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3" r:id="rId2"/>
    <p:sldMasterId id="2147483685" r:id="rId3"/>
    <p:sldMasterId id="2147483697" r:id="rId4"/>
    <p:sldMasterId id="2147483709" r:id="rId5"/>
    <p:sldMasterId id="2147483733" r:id="rId6"/>
    <p:sldMasterId id="2147483745" r:id="rId7"/>
    <p:sldMasterId id="2147483757" r:id="rId8"/>
    <p:sldMasterId id="2147483769" r:id="rId9"/>
  </p:sldMasterIdLst>
  <p:notesMasterIdLst>
    <p:notesMasterId r:id="rId22"/>
  </p:notesMasterIdLst>
  <p:sldIdLst>
    <p:sldId id="258" r:id="rId10"/>
    <p:sldId id="347" r:id="rId11"/>
    <p:sldId id="346" r:id="rId12"/>
    <p:sldId id="339" r:id="rId13"/>
    <p:sldId id="340" r:id="rId14"/>
    <p:sldId id="341" r:id="rId15"/>
    <p:sldId id="342" r:id="rId16"/>
    <p:sldId id="344" r:id="rId17"/>
    <p:sldId id="348" r:id="rId18"/>
    <p:sldId id="345" r:id="rId19"/>
    <p:sldId id="314" r:id="rId20"/>
    <p:sldId id="313" r:id="rId21"/>
  </p:sldIdLst>
  <p:sldSz cx="9144000" cy="5715000" type="screen16x1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55A3"/>
    <a:srgbClr val="B60017"/>
    <a:srgbClr val="FDC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69" autoAdjust="0"/>
    <p:restoredTop sz="82942" autoAdjust="0"/>
  </p:normalViewPr>
  <p:slideViewPr>
    <p:cSldViewPr snapToGrid="0" snapToObjects="1">
      <p:cViewPr>
        <p:scale>
          <a:sx n="53" d="100"/>
          <a:sy n="53" d="100"/>
        </p:scale>
        <p:origin x="-3300" y="-1548"/>
      </p:cViewPr>
      <p:guideLst>
        <p:guide orient="horz" pos="476"/>
        <p:guide pos="532"/>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40192EDA-10C1-E94D-82DB-2078C0D48D26}" type="datetimeFigureOut">
              <a:rPr lang="en-US" smtClean="0"/>
              <a:pPr/>
              <a:t>4/17/2013</a:t>
            </a:fld>
            <a:endParaRPr lang="en-US"/>
          </a:p>
        </p:txBody>
      </p:sp>
      <p:sp>
        <p:nvSpPr>
          <p:cNvPr id="4" name="Slide Image Placeholder 3"/>
          <p:cNvSpPr>
            <a:spLocks noGrp="1" noRot="1" noChangeAspect="1"/>
          </p:cNvSpPr>
          <p:nvPr>
            <p:ph type="sldImg" idx="2"/>
          </p:nvPr>
        </p:nvSpPr>
        <p:spPr>
          <a:xfrm>
            <a:off x="420688" y="744538"/>
            <a:ext cx="5956300"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74B3654A-BE54-674A-8116-A38CFF9C2ACA}" type="slidenum">
              <a:rPr lang="en-US" smtClean="0"/>
              <a:pPr/>
              <a:t>‹#›</a:t>
            </a:fld>
            <a:endParaRPr lang="en-US"/>
          </a:p>
        </p:txBody>
      </p:sp>
    </p:spTree>
    <p:extLst>
      <p:ext uri="{BB962C8B-B14F-4D97-AF65-F5344CB8AC3E}">
        <p14:creationId xmlns:p14="http://schemas.microsoft.com/office/powerpoint/2010/main" val="34319342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0688" y="744538"/>
            <a:ext cx="5956300" cy="3722687"/>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4B3654A-BE54-674A-8116-A38CFF9C2ACA}" type="slidenum">
              <a:rPr lang="en-US" smtClean="0"/>
              <a:pPr/>
              <a:t>1</a:t>
            </a:fld>
            <a:endParaRPr lang="en-US" dirty="0"/>
          </a:p>
        </p:txBody>
      </p:sp>
    </p:spTree>
    <p:extLst>
      <p:ext uri="{BB962C8B-B14F-4D97-AF65-F5344CB8AC3E}">
        <p14:creationId xmlns:p14="http://schemas.microsoft.com/office/powerpoint/2010/main" val="2906237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0688" y="744538"/>
            <a:ext cx="5956300" cy="3722687"/>
          </a:xfrm>
        </p:spPr>
      </p:sp>
      <p:sp>
        <p:nvSpPr>
          <p:cNvPr id="3" name="Platshållare för anteckningar 2"/>
          <p:cNvSpPr>
            <a:spLocks noGrp="1"/>
          </p:cNvSpPr>
          <p:nvPr>
            <p:ph type="body" idx="1"/>
          </p:nvPr>
        </p:nvSpPr>
        <p:spPr/>
        <p:txBody>
          <a:bodyPr/>
          <a:lstStyle/>
          <a:p>
            <a:r>
              <a:rPr lang="sv-SE" dirty="0" smtClean="0"/>
              <a:t>Företagsområdet i Märsta (Västra Arlandastad) är ett etablerat område för kommersiell verksamhet.</a:t>
            </a:r>
          </a:p>
          <a:p>
            <a:r>
              <a:rPr lang="sv-SE" dirty="0" smtClean="0"/>
              <a:t>Med sin närhet till E4, Märsta och Arlanda flygplats finns alla förutsättningar för fortsatt utveckling</a:t>
            </a:r>
          </a:p>
          <a:p>
            <a:r>
              <a:rPr lang="sv-SE" dirty="0" smtClean="0"/>
              <a:t>av företagande – från logistik och frakt till handel och industri.</a:t>
            </a:r>
          </a:p>
          <a:p>
            <a:endParaRPr lang="sv-SE" dirty="0"/>
          </a:p>
        </p:txBody>
      </p:sp>
      <p:sp>
        <p:nvSpPr>
          <p:cNvPr id="4" name="Platshållare för bildnummer 3"/>
          <p:cNvSpPr>
            <a:spLocks noGrp="1"/>
          </p:cNvSpPr>
          <p:nvPr>
            <p:ph type="sldNum" sz="quarter" idx="10"/>
          </p:nvPr>
        </p:nvSpPr>
        <p:spPr/>
        <p:txBody>
          <a:bodyPr/>
          <a:lstStyle/>
          <a:p>
            <a:fld id="{74B3654A-BE54-674A-8116-A38CFF9C2ACA}" type="slidenum">
              <a:rPr lang="en-US" smtClean="0"/>
              <a:pPr/>
              <a:t>10</a:t>
            </a:fld>
            <a:endParaRPr lang="en-US"/>
          </a:p>
        </p:txBody>
      </p:sp>
    </p:spTree>
    <p:extLst>
      <p:ext uri="{BB962C8B-B14F-4D97-AF65-F5344CB8AC3E}">
        <p14:creationId xmlns:p14="http://schemas.microsoft.com/office/powerpoint/2010/main" val="556021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0688" y="744538"/>
            <a:ext cx="5956300" cy="3722687"/>
          </a:xfrm>
        </p:spPr>
      </p:sp>
      <p:sp>
        <p:nvSpPr>
          <p:cNvPr id="3" name="Platshållare för anteckningar 2"/>
          <p:cNvSpPr>
            <a:spLocks noGrp="1"/>
          </p:cNvSpPr>
          <p:nvPr>
            <p:ph type="body" idx="1"/>
          </p:nvPr>
        </p:nvSpPr>
        <p:spPr/>
        <p:txBody>
          <a:bodyPr/>
          <a:lstStyle/>
          <a:p>
            <a:r>
              <a:rPr lang="sv-SE" dirty="0" smtClean="0"/>
              <a:t>Med denna</a:t>
            </a:r>
            <a:r>
              <a:rPr lang="sv-SE" baseline="0" dirty="0" smtClean="0"/>
              <a:t> vision tror vi att vi kan skapa förutsättningar för 50 000 arbetsplatser i området fram till år 2030. Redan nu arbetar 20 000 personer här. Under de senaste åren har arbetstillfällena ökat med cirka 1 000 per år. </a:t>
            </a:r>
            <a:endParaRPr lang="sv-SE" dirty="0"/>
          </a:p>
        </p:txBody>
      </p:sp>
      <p:sp>
        <p:nvSpPr>
          <p:cNvPr id="4" name="Platshållare för bildnummer 3"/>
          <p:cNvSpPr>
            <a:spLocks noGrp="1"/>
          </p:cNvSpPr>
          <p:nvPr>
            <p:ph type="sldNum" sz="quarter" idx="10"/>
          </p:nvPr>
        </p:nvSpPr>
        <p:spPr/>
        <p:txBody>
          <a:bodyPr/>
          <a:lstStyle/>
          <a:p>
            <a:fld id="{74B3654A-BE54-674A-8116-A38CFF9C2ACA}" type="slidenum">
              <a:rPr lang="en-US" smtClean="0"/>
              <a:pPr/>
              <a:t>11</a:t>
            </a:fld>
            <a:endParaRPr lang="en-US"/>
          </a:p>
        </p:txBody>
      </p:sp>
    </p:spTree>
    <p:extLst>
      <p:ext uri="{BB962C8B-B14F-4D97-AF65-F5344CB8AC3E}">
        <p14:creationId xmlns:p14="http://schemas.microsoft.com/office/powerpoint/2010/main" val="1369469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0688" y="744538"/>
            <a:ext cx="5956300" cy="3722687"/>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74B3654A-BE54-674A-8116-A38CFF9C2ACA}" type="slidenum">
              <a:rPr lang="en-US" smtClean="0"/>
              <a:pPr/>
              <a:t>12</a:t>
            </a:fld>
            <a:endParaRPr lang="en-US"/>
          </a:p>
        </p:txBody>
      </p:sp>
    </p:spTree>
    <p:extLst>
      <p:ext uri="{BB962C8B-B14F-4D97-AF65-F5344CB8AC3E}">
        <p14:creationId xmlns:p14="http://schemas.microsoft.com/office/powerpoint/2010/main" val="3685547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0688" y="744538"/>
            <a:ext cx="5956300" cy="3722687"/>
          </a:xfrm>
        </p:spPr>
      </p:sp>
      <p:sp>
        <p:nvSpPr>
          <p:cNvPr id="3" name="Platshållare för anteckningar 2"/>
          <p:cNvSpPr>
            <a:spLocks noGrp="1"/>
          </p:cNvSpPr>
          <p:nvPr>
            <p:ph type="body" idx="1"/>
          </p:nvPr>
        </p:nvSpPr>
        <p:spPr/>
        <p:txBody>
          <a:bodyPr/>
          <a:lstStyle/>
          <a:p>
            <a:r>
              <a:rPr lang="sv-SE" dirty="0" smtClean="0"/>
              <a:t>Airport City</a:t>
            </a:r>
            <a:r>
              <a:rPr lang="sv-SE" baseline="0" dirty="0" smtClean="0"/>
              <a:t> Stockholm är inte bara ett geografiskt område utan också ett aktiebolag som ägs av Swedavia, Sigtuna kommun och det privata fastighetsutvecklingsbolaget Arlandastad Holding. Tillsammans har parterna en vision om den levande flygplatsstaden. Samarbetet är unikt då stat, kommun och det privata borgar för en långsiktighet som är viktig för visionen och för området. </a:t>
            </a:r>
            <a:endParaRPr lang="sv-SE" dirty="0"/>
          </a:p>
        </p:txBody>
      </p:sp>
      <p:sp>
        <p:nvSpPr>
          <p:cNvPr id="4" name="Platshållare för bildnummer 3"/>
          <p:cNvSpPr>
            <a:spLocks noGrp="1"/>
          </p:cNvSpPr>
          <p:nvPr>
            <p:ph type="sldNum" sz="quarter" idx="10"/>
          </p:nvPr>
        </p:nvSpPr>
        <p:spPr/>
        <p:txBody>
          <a:bodyPr/>
          <a:lstStyle/>
          <a:p>
            <a:fld id="{8DAD8546-F5F6-408C-9F75-9D50B08E280F}" type="slidenum">
              <a:rPr lang="sv-SE" smtClean="0">
                <a:solidFill>
                  <a:prstClr val="black"/>
                </a:solidFill>
              </a:rPr>
              <a:pPr/>
              <a:t>2</a:t>
            </a:fld>
            <a:endParaRPr lang="sv-SE" dirty="0">
              <a:solidFill>
                <a:prstClr val="black"/>
              </a:solidFill>
            </a:endParaRPr>
          </a:p>
        </p:txBody>
      </p:sp>
    </p:spTree>
    <p:extLst>
      <p:ext uri="{BB962C8B-B14F-4D97-AF65-F5344CB8AC3E}">
        <p14:creationId xmlns:p14="http://schemas.microsoft.com/office/powerpoint/2010/main" val="3228286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0688" y="744538"/>
            <a:ext cx="5956300" cy="3722687"/>
          </a:xfrm>
        </p:spPr>
      </p:sp>
      <p:sp>
        <p:nvSpPr>
          <p:cNvPr id="3" name="Platshållare för anteckningar 2"/>
          <p:cNvSpPr>
            <a:spLocks noGrp="1"/>
          </p:cNvSpPr>
          <p:nvPr>
            <p:ph type="body" idx="1"/>
          </p:nvPr>
        </p:nvSpPr>
        <p:spPr/>
        <p:txBody>
          <a:bodyPr/>
          <a:lstStyle/>
          <a:p>
            <a:r>
              <a:rPr lang="sv-SE" dirty="0" smtClean="0"/>
              <a:t>Just nu händer det mycket kring många</a:t>
            </a:r>
            <a:r>
              <a:rPr lang="sv-SE" baseline="0" dirty="0" smtClean="0"/>
              <a:t> flygplatser runtom i världen. Det är ganska naturligt i en globaliserad ekonomi att företag och verksamheter etablerar sig på gångavstånd till övriga världen. I alla tider har människor dragits till knytpunkter. Stigar, vägar, järnväg och övriga kollektivtrafik knytpunkter har etablerat städer runt om i världen. </a:t>
            </a:r>
          </a:p>
          <a:p>
            <a:endParaRPr lang="sv-SE" baseline="0" dirty="0" smtClean="0"/>
          </a:p>
        </p:txBody>
      </p:sp>
      <p:sp>
        <p:nvSpPr>
          <p:cNvPr id="4" name="Platshållare för bildnummer 3"/>
          <p:cNvSpPr>
            <a:spLocks noGrp="1"/>
          </p:cNvSpPr>
          <p:nvPr>
            <p:ph type="sldNum" sz="quarter" idx="10"/>
          </p:nvPr>
        </p:nvSpPr>
        <p:spPr/>
        <p:txBody>
          <a:bodyPr/>
          <a:lstStyle/>
          <a:p>
            <a:fld id="{74B3654A-BE54-674A-8116-A38CFF9C2ACA}" type="slidenum">
              <a:rPr lang="en-US" smtClean="0"/>
              <a:pPr/>
              <a:t>3</a:t>
            </a:fld>
            <a:endParaRPr lang="en-US" dirty="0"/>
          </a:p>
        </p:txBody>
      </p:sp>
    </p:spTree>
    <p:extLst>
      <p:ext uri="{BB962C8B-B14F-4D97-AF65-F5344CB8AC3E}">
        <p14:creationId xmlns:p14="http://schemas.microsoft.com/office/powerpoint/2010/main" val="1194253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0688" y="744538"/>
            <a:ext cx="5956300" cy="3722687"/>
          </a:xfrm>
        </p:spPr>
      </p:sp>
      <p:sp>
        <p:nvSpPr>
          <p:cNvPr id="3" name="Platshållare för anteckningar 2"/>
          <p:cNvSpPr>
            <a:spLocks noGrp="1"/>
          </p:cNvSpPr>
          <p:nvPr>
            <p:ph type="body" idx="1"/>
          </p:nvPr>
        </p:nvSpPr>
        <p:spPr/>
        <p:txBody>
          <a:bodyPr/>
          <a:lstStyle/>
          <a:p>
            <a:r>
              <a:rPr lang="sv-SE" dirty="0" smtClean="0"/>
              <a:t>Airport</a:t>
            </a:r>
            <a:r>
              <a:rPr lang="sv-SE" baseline="0" dirty="0" smtClean="0"/>
              <a:t> City Stockholm byggs och utvecklas här och nu. För att göra flygplatsstaden än mer attraktiv har vi valt att sätta människan och mötesplatser i fokus. Företag etablerar sig där medarbetarna trivs. Genom att planera in mötesplatser i form av caféer, barer, restauranger, gym, butiker, parker och torg skapar vi en atmosfär i flygplatsstaden som många människor efterfrågar och som gör att vi dröjer oss kvar i området efter arbetstid. </a:t>
            </a:r>
          </a:p>
          <a:p>
            <a:endParaRPr lang="sv-SE" baseline="0" dirty="0" smtClean="0"/>
          </a:p>
          <a:p>
            <a:r>
              <a:rPr lang="sv-SE" baseline="0" dirty="0" smtClean="0"/>
              <a:t>I framtiden kommer det vara just detta som präglar flygplatsstaden även om hänsyn kommer att tas till flygets verksamhet. I stället för </a:t>
            </a:r>
            <a:r>
              <a:rPr lang="sv-SE" baseline="0" dirty="0" err="1" smtClean="0"/>
              <a:t>vägspagetti</a:t>
            </a:r>
            <a:r>
              <a:rPr lang="sv-SE" baseline="0" dirty="0" smtClean="0"/>
              <a:t>, trafikrondeller och markparkeringar planeras och byggs för en levande stadsmiljö. Det kommer att göra Airport City Stockholm unikt jämfört med andra flygplatsstäder, som ofta fortfarande planeras utan fokus på oss människor.  </a:t>
            </a:r>
            <a:endParaRPr lang="sv-SE" dirty="0"/>
          </a:p>
        </p:txBody>
      </p:sp>
      <p:sp>
        <p:nvSpPr>
          <p:cNvPr id="4" name="Platshållare för bildnummer 3"/>
          <p:cNvSpPr>
            <a:spLocks noGrp="1"/>
          </p:cNvSpPr>
          <p:nvPr>
            <p:ph type="sldNum" sz="quarter" idx="10"/>
          </p:nvPr>
        </p:nvSpPr>
        <p:spPr/>
        <p:txBody>
          <a:bodyPr/>
          <a:lstStyle/>
          <a:p>
            <a:fld id="{74B3654A-BE54-674A-8116-A38CFF9C2ACA}" type="slidenum">
              <a:rPr lang="en-US" smtClean="0"/>
              <a:pPr/>
              <a:t>4</a:t>
            </a:fld>
            <a:endParaRPr lang="en-US"/>
          </a:p>
        </p:txBody>
      </p:sp>
    </p:spTree>
    <p:extLst>
      <p:ext uri="{BB962C8B-B14F-4D97-AF65-F5344CB8AC3E}">
        <p14:creationId xmlns:p14="http://schemas.microsoft.com/office/powerpoint/2010/main" val="3501005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0688" y="744538"/>
            <a:ext cx="5956300" cy="3722687"/>
          </a:xfrm>
        </p:spPr>
      </p:sp>
      <p:sp>
        <p:nvSpPr>
          <p:cNvPr id="3" name="Platshållare för anteckningar 2"/>
          <p:cNvSpPr>
            <a:spLocks noGrp="1"/>
          </p:cNvSpPr>
          <p:nvPr>
            <p:ph type="body" idx="1"/>
          </p:nvPr>
        </p:nvSpPr>
        <p:spPr/>
        <p:txBody>
          <a:bodyPr/>
          <a:lstStyle/>
          <a:p>
            <a:r>
              <a:rPr lang="sv-SE" baseline="0" dirty="0" smtClean="0"/>
              <a:t>Skandinavien är en av världens mest innovativa och kunskapsintensiva regioner, med en välutbildad befolkning och ett internationellt framgångsrikt näringsliv.</a:t>
            </a:r>
          </a:p>
          <a:p>
            <a:endParaRPr lang="sv-SE" baseline="0" dirty="0" smtClean="0"/>
          </a:p>
          <a:p>
            <a:r>
              <a:rPr lang="sv-SE" baseline="0" dirty="0" smtClean="0"/>
              <a:t>Stockholmsregionen har snabb tillväxt och stark dragningskraft för besökare, kompetens och kapital från alla delar av världen. Det är Skandinaviens största och mest dynamiska nav för affärer, innovation och entreprenörskap, forskning och utveckling. Här finns såväl Life Science, medicinsk teknik, IT &amp; telekom, automation och miljöteknik som tjänsteföretag och traditionell industri. </a:t>
            </a:r>
          </a:p>
          <a:p>
            <a:endParaRPr lang="sv-SE" baseline="0" dirty="0" smtClean="0"/>
          </a:p>
          <a:p>
            <a:r>
              <a:rPr lang="sv-SE" dirty="0" smtClean="0"/>
              <a:t>Lokaliseringen</a:t>
            </a:r>
            <a:r>
              <a:rPr lang="sv-SE" baseline="0" dirty="0" smtClean="0"/>
              <a:t> av Airport City Stockholm är mycket strategisk – mittemellan Stockholms city och Uppsala. </a:t>
            </a:r>
          </a:p>
          <a:p>
            <a:endParaRPr lang="sv-SE" baseline="0" dirty="0" smtClean="0"/>
          </a:p>
          <a:p>
            <a:r>
              <a:rPr lang="sv-SE" baseline="0" dirty="0" smtClean="0"/>
              <a:t>Efterfrågan på mark är stor och fler och fler verksamheter söker sig till områden med bra förbindelser. Här finns förutom Sveriges största både internationella och nationella flygplats även direkt access till landets pulsåder E4an. Goda järnvägsförbindelser, pendeltåg, ett flertal lokala och regionala busslinjer. </a:t>
            </a:r>
          </a:p>
          <a:p>
            <a:endParaRPr lang="sv-SE" baseline="0" dirty="0" smtClean="0"/>
          </a:p>
          <a:p>
            <a:endParaRPr lang="sv-SE" dirty="0"/>
          </a:p>
        </p:txBody>
      </p:sp>
      <p:sp>
        <p:nvSpPr>
          <p:cNvPr id="4" name="Platshållare för bildnummer 3"/>
          <p:cNvSpPr>
            <a:spLocks noGrp="1"/>
          </p:cNvSpPr>
          <p:nvPr>
            <p:ph type="sldNum" sz="quarter" idx="10"/>
          </p:nvPr>
        </p:nvSpPr>
        <p:spPr/>
        <p:txBody>
          <a:bodyPr/>
          <a:lstStyle/>
          <a:p>
            <a:fld id="{74B3654A-BE54-674A-8116-A38CFF9C2ACA}" type="slidenum">
              <a:rPr lang="en-US" smtClean="0"/>
              <a:pPr/>
              <a:t>5</a:t>
            </a:fld>
            <a:endParaRPr lang="en-US"/>
          </a:p>
        </p:txBody>
      </p:sp>
    </p:spTree>
    <p:extLst>
      <p:ext uri="{BB962C8B-B14F-4D97-AF65-F5344CB8AC3E}">
        <p14:creationId xmlns:p14="http://schemas.microsoft.com/office/powerpoint/2010/main" val="4164222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0688" y="744538"/>
            <a:ext cx="5956300" cy="3722687"/>
          </a:xfrm>
        </p:spPr>
      </p:sp>
      <p:sp>
        <p:nvSpPr>
          <p:cNvPr id="3" name="Platshållare för anteckningar 2"/>
          <p:cNvSpPr>
            <a:spLocks noGrp="1"/>
          </p:cNvSpPr>
          <p:nvPr>
            <p:ph type="body" idx="1"/>
          </p:nvPr>
        </p:nvSpPr>
        <p:spPr/>
        <p:txBody>
          <a:bodyPr/>
          <a:lstStyle/>
          <a:p>
            <a:r>
              <a:rPr lang="sv-SE" dirty="0" smtClean="0"/>
              <a:t>Inom Airport</a:t>
            </a:r>
            <a:r>
              <a:rPr lang="sv-SE" baseline="0" dirty="0" smtClean="0"/>
              <a:t> City Stockholm bygger vi sex ”stadsdelar” med olika inriktning och karaktär. </a:t>
            </a:r>
          </a:p>
          <a:p>
            <a:endParaRPr lang="sv-SE" baseline="0" dirty="0" smtClean="0"/>
          </a:p>
          <a:p>
            <a:r>
              <a:rPr lang="sv-SE" dirty="0" smtClean="0"/>
              <a:t>1. SKY CITY är flygplatsstadens </a:t>
            </a:r>
            <a:r>
              <a:rPr lang="sv-SE" dirty="0" err="1" smtClean="0"/>
              <a:t>downtown</a:t>
            </a:r>
            <a:r>
              <a:rPr lang="sv-SE" dirty="0" smtClean="0"/>
              <a:t> – en tät, levande stadskärna nära terminaler, pendeltåg</a:t>
            </a:r>
          </a:p>
          <a:p>
            <a:r>
              <a:rPr lang="sv-SE" dirty="0" smtClean="0"/>
              <a:t>och fjärrtåg. Kontor för kunskapsintensiva företag, konferensanläggningar, promenadvänliga gator</a:t>
            </a:r>
          </a:p>
          <a:p>
            <a:r>
              <a:rPr lang="sv-SE" dirty="0" smtClean="0"/>
              <a:t>och torg med butiker, hotell, caféer och restauranger m </a:t>
            </a:r>
            <a:r>
              <a:rPr lang="sv-SE" dirty="0" err="1" smtClean="0"/>
              <a:t>m</a:t>
            </a:r>
            <a:r>
              <a:rPr lang="sv-SE" dirty="0" smtClean="0"/>
              <a:t>.</a:t>
            </a:r>
          </a:p>
          <a:p>
            <a:endParaRPr lang="sv-SE" dirty="0" smtClean="0"/>
          </a:p>
          <a:p>
            <a:r>
              <a:rPr lang="sv-SE" dirty="0" smtClean="0"/>
              <a:t>2. PARK CITY – idag mest långtidsparkeringar, biluthyrning och bilservice. I morgon även moderna</a:t>
            </a:r>
          </a:p>
          <a:p>
            <a:r>
              <a:rPr lang="sv-SE" dirty="0" smtClean="0"/>
              <a:t>parkeringshus och andra faciliteter – allt inrymt i ett grönskande, ekologiskt hållbart parklandskap. Här</a:t>
            </a:r>
          </a:p>
          <a:p>
            <a:r>
              <a:rPr lang="sv-SE" dirty="0" smtClean="0"/>
              <a:t>finns även kontor, handel och hotell samt verksamheter knutna till flygplatsen och transportsektorn.</a:t>
            </a:r>
          </a:p>
          <a:p>
            <a:endParaRPr lang="sv-SE" dirty="0" smtClean="0"/>
          </a:p>
          <a:p>
            <a:r>
              <a:rPr lang="sv-SE" dirty="0" smtClean="0"/>
              <a:t>3. </a:t>
            </a:r>
            <a:r>
              <a:rPr lang="sv-SE" dirty="0" err="1" smtClean="0"/>
              <a:t>DriveLAB</a:t>
            </a:r>
            <a:r>
              <a:rPr lang="sv-SE" dirty="0" smtClean="0"/>
              <a:t> Stockholm är ett nav för utbildning och utveckling inom trafiksäkerhet och grön transport</a:t>
            </a:r>
          </a:p>
          <a:p>
            <a:r>
              <a:rPr lang="sv-SE" dirty="0" smtClean="0"/>
              <a:t>mitt i flygplatsstaden. I stadsdelen finns kurs- och utbildningsverksamheter, forskningslaboratorium och kontor. </a:t>
            </a:r>
            <a:r>
              <a:rPr lang="sv-SE" dirty="0" err="1" smtClean="0"/>
              <a:t>Showrooms</a:t>
            </a:r>
            <a:r>
              <a:rPr lang="sv-SE" dirty="0" smtClean="0"/>
              <a:t> och demoytor</a:t>
            </a:r>
          </a:p>
          <a:p>
            <a:r>
              <a:rPr lang="sv-SE" dirty="0" smtClean="0"/>
              <a:t>erbjuder plats för produktlanseringar och produktdemonstrationer. Här finns även utrymme för</a:t>
            </a:r>
          </a:p>
          <a:p>
            <a:r>
              <a:rPr lang="sv-SE" dirty="0" smtClean="0"/>
              <a:t>ytkrävande urbana experiment som testbanor för fordon (Test </a:t>
            </a:r>
            <a:r>
              <a:rPr lang="sv-SE" dirty="0" err="1" smtClean="0"/>
              <a:t>Track</a:t>
            </a:r>
            <a:r>
              <a:rPr lang="sv-SE" dirty="0" smtClean="0"/>
              <a:t>).</a:t>
            </a:r>
          </a:p>
          <a:p>
            <a:endParaRPr lang="sv-SE" dirty="0" smtClean="0"/>
          </a:p>
          <a:p>
            <a:r>
              <a:rPr lang="sv-SE" dirty="0" smtClean="0"/>
              <a:t>4. Företagsområdet i Märsta (Västra Arlandastad) är ett etablerat område för kommersiell verksamhet.</a:t>
            </a:r>
          </a:p>
          <a:p>
            <a:r>
              <a:rPr lang="sv-SE" dirty="0" smtClean="0"/>
              <a:t>Med sin närhet till E4, Märsta och Arlanda flygplats finns alla förutsättningar för fortsatt utveckling</a:t>
            </a:r>
          </a:p>
          <a:p>
            <a:r>
              <a:rPr lang="sv-SE" dirty="0" smtClean="0"/>
              <a:t>av företagande – från logistik och frakt till handel och industri.</a:t>
            </a:r>
          </a:p>
          <a:p>
            <a:endParaRPr lang="sv-SE" dirty="0" smtClean="0"/>
          </a:p>
          <a:p>
            <a:r>
              <a:rPr lang="sv-SE" dirty="0" smtClean="0"/>
              <a:t>5. Frakt och logistik vid flygplatsen. Centret for frakt och logistik i direkt anslutning till flygplanen</a:t>
            </a:r>
          </a:p>
          <a:p>
            <a:r>
              <a:rPr lang="sv-SE" dirty="0" smtClean="0"/>
              <a:t>utvecklas också. Denna stadsdel ligger till stora delar inom själva flygplatsområdet och präglas därför</a:t>
            </a:r>
          </a:p>
          <a:p>
            <a:r>
              <a:rPr lang="sv-SE" dirty="0" smtClean="0"/>
              <a:t>av känslig transportinfrastruktur och fordonsrörelser. Dessa delar är av naturliga skäl inte tillgängliga</a:t>
            </a:r>
          </a:p>
          <a:p>
            <a:r>
              <a:rPr lang="sv-SE" dirty="0" smtClean="0"/>
              <a:t>för obehöriga.</a:t>
            </a:r>
          </a:p>
          <a:p>
            <a:endParaRPr lang="sv-SE" dirty="0" smtClean="0"/>
          </a:p>
          <a:p>
            <a:r>
              <a:rPr lang="sv-SE" dirty="0" smtClean="0"/>
              <a:t>6. Rosersbergs logistik vid E4:an är redan idag en viktig </a:t>
            </a:r>
            <a:r>
              <a:rPr lang="sv-SE" dirty="0" err="1" smtClean="0"/>
              <a:t>logistiknod</a:t>
            </a:r>
            <a:r>
              <a:rPr lang="sv-SE" dirty="0" smtClean="0"/>
              <a:t> med ett flertal stora och små</a:t>
            </a:r>
          </a:p>
          <a:p>
            <a:r>
              <a:rPr lang="sv-SE" dirty="0" smtClean="0"/>
              <a:t>logistikföretag. Till detta bidrar både godsterminalen och närheten till flygplatsen och E4:an. </a:t>
            </a:r>
          </a:p>
        </p:txBody>
      </p:sp>
      <p:sp>
        <p:nvSpPr>
          <p:cNvPr id="4" name="Platshållare för bildnummer 3"/>
          <p:cNvSpPr>
            <a:spLocks noGrp="1"/>
          </p:cNvSpPr>
          <p:nvPr>
            <p:ph type="sldNum" sz="quarter" idx="10"/>
          </p:nvPr>
        </p:nvSpPr>
        <p:spPr/>
        <p:txBody>
          <a:bodyPr/>
          <a:lstStyle/>
          <a:p>
            <a:fld id="{74B3654A-BE54-674A-8116-A38CFF9C2ACA}" type="slidenum">
              <a:rPr lang="en-US" smtClean="0"/>
              <a:pPr/>
              <a:t>6</a:t>
            </a:fld>
            <a:endParaRPr lang="en-US"/>
          </a:p>
        </p:txBody>
      </p:sp>
    </p:spTree>
    <p:extLst>
      <p:ext uri="{BB962C8B-B14F-4D97-AF65-F5344CB8AC3E}">
        <p14:creationId xmlns:p14="http://schemas.microsoft.com/office/powerpoint/2010/main" val="2778190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0688" y="744538"/>
            <a:ext cx="5956300" cy="3722687"/>
          </a:xfrm>
        </p:spPr>
      </p:sp>
      <p:sp>
        <p:nvSpPr>
          <p:cNvPr id="3" name="Platshållare för anteckningar 2"/>
          <p:cNvSpPr>
            <a:spLocks noGrp="1"/>
          </p:cNvSpPr>
          <p:nvPr>
            <p:ph type="body" idx="1"/>
          </p:nvPr>
        </p:nvSpPr>
        <p:spPr/>
        <p:txBody>
          <a:bodyPr/>
          <a:lstStyle/>
          <a:p>
            <a:r>
              <a:rPr lang="sv-SE" dirty="0" smtClean="0"/>
              <a:t>SKY CITY är flygplatsstadens </a:t>
            </a:r>
            <a:r>
              <a:rPr lang="sv-SE" dirty="0" err="1" smtClean="0"/>
              <a:t>downtown</a:t>
            </a:r>
            <a:r>
              <a:rPr lang="sv-SE" dirty="0" smtClean="0"/>
              <a:t> – en tät, levande stadskärna nära terminaler, pendeltåg</a:t>
            </a:r>
          </a:p>
          <a:p>
            <a:r>
              <a:rPr lang="sv-SE" dirty="0" smtClean="0"/>
              <a:t>och fjärrtåg. Kontor för kunskapsintensiva företag, konferensanläggningar, promenadvänliga gator</a:t>
            </a:r>
          </a:p>
          <a:p>
            <a:r>
              <a:rPr lang="sv-SE" dirty="0" smtClean="0"/>
              <a:t>och torg med butiker, hotell, caféer och restauranger m </a:t>
            </a:r>
            <a:r>
              <a:rPr lang="sv-SE" dirty="0" err="1" smtClean="0"/>
              <a:t>m</a:t>
            </a:r>
            <a:r>
              <a:rPr lang="sv-SE" dirty="0" smtClean="0"/>
              <a:t>.</a:t>
            </a:r>
          </a:p>
          <a:p>
            <a:endParaRPr lang="sv-SE" dirty="0"/>
          </a:p>
        </p:txBody>
      </p:sp>
      <p:sp>
        <p:nvSpPr>
          <p:cNvPr id="4" name="Platshållare för bildnummer 3"/>
          <p:cNvSpPr>
            <a:spLocks noGrp="1"/>
          </p:cNvSpPr>
          <p:nvPr>
            <p:ph type="sldNum" sz="quarter" idx="10"/>
          </p:nvPr>
        </p:nvSpPr>
        <p:spPr/>
        <p:txBody>
          <a:bodyPr/>
          <a:lstStyle/>
          <a:p>
            <a:fld id="{74B3654A-BE54-674A-8116-A38CFF9C2ACA}" type="slidenum">
              <a:rPr lang="en-US" smtClean="0"/>
              <a:pPr/>
              <a:t>7</a:t>
            </a:fld>
            <a:endParaRPr lang="en-US"/>
          </a:p>
        </p:txBody>
      </p:sp>
    </p:spTree>
    <p:extLst>
      <p:ext uri="{BB962C8B-B14F-4D97-AF65-F5344CB8AC3E}">
        <p14:creationId xmlns:p14="http://schemas.microsoft.com/office/powerpoint/2010/main" val="2673779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0688" y="744538"/>
            <a:ext cx="5956300" cy="3722687"/>
          </a:xfrm>
        </p:spPr>
      </p:sp>
      <p:sp>
        <p:nvSpPr>
          <p:cNvPr id="3" name="Platshållare för anteckningar 2"/>
          <p:cNvSpPr>
            <a:spLocks noGrp="1"/>
          </p:cNvSpPr>
          <p:nvPr>
            <p:ph type="body" idx="1"/>
          </p:nvPr>
        </p:nvSpPr>
        <p:spPr/>
        <p:txBody>
          <a:bodyPr/>
          <a:lstStyle/>
          <a:p>
            <a:r>
              <a:rPr lang="sv-SE" dirty="0" smtClean="0"/>
              <a:t> PARK CITY – idag mest långtidsparkeringar, biluthyrning och bilservice. I morgon även moderna</a:t>
            </a:r>
          </a:p>
          <a:p>
            <a:r>
              <a:rPr lang="sv-SE" dirty="0" smtClean="0"/>
              <a:t>parkeringshus och andra faciliteter – allt inrymt i ett grönskande, ekologiskt hållbart parklandskap. Här</a:t>
            </a:r>
          </a:p>
          <a:p>
            <a:r>
              <a:rPr lang="sv-SE" dirty="0" smtClean="0"/>
              <a:t>finns även kontor, handel och hotell samt verksamheter knutna till flygplatsen och transportsektorn.</a:t>
            </a:r>
          </a:p>
          <a:p>
            <a:endParaRPr lang="sv-SE" dirty="0"/>
          </a:p>
        </p:txBody>
      </p:sp>
      <p:sp>
        <p:nvSpPr>
          <p:cNvPr id="4" name="Platshållare för bildnummer 3"/>
          <p:cNvSpPr>
            <a:spLocks noGrp="1"/>
          </p:cNvSpPr>
          <p:nvPr>
            <p:ph type="sldNum" sz="quarter" idx="10"/>
          </p:nvPr>
        </p:nvSpPr>
        <p:spPr/>
        <p:txBody>
          <a:bodyPr/>
          <a:lstStyle/>
          <a:p>
            <a:fld id="{74B3654A-BE54-674A-8116-A38CFF9C2ACA}" type="slidenum">
              <a:rPr lang="en-US" smtClean="0"/>
              <a:pPr/>
              <a:t>8</a:t>
            </a:fld>
            <a:endParaRPr lang="en-US"/>
          </a:p>
        </p:txBody>
      </p:sp>
    </p:spTree>
    <p:extLst>
      <p:ext uri="{BB962C8B-B14F-4D97-AF65-F5344CB8AC3E}">
        <p14:creationId xmlns:p14="http://schemas.microsoft.com/office/powerpoint/2010/main" val="3257117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smtClean="0"/>
              <a:t>DriveLAB</a:t>
            </a:r>
            <a:r>
              <a:rPr lang="sv-SE" dirty="0" smtClean="0"/>
              <a:t> Stockholm är ett nav för utbildning och utveckling inom trafiksäkerhet och grön transport</a:t>
            </a:r>
          </a:p>
          <a:p>
            <a:r>
              <a:rPr lang="sv-SE" dirty="0" smtClean="0"/>
              <a:t>mitt i flygplatsstaden. I stadsdelen finns kurs- och utbildningsverksamheter, forskningslaboratorium och kontor. </a:t>
            </a:r>
            <a:r>
              <a:rPr lang="sv-SE" dirty="0" err="1" smtClean="0"/>
              <a:t>Showrooms</a:t>
            </a:r>
            <a:r>
              <a:rPr lang="sv-SE" dirty="0" smtClean="0"/>
              <a:t> och demoytor</a:t>
            </a:r>
          </a:p>
          <a:p>
            <a:r>
              <a:rPr lang="sv-SE" dirty="0" smtClean="0"/>
              <a:t>erbjuder plats för produktlanseringar och produktdemonstrationer. Här finns även utrymme för</a:t>
            </a:r>
          </a:p>
          <a:p>
            <a:r>
              <a:rPr lang="sv-SE" dirty="0" smtClean="0"/>
              <a:t>ytkrävande urbana experiment som testbanor för fordon (Test </a:t>
            </a:r>
            <a:r>
              <a:rPr lang="sv-SE" dirty="0" err="1" smtClean="0"/>
              <a:t>Track</a:t>
            </a:r>
            <a:r>
              <a:rPr lang="sv-SE" dirty="0" smtClean="0"/>
              <a:t>).</a:t>
            </a:r>
          </a:p>
          <a:p>
            <a:endParaRPr lang="sv-SE" dirty="0"/>
          </a:p>
        </p:txBody>
      </p:sp>
      <p:sp>
        <p:nvSpPr>
          <p:cNvPr id="4" name="Platshållare för bildnummer 3"/>
          <p:cNvSpPr>
            <a:spLocks noGrp="1"/>
          </p:cNvSpPr>
          <p:nvPr>
            <p:ph type="sldNum" sz="quarter" idx="10"/>
          </p:nvPr>
        </p:nvSpPr>
        <p:spPr/>
        <p:txBody>
          <a:bodyPr/>
          <a:lstStyle/>
          <a:p>
            <a:fld id="{74B3654A-BE54-674A-8116-A38CFF9C2ACA}" type="slidenum">
              <a:rPr lang="en-US" smtClean="0"/>
              <a:pPr/>
              <a:t>9</a:t>
            </a:fld>
            <a:endParaRPr lang="en-US"/>
          </a:p>
        </p:txBody>
      </p:sp>
    </p:spTree>
    <p:extLst>
      <p:ext uri="{BB962C8B-B14F-4D97-AF65-F5344CB8AC3E}">
        <p14:creationId xmlns:p14="http://schemas.microsoft.com/office/powerpoint/2010/main" val="338910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Su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346253"/>
            <a:ext cx="7772400" cy="1225021"/>
          </a:xfrm>
        </p:spPr>
        <p:txBody>
          <a:bodyPr anchor="b" anchorCtr="0">
            <a:noAutofit/>
          </a:bodyPr>
          <a:lstStyle>
            <a:lvl1pPr>
              <a:defRPr sz="3200">
                <a:solidFill>
                  <a:schemeClr val="tx1">
                    <a:lumMod val="50000"/>
                    <a:lumOff val="50000"/>
                  </a:schemeClr>
                </a:solidFill>
                <a:latin typeface="Arial"/>
                <a:cs typeface="Arial"/>
              </a:defRPr>
            </a:lvl1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title</a:t>
            </a:r>
            <a:r>
              <a:rPr lang="sv-SE" dirty="0" smtClean="0"/>
              <a:t> </a:t>
            </a:r>
            <a:r>
              <a:rPr lang="sv-SE" dirty="0" err="1" smtClean="0"/>
              <a:t>stylemnck</a:t>
            </a:r>
            <a:endParaRPr lang="en-US" dirty="0"/>
          </a:p>
        </p:txBody>
      </p:sp>
      <p:sp>
        <p:nvSpPr>
          <p:cNvPr id="3" name="Subtitle 2"/>
          <p:cNvSpPr>
            <a:spLocks noGrp="1"/>
          </p:cNvSpPr>
          <p:nvPr>
            <p:ph type="subTitle" idx="1"/>
          </p:nvPr>
        </p:nvSpPr>
        <p:spPr>
          <a:xfrm>
            <a:off x="685800" y="2761240"/>
            <a:ext cx="7772400" cy="1925544"/>
          </a:xfrm>
        </p:spPr>
        <p:txBody>
          <a:bodyPr anchor="t" anchorCtr="0">
            <a:noAutofit/>
          </a:bodyPr>
          <a:lstStyle>
            <a:lvl1pPr marL="0" indent="0" algn="l">
              <a:buNone/>
              <a:defRPr sz="16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en-US" dirty="0"/>
          </a:p>
        </p:txBody>
      </p:sp>
    </p:spTree>
    <p:extLst>
      <p:ext uri="{BB962C8B-B14F-4D97-AF65-F5344CB8AC3E}">
        <p14:creationId xmlns:p14="http://schemas.microsoft.com/office/powerpoint/2010/main" val="1520888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date/foot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z="800"/>
            </a:lvl1pPr>
          </a:lstStyle>
          <a:p>
            <a:fld id="{4961CB0D-42A6-3342-BC67-2E516FC0E331}" type="datetimeFigureOut">
              <a:rPr lang="en-US" smtClean="0"/>
              <a:pPr/>
              <a:t>4/17/2013</a:t>
            </a:fld>
            <a:endParaRPr lang="en-US"/>
          </a:p>
        </p:txBody>
      </p:sp>
      <p:sp>
        <p:nvSpPr>
          <p:cNvPr id="3" name="Footer Placeholder 2"/>
          <p:cNvSpPr>
            <a:spLocks noGrp="1"/>
          </p:cNvSpPr>
          <p:nvPr>
            <p:ph type="ftr" sz="quarter" idx="11"/>
          </p:nvPr>
        </p:nvSpPr>
        <p:spPr/>
        <p:txBody>
          <a:bodyPr/>
          <a:lstStyle>
            <a:lvl1pPr>
              <a:defRPr sz="800"/>
            </a:lvl1pPr>
          </a:lstStyle>
          <a:p>
            <a:endParaRPr lang="en-US"/>
          </a:p>
        </p:txBody>
      </p:sp>
      <p:sp>
        <p:nvSpPr>
          <p:cNvPr id="4" name="Slide Number Placeholder 3"/>
          <p:cNvSpPr>
            <a:spLocks noGrp="1"/>
          </p:cNvSpPr>
          <p:nvPr>
            <p:ph type="sldNum" sz="quarter" idx="12"/>
          </p:nvPr>
        </p:nvSpPr>
        <p:spPr/>
        <p:txBody>
          <a:bodyPr/>
          <a:lstStyle>
            <a:lvl1pPr>
              <a:defRPr sz="800"/>
            </a:lvl1pPr>
          </a:lstStyle>
          <a:p>
            <a:fld id="{A53C9758-7A56-464C-B8AA-B982A4B3E64C}" type="slidenum">
              <a:rPr lang="en-US" smtClean="0"/>
              <a:pPr/>
              <a:t>‹#›</a:t>
            </a:fld>
            <a:endParaRPr lang="en-US"/>
          </a:p>
        </p:txBody>
      </p:sp>
    </p:spTree>
    <p:extLst>
      <p:ext uri="{BB962C8B-B14F-4D97-AF65-F5344CB8AC3E}">
        <p14:creationId xmlns:p14="http://schemas.microsoft.com/office/powerpoint/2010/main" val="39769187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28865"/>
            <a:ext cx="2057400" cy="4876271"/>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28865"/>
            <a:ext cx="6019800" cy="4876271"/>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pPr>
              <a:defRPr/>
            </a:pPr>
            <a:fld id="{F9C8CAF1-935E-452C-8367-3C14C79D4B6C}" type="datetimeFigureOut">
              <a:rPr lang="sv-SE">
                <a:solidFill>
                  <a:prstClr val="black">
                    <a:tint val="75000"/>
                  </a:prstClr>
                </a:solidFill>
              </a:rPr>
              <a:pPr>
                <a:defRPr/>
              </a:pPr>
              <a:t>2013-04-17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lvl1pPr>
              <a:defRPr/>
            </a:lvl1pPr>
          </a:lstStyle>
          <a:p>
            <a:pPr>
              <a:defRPr/>
            </a:pPr>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lvl1pPr>
              <a:defRPr/>
            </a:lvl1pPr>
          </a:lstStyle>
          <a:p>
            <a:pPr>
              <a:defRPr/>
            </a:pPr>
            <a:fld id="{4A99A052-3132-4B03-A65C-FF5362FE1701}" type="slidenum">
              <a:rPr lang="sv-SE">
                <a:solidFill>
                  <a:prstClr val="black">
                    <a:tint val="75000"/>
                  </a:prstClr>
                </a:solidFill>
              </a:rPr>
              <a:pPr>
                <a:defRPr/>
              </a:pPr>
              <a:t>‹#›</a:t>
            </a:fld>
            <a:endParaRPr lang="sv-SE">
              <a:solidFill>
                <a:prstClr val="black">
                  <a:tint val="75000"/>
                </a:prstClr>
              </a:solidFill>
            </a:endParaRPr>
          </a:p>
        </p:txBody>
      </p:sp>
    </p:spTree>
    <p:extLst>
      <p:ext uri="{BB962C8B-B14F-4D97-AF65-F5344CB8AC3E}">
        <p14:creationId xmlns:p14="http://schemas.microsoft.com/office/powerpoint/2010/main" val="794948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First slide">
    <p:spTree>
      <p:nvGrpSpPr>
        <p:cNvPr id="1" name=""/>
        <p:cNvGrpSpPr/>
        <p:nvPr/>
      </p:nvGrpSpPr>
      <p:grpSpPr>
        <a:xfrm>
          <a:off x="0" y="0"/>
          <a:ext cx="0" cy="0"/>
          <a:chOff x="0" y="0"/>
          <a:chExt cx="0" cy="0"/>
        </a:xfrm>
      </p:grpSpPr>
      <p:pic>
        <p:nvPicPr>
          <p:cNvPr id="6" name="Picture 5" descr="APC-on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4520"/>
          </a:xfrm>
          <a:prstGeom prst="rect">
            <a:avLst/>
          </a:prstGeom>
        </p:spPr>
      </p:pic>
    </p:spTree>
    <p:extLst>
      <p:ext uri="{BB962C8B-B14F-4D97-AF65-F5344CB8AC3E}">
        <p14:creationId xmlns:p14="http://schemas.microsoft.com/office/powerpoint/2010/main" val="1316132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457200" y="228600"/>
            <a:ext cx="8229600" cy="952500"/>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1775407"/>
            <a:ext cx="7772400" cy="1225021"/>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568310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988815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3672419"/>
            <a:ext cx="7772400" cy="1135063"/>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822408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968704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608373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4249122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130721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Bullets/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754114"/>
            <a:ext cx="7772400" cy="1839561"/>
          </a:xfrm>
        </p:spPr>
        <p:txBody>
          <a:bodyPr>
            <a:noAutofit/>
          </a:bodyPr>
          <a:lstStyle>
            <a:lvl1pPr marL="0" indent="0">
              <a:buClr>
                <a:srgbClr val="0A55A3"/>
              </a:buClr>
              <a:buSzPct val="100000"/>
              <a:buFontTx/>
              <a:buNone/>
              <a:defRPr sz="1800" normalizeH="0" baseline="0"/>
            </a:lvl1pPr>
            <a:lvl2pPr marL="182563" indent="-182563">
              <a:buClr>
                <a:srgbClr val="B60017"/>
              </a:buClr>
              <a:buSzPct val="100000"/>
              <a:buFont typeface="Wingdings" charset="2"/>
              <a:buChar char="§"/>
              <a:defRPr sz="1800" normalizeH="0" baseline="0"/>
            </a:lvl2pPr>
            <a:lvl3pPr marL="182563" indent="-182563">
              <a:buClr>
                <a:srgbClr val="0A55A3"/>
              </a:buClr>
              <a:buSzPct val="100000"/>
              <a:buFont typeface="Wingdings" charset="2"/>
              <a:buChar char="§"/>
              <a:defRPr sz="1800" normalizeH="0" baseline="0"/>
            </a:lvl3pPr>
            <a:lvl4pPr marL="182563" indent="-182563">
              <a:buClr>
                <a:srgbClr val="FDC300"/>
              </a:buClr>
              <a:buSzPct val="100000"/>
              <a:buFont typeface="Wingdings" charset="2"/>
              <a:buChar char="§"/>
              <a:defRPr sz="1800" normalizeH="0" baseline="0"/>
            </a:lvl4pPr>
            <a:lvl5pPr marL="182563" indent="-182563">
              <a:buClr>
                <a:srgbClr val="0A55A3"/>
              </a:buClr>
              <a:buSzPct val="100000"/>
              <a:buFont typeface="Wingdings" charset="2"/>
              <a:buChar char="§"/>
              <a:defRPr sz="1800" normalizeH="0" baseline="0"/>
            </a:lvl5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7" name="Title 1"/>
          <p:cNvSpPr>
            <a:spLocks noGrp="1"/>
          </p:cNvSpPr>
          <p:nvPr>
            <p:ph type="ctrTitle" hasCustomPrompt="1"/>
          </p:nvPr>
        </p:nvSpPr>
        <p:spPr>
          <a:xfrm>
            <a:off x="685800" y="1346253"/>
            <a:ext cx="7772400" cy="1225021"/>
          </a:xfrm>
        </p:spPr>
        <p:txBody>
          <a:bodyPr anchor="b" anchorCtr="0">
            <a:noAutofit/>
          </a:bodyPr>
          <a:lstStyle>
            <a:lvl1pPr>
              <a:defRPr sz="3200">
                <a:solidFill>
                  <a:schemeClr val="tx1">
                    <a:lumMod val="50000"/>
                    <a:lumOff val="50000"/>
                  </a:schemeClr>
                </a:solidFill>
                <a:latin typeface="Arial"/>
                <a:cs typeface="Arial"/>
              </a:defRPr>
            </a:lvl1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title</a:t>
            </a:r>
            <a:r>
              <a:rPr lang="sv-SE" dirty="0" smtClean="0"/>
              <a:t> </a:t>
            </a:r>
            <a:r>
              <a:rPr lang="sv-SE" dirty="0" err="1" smtClean="0"/>
              <a:t>stylemnck</a:t>
            </a:r>
            <a:endParaRPr lang="en-US" dirty="0"/>
          </a:p>
        </p:txBody>
      </p:sp>
    </p:spTree>
    <p:extLst>
      <p:ext uri="{BB962C8B-B14F-4D97-AF65-F5344CB8AC3E}">
        <p14:creationId xmlns:p14="http://schemas.microsoft.com/office/powerpoint/2010/main" val="3586004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19" y="227543"/>
            <a:ext cx="3008313" cy="968375"/>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3737828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000500"/>
            <a:ext cx="5486400" cy="472282"/>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5327217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964728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28917"/>
            <a:ext cx="2057400" cy="4876271"/>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28917"/>
            <a:ext cx="6019800" cy="4876271"/>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569175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1775405"/>
            <a:ext cx="7772400" cy="1225021"/>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6966020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6012897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3672419"/>
            <a:ext cx="7772400" cy="1135063"/>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511505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793884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0277787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620875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Head/Bod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346253"/>
            <a:ext cx="7772400" cy="1225021"/>
          </a:xfrm>
        </p:spPr>
        <p:txBody>
          <a:bodyPr anchor="b" anchorCtr="0">
            <a:noAutofit/>
          </a:bodyPr>
          <a:lstStyle>
            <a:lvl1pPr>
              <a:defRPr sz="3200">
                <a:solidFill>
                  <a:schemeClr val="tx1">
                    <a:lumMod val="50000"/>
                    <a:lumOff val="50000"/>
                  </a:schemeClr>
                </a:solidFill>
                <a:latin typeface="Arial"/>
                <a:cs typeface="Arial"/>
              </a:defRPr>
            </a:lvl1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title</a:t>
            </a:r>
            <a:r>
              <a:rPr lang="sv-SE" dirty="0" smtClean="0"/>
              <a:t> </a:t>
            </a:r>
            <a:r>
              <a:rPr lang="sv-SE" dirty="0" err="1" smtClean="0"/>
              <a:t>stylemnck</a:t>
            </a:r>
            <a:endParaRPr lang="en-US" dirty="0"/>
          </a:p>
        </p:txBody>
      </p:sp>
      <p:sp>
        <p:nvSpPr>
          <p:cNvPr id="3" name="Subtitle 2"/>
          <p:cNvSpPr>
            <a:spLocks noGrp="1"/>
          </p:cNvSpPr>
          <p:nvPr>
            <p:ph type="subTitle" idx="1"/>
          </p:nvPr>
        </p:nvSpPr>
        <p:spPr>
          <a:xfrm>
            <a:off x="685800" y="2761240"/>
            <a:ext cx="7772400" cy="1925544"/>
          </a:xfrm>
        </p:spPr>
        <p:txBody>
          <a:bodyPr anchor="t" anchorCtr="0">
            <a:noAutofit/>
          </a:bodyPr>
          <a:lstStyle>
            <a:lvl1pPr marL="0" indent="0" algn="l">
              <a:buNone/>
              <a:defRPr sz="1600" b="0" i="0">
                <a:solidFill>
                  <a:schemeClr val="tx1"/>
                </a:solidFill>
                <a:latin typeface="Times New Roman"/>
                <a:cs typeface="Times New Roman"/>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en-US" dirty="0"/>
          </a:p>
        </p:txBody>
      </p:sp>
    </p:spTree>
    <p:extLst>
      <p:ext uri="{BB962C8B-B14F-4D97-AF65-F5344CB8AC3E}">
        <p14:creationId xmlns:p14="http://schemas.microsoft.com/office/powerpoint/2010/main" val="21362618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527579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19" y="227543"/>
            <a:ext cx="3008313" cy="968375"/>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9399529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000500"/>
            <a:ext cx="5486400" cy="472282"/>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9018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630277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28915"/>
            <a:ext cx="2057400" cy="4876271"/>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28915"/>
            <a:ext cx="6019800" cy="4876271"/>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8066570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1775402"/>
            <a:ext cx="7772400" cy="1225021"/>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1041960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2453236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3672419"/>
            <a:ext cx="7772400" cy="1135063"/>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1739682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0976312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857597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Head/Body2col">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370547"/>
            <a:ext cx="7772400" cy="1225021"/>
          </a:xfrm>
        </p:spPr>
        <p:txBody>
          <a:bodyPr anchor="b" anchorCtr="0">
            <a:noAutofit/>
          </a:bodyPr>
          <a:lstStyle>
            <a:lvl1pPr>
              <a:defRPr sz="3200">
                <a:solidFill>
                  <a:schemeClr val="tx1">
                    <a:lumMod val="50000"/>
                    <a:lumOff val="50000"/>
                  </a:schemeClr>
                </a:solidFill>
                <a:latin typeface="Arial"/>
                <a:cs typeface="Arial"/>
              </a:defRPr>
            </a:lvl1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title</a:t>
            </a:r>
            <a:r>
              <a:rPr lang="sv-SE" dirty="0" smtClean="0"/>
              <a:t> </a:t>
            </a:r>
            <a:r>
              <a:rPr lang="sv-SE" dirty="0" err="1" smtClean="0"/>
              <a:t>stylemnck</a:t>
            </a:r>
            <a:endParaRPr lang="en-US" dirty="0"/>
          </a:p>
        </p:txBody>
      </p:sp>
      <p:sp>
        <p:nvSpPr>
          <p:cNvPr id="3" name="Subtitle 2"/>
          <p:cNvSpPr>
            <a:spLocks noGrp="1"/>
          </p:cNvSpPr>
          <p:nvPr>
            <p:ph type="subTitle" idx="1"/>
          </p:nvPr>
        </p:nvSpPr>
        <p:spPr>
          <a:xfrm>
            <a:off x="685800" y="2785535"/>
            <a:ext cx="7772400" cy="1925544"/>
          </a:xfrm>
        </p:spPr>
        <p:txBody>
          <a:bodyPr numCol="2" spcCol="360000" anchor="t" anchorCtr="0">
            <a:noAutofit/>
          </a:bodyPr>
          <a:lstStyle>
            <a:lvl1pPr marL="0" indent="0" algn="l">
              <a:buNone/>
              <a:defRPr sz="1400" b="0" i="0">
                <a:solidFill>
                  <a:schemeClr val="tx1"/>
                </a:solidFill>
                <a:latin typeface="Times New Roman"/>
                <a:cs typeface="Times New Roman"/>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en-US" dirty="0"/>
          </a:p>
        </p:txBody>
      </p:sp>
    </p:spTree>
    <p:extLst>
      <p:ext uri="{BB962C8B-B14F-4D97-AF65-F5344CB8AC3E}">
        <p14:creationId xmlns:p14="http://schemas.microsoft.com/office/powerpoint/2010/main" val="8580244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9456049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602767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19" y="227543"/>
            <a:ext cx="3008313" cy="968375"/>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888476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000500"/>
            <a:ext cx="5486400" cy="472282"/>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1738379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6504411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28912"/>
            <a:ext cx="2057400" cy="4876271"/>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28912"/>
            <a:ext cx="6019800" cy="4876271"/>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4043979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1775399"/>
            <a:ext cx="7772400" cy="1225021"/>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7176847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7061446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3672419"/>
            <a:ext cx="7772400" cy="1135063"/>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2263136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285495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86612" y="184201"/>
            <a:ext cx="8770776" cy="5346604"/>
          </a:xfrm>
        </p:spPr>
        <p:txBody>
          <a:bodyPr anchor="ctr" anchorCtr="1">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Drag picture to placeholder or click icon to add</a:t>
            </a:r>
            <a:endParaRPr lang="en-US" dirty="0"/>
          </a:p>
        </p:txBody>
      </p:sp>
      <p:sp>
        <p:nvSpPr>
          <p:cNvPr id="10" name="Title 1"/>
          <p:cNvSpPr>
            <a:spLocks noGrp="1"/>
          </p:cNvSpPr>
          <p:nvPr>
            <p:ph type="ctrTitle"/>
          </p:nvPr>
        </p:nvSpPr>
        <p:spPr>
          <a:xfrm>
            <a:off x="348989" y="368397"/>
            <a:ext cx="8433904" cy="1040822"/>
          </a:xfrm>
        </p:spPr>
        <p:txBody>
          <a:bodyPr anchor="t" anchorCtr="0">
            <a:noAutofit/>
          </a:bodyPr>
          <a:lstStyle>
            <a:lvl1pPr>
              <a:defRPr sz="3200">
                <a:solidFill>
                  <a:schemeClr val="bg1"/>
                </a:solidFill>
                <a:latin typeface="Arial"/>
                <a:cs typeface="Arial"/>
              </a:defRPr>
            </a:lvl1pPr>
          </a:lstStyle>
          <a:p>
            <a:r>
              <a:rPr lang="sv-SE" smtClean="0"/>
              <a:t>Click to edit Master title style</a:t>
            </a:r>
            <a:endParaRPr lang="en-US" dirty="0"/>
          </a:p>
        </p:txBody>
      </p:sp>
      <p:pic>
        <p:nvPicPr>
          <p:cNvPr id="5" name="Picture 4" descr="sq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26267" y="381098"/>
            <a:ext cx="127956" cy="469805"/>
          </a:xfrm>
          <a:prstGeom prst="rect">
            <a:avLst/>
          </a:prstGeom>
        </p:spPr>
      </p:pic>
    </p:spTree>
    <p:extLst>
      <p:ext uri="{BB962C8B-B14F-4D97-AF65-F5344CB8AC3E}">
        <p14:creationId xmlns:p14="http://schemas.microsoft.com/office/powerpoint/2010/main" val="34544212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9120101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4575080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1970297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19" y="227543"/>
            <a:ext cx="3008313" cy="968375"/>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4178313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000500"/>
            <a:ext cx="5486400" cy="472282"/>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6533541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3243568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28909"/>
            <a:ext cx="2057400" cy="4876271"/>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28909"/>
            <a:ext cx="6019800" cy="4876271"/>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2281357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1775378"/>
            <a:ext cx="7772400" cy="1225021"/>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5095545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2367286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3672419"/>
            <a:ext cx="7772400" cy="1135063"/>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079064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x3">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6" y="1910449"/>
            <a:ext cx="2510089" cy="2511861"/>
          </a:xfrm>
        </p:spPr>
        <p:txBody>
          <a:bodyPr>
            <a:noAutofit/>
          </a:bodyPr>
          <a:lstStyle>
            <a:lvl1pPr marL="0" indent="0">
              <a:buClr>
                <a:srgbClr val="0A55A3"/>
              </a:buClr>
              <a:buSzPct val="100000"/>
              <a:buFontTx/>
              <a:buNone/>
              <a:defRPr sz="1800" normalizeH="0" baseline="0"/>
            </a:lvl1pPr>
            <a:lvl2pPr marL="182563" indent="-182563">
              <a:buClr>
                <a:srgbClr val="B60017"/>
              </a:buClr>
              <a:buSzPct val="100000"/>
              <a:buFont typeface="Wingdings" charset="2"/>
              <a:buChar char="§"/>
              <a:defRPr sz="1800" normalizeH="0" baseline="0"/>
            </a:lvl2pPr>
            <a:lvl3pPr marL="182563" indent="-182563">
              <a:buClr>
                <a:srgbClr val="0A55A3"/>
              </a:buClr>
              <a:buSzPct val="100000"/>
              <a:buFont typeface="Wingdings" charset="2"/>
              <a:buChar char="§"/>
              <a:defRPr sz="1800" normalizeH="0" baseline="0"/>
            </a:lvl3pPr>
            <a:lvl4pPr marL="182563" indent="-182563">
              <a:buClr>
                <a:srgbClr val="FDC300"/>
              </a:buClr>
              <a:buSzPct val="100000"/>
              <a:buFont typeface="Wingdings" charset="2"/>
              <a:buChar char="§"/>
              <a:defRPr sz="1800" normalizeH="0" baseline="0"/>
            </a:lvl4pPr>
            <a:lvl5pPr marL="182563" indent="-182563">
              <a:buClr>
                <a:srgbClr val="0A55A3"/>
              </a:buClr>
              <a:buSzPct val="100000"/>
              <a:buFont typeface="Wingdings" charset="2"/>
              <a:buChar char="§"/>
              <a:defRPr sz="1800" normalizeH="0" baseline="0"/>
            </a:lvl5pPr>
          </a:lstStyle>
          <a:p>
            <a:pPr lvl="0"/>
            <a:r>
              <a:rPr lang="sv-SE" smtClean="0"/>
              <a:t>Click to edit Master text styles</a:t>
            </a:r>
          </a:p>
        </p:txBody>
      </p:sp>
      <p:sp>
        <p:nvSpPr>
          <p:cNvPr id="7" name="Title 1"/>
          <p:cNvSpPr>
            <a:spLocks noGrp="1"/>
          </p:cNvSpPr>
          <p:nvPr>
            <p:ph type="ctrTitle" hasCustomPrompt="1"/>
          </p:nvPr>
        </p:nvSpPr>
        <p:spPr>
          <a:xfrm>
            <a:off x="685800" y="1105193"/>
            <a:ext cx="7772400" cy="698015"/>
          </a:xfrm>
        </p:spPr>
        <p:txBody>
          <a:bodyPr anchor="b" anchorCtr="0">
            <a:noAutofit/>
          </a:bodyPr>
          <a:lstStyle>
            <a:lvl1pPr>
              <a:defRPr sz="2400">
                <a:solidFill>
                  <a:schemeClr val="tx1">
                    <a:lumMod val="50000"/>
                    <a:lumOff val="50000"/>
                  </a:schemeClr>
                </a:solidFill>
                <a:latin typeface="Arial"/>
                <a:cs typeface="Arial"/>
              </a:defRPr>
            </a:lvl1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title</a:t>
            </a:r>
            <a:r>
              <a:rPr lang="sv-SE" dirty="0" smtClean="0"/>
              <a:t> </a:t>
            </a:r>
            <a:r>
              <a:rPr lang="sv-SE" dirty="0" err="1" smtClean="0"/>
              <a:t>stylemnck</a:t>
            </a:r>
            <a:endParaRPr lang="en-US" dirty="0"/>
          </a:p>
        </p:txBody>
      </p:sp>
      <p:sp>
        <p:nvSpPr>
          <p:cNvPr id="6" name="Content Placeholder 2"/>
          <p:cNvSpPr>
            <a:spLocks noGrp="1"/>
          </p:cNvSpPr>
          <p:nvPr>
            <p:ph idx="10"/>
          </p:nvPr>
        </p:nvSpPr>
        <p:spPr>
          <a:xfrm>
            <a:off x="5948115" y="1910449"/>
            <a:ext cx="2510089" cy="2511861"/>
          </a:xfrm>
        </p:spPr>
        <p:txBody>
          <a:bodyPr>
            <a:noAutofit/>
          </a:bodyPr>
          <a:lstStyle>
            <a:lvl1pPr marL="0" indent="0">
              <a:buClr>
                <a:srgbClr val="0A55A3"/>
              </a:buClr>
              <a:buSzPct val="100000"/>
              <a:buFontTx/>
              <a:buNone/>
              <a:defRPr sz="1800" normalizeH="0" baseline="0"/>
            </a:lvl1pPr>
            <a:lvl2pPr marL="182563" indent="-182563">
              <a:buClr>
                <a:srgbClr val="B60017"/>
              </a:buClr>
              <a:buSzPct val="100000"/>
              <a:buFont typeface="Wingdings" charset="2"/>
              <a:buChar char="§"/>
              <a:defRPr sz="1800" normalizeH="0" baseline="0"/>
            </a:lvl2pPr>
            <a:lvl3pPr marL="182563" indent="-182563">
              <a:buClr>
                <a:srgbClr val="0A55A3"/>
              </a:buClr>
              <a:buSzPct val="100000"/>
              <a:buFont typeface="Wingdings" charset="2"/>
              <a:buChar char="§"/>
              <a:defRPr sz="1800" normalizeH="0" baseline="0"/>
            </a:lvl3pPr>
            <a:lvl4pPr marL="182563" indent="-182563">
              <a:buClr>
                <a:srgbClr val="FDC300"/>
              </a:buClr>
              <a:buSzPct val="100000"/>
              <a:buFont typeface="Wingdings" charset="2"/>
              <a:buChar char="§"/>
              <a:defRPr sz="1800" normalizeH="0" baseline="0"/>
            </a:lvl4pPr>
            <a:lvl5pPr marL="182563" indent="-182563">
              <a:buClr>
                <a:srgbClr val="0A55A3"/>
              </a:buClr>
              <a:buSzPct val="100000"/>
              <a:buFont typeface="Wingdings" charset="2"/>
              <a:buChar char="§"/>
              <a:defRPr sz="1800" normalizeH="0" baseline="0"/>
            </a:lvl5pPr>
          </a:lstStyle>
          <a:p>
            <a:pPr lvl="0"/>
            <a:r>
              <a:rPr lang="sv-SE" smtClean="0"/>
              <a:t>Click to edit Master text styles</a:t>
            </a:r>
          </a:p>
        </p:txBody>
      </p:sp>
      <p:sp>
        <p:nvSpPr>
          <p:cNvPr id="8" name="Content Placeholder 2"/>
          <p:cNvSpPr>
            <a:spLocks noGrp="1"/>
          </p:cNvSpPr>
          <p:nvPr>
            <p:ph idx="11"/>
          </p:nvPr>
        </p:nvSpPr>
        <p:spPr>
          <a:xfrm>
            <a:off x="3321015" y="1910449"/>
            <a:ext cx="2510089" cy="2511861"/>
          </a:xfrm>
        </p:spPr>
        <p:txBody>
          <a:bodyPr>
            <a:noAutofit/>
          </a:bodyPr>
          <a:lstStyle>
            <a:lvl1pPr marL="0" indent="0">
              <a:buClr>
                <a:srgbClr val="0A55A3"/>
              </a:buClr>
              <a:buSzPct val="100000"/>
              <a:buFontTx/>
              <a:buNone/>
              <a:defRPr sz="1800" normalizeH="0" baseline="0"/>
            </a:lvl1pPr>
            <a:lvl2pPr marL="182563" indent="-182563">
              <a:buClr>
                <a:srgbClr val="B60017"/>
              </a:buClr>
              <a:buSzPct val="100000"/>
              <a:buFont typeface="Wingdings" charset="2"/>
              <a:buChar char="§"/>
              <a:defRPr sz="1800" normalizeH="0" baseline="0"/>
            </a:lvl2pPr>
            <a:lvl3pPr marL="182563" indent="-182563">
              <a:buClr>
                <a:srgbClr val="0A55A3"/>
              </a:buClr>
              <a:buSzPct val="100000"/>
              <a:buFont typeface="Wingdings" charset="2"/>
              <a:buChar char="§"/>
              <a:defRPr sz="1800" normalizeH="0" baseline="0"/>
            </a:lvl3pPr>
            <a:lvl4pPr marL="182563" indent="-182563">
              <a:buClr>
                <a:srgbClr val="FDC300"/>
              </a:buClr>
              <a:buSzPct val="100000"/>
              <a:buFont typeface="Wingdings" charset="2"/>
              <a:buChar char="§"/>
              <a:defRPr sz="1800" normalizeH="0" baseline="0"/>
            </a:lvl4pPr>
            <a:lvl5pPr marL="182563" indent="-182563">
              <a:buClr>
                <a:srgbClr val="0A55A3"/>
              </a:buClr>
              <a:buSzPct val="100000"/>
              <a:buFont typeface="Wingdings" charset="2"/>
              <a:buChar char="§"/>
              <a:defRPr sz="1800" normalizeH="0" baseline="0"/>
            </a:lvl5pPr>
          </a:lstStyle>
          <a:p>
            <a:pPr lvl="0"/>
            <a:r>
              <a:rPr lang="sv-SE" smtClean="0"/>
              <a:t>Click to edit Master text styles</a:t>
            </a:r>
          </a:p>
        </p:txBody>
      </p:sp>
      <p:sp>
        <p:nvSpPr>
          <p:cNvPr id="9" name="Subtitle 2"/>
          <p:cNvSpPr>
            <a:spLocks noGrp="1"/>
          </p:cNvSpPr>
          <p:nvPr>
            <p:ph type="subTitle" idx="12"/>
          </p:nvPr>
        </p:nvSpPr>
        <p:spPr>
          <a:xfrm>
            <a:off x="685800" y="4518299"/>
            <a:ext cx="7772400" cy="765878"/>
          </a:xfrm>
        </p:spPr>
        <p:txBody>
          <a:bodyPr anchor="t" anchorCtr="0">
            <a:noAutofit/>
          </a:bodyPr>
          <a:lstStyle>
            <a:lvl1pPr marL="0" indent="0" algn="l">
              <a:buNone/>
              <a:defRPr sz="1200" b="0" i="0">
                <a:solidFill>
                  <a:schemeClr val="tx1"/>
                </a:solidFill>
                <a:latin typeface="Times New Roman"/>
                <a:cs typeface="Times New Roman"/>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en-US" dirty="0"/>
          </a:p>
        </p:txBody>
      </p:sp>
    </p:spTree>
    <p:extLst>
      <p:ext uri="{BB962C8B-B14F-4D97-AF65-F5344CB8AC3E}">
        <p14:creationId xmlns:p14="http://schemas.microsoft.com/office/powerpoint/2010/main" val="2726186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6592421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0919735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5131812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1401942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19" y="227543"/>
            <a:ext cx="3008313" cy="968375"/>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585941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000500"/>
            <a:ext cx="5486400" cy="472282"/>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2278163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949931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28888"/>
            <a:ext cx="2057400" cy="4876271"/>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28888"/>
            <a:ext cx="6019800" cy="4876271"/>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6499516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1775371"/>
            <a:ext cx="7772400" cy="1225021"/>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7607259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130381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d quote">
    <p:spTree>
      <p:nvGrpSpPr>
        <p:cNvPr id="1" name=""/>
        <p:cNvGrpSpPr/>
        <p:nvPr/>
      </p:nvGrpSpPr>
      <p:grpSpPr>
        <a:xfrm>
          <a:off x="0" y="0"/>
          <a:ext cx="0" cy="0"/>
          <a:chOff x="0" y="0"/>
          <a:chExt cx="0" cy="0"/>
        </a:xfrm>
      </p:grpSpPr>
      <p:sp>
        <p:nvSpPr>
          <p:cNvPr id="5" name="Rectangle 4"/>
          <p:cNvSpPr/>
          <p:nvPr/>
        </p:nvSpPr>
        <p:spPr>
          <a:xfrm>
            <a:off x="174625" y="179351"/>
            <a:ext cx="8794750" cy="5356298"/>
          </a:xfrm>
          <a:prstGeom prst="rect">
            <a:avLst/>
          </a:prstGeom>
          <a:solidFill>
            <a:srgbClr val="B6001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 name="Picture 6" descr="sq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26267" y="381098"/>
            <a:ext cx="127956" cy="469805"/>
          </a:xfrm>
          <a:prstGeom prst="rect">
            <a:avLst/>
          </a:prstGeom>
        </p:spPr>
      </p:pic>
      <p:sp>
        <p:nvSpPr>
          <p:cNvPr id="8" name="Subtitle 2"/>
          <p:cNvSpPr>
            <a:spLocks noGrp="1"/>
          </p:cNvSpPr>
          <p:nvPr>
            <p:ph type="subTitle" idx="1"/>
          </p:nvPr>
        </p:nvSpPr>
        <p:spPr>
          <a:xfrm>
            <a:off x="1682454" y="1085802"/>
            <a:ext cx="5779092" cy="3390374"/>
          </a:xfrm>
        </p:spPr>
        <p:txBody>
          <a:bodyPr numCol="1" spcCol="360000" anchor="t" anchorCtr="0">
            <a:noAutofit/>
          </a:bodyPr>
          <a:lstStyle>
            <a:lvl1pPr marL="0" indent="0" algn="l">
              <a:buNone/>
              <a:defRPr sz="2400" b="0" i="0">
                <a:solidFill>
                  <a:srgbClr val="FFFFFF"/>
                </a:solidFill>
                <a:latin typeface="Times New Roman"/>
                <a:cs typeface="Times New Roman"/>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en-US" dirty="0"/>
          </a:p>
        </p:txBody>
      </p:sp>
    </p:spTree>
    <p:extLst>
      <p:ext uri="{BB962C8B-B14F-4D97-AF65-F5344CB8AC3E}">
        <p14:creationId xmlns:p14="http://schemas.microsoft.com/office/powerpoint/2010/main" val="9131697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3672419"/>
            <a:ext cx="7772400" cy="1135063"/>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6360997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6713115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7223430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102380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3027492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19" y="227543"/>
            <a:ext cx="3008313" cy="968375"/>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2684998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000500"/>
            <a:ext cx="5486400" cy="472282"/>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2447986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3474254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28881"/>
            <a:ext cx="2057400" cy="4876271"/>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28881"/>
            <a:ext cx="6019800" cy="4876271"/>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1855935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1775364"/>
            <a:ext cx="7772400" cy="1225021"/>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81327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quote">
    <p:spTree>
      <p:nvGrpSpPr>
        <p:cNvPr id="1" name=""/>
        <p:cNvGrpSpPr/>
        <p:nvPr/>
      </p:nvGrpSpPr>
      <p:grpSpPr>
        <a:xfrm>
          <a:off x="0" y="0"/>
          <a:ext cx="0" cy="0"/>
          <a:chOff x="0" y="0"/>
          <a:chExt cx="0" cy="0"/>
        </a:xfrm>
      </p:grpSpPr>
      <p:sp>
        <p:nvSpPr>
          <p:cNvPr id="5" name="Rectangle 4"/>
          <p:cNvSpPr/>
          <p:nvPr/>
        </p:nvSpPr>
        <p:spPr>
          <a:xfrm>
            <a:off x="174625" y="179351"/>
            <a:ext cx="8794750" cy="5356298"/>
          </a:xfrm>
          <a:prstGeom prst="rect">
            <a:avLst/>
          </a:prstGeom>
          <a:solidFill>
            <a:srgbClr val="0A55A3"/>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 name="Picture 6" descr="sq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26267" y="381098"/>
            <a:ext cx="127956" cy="469805"/>
          </a:xfrm>
          <a:prstGeom prst="rect">
            <a:avLst/>
          </a:prstGeom>
        </p:spPr>
      </p:pic>
      <p:sp>
        <p:nvSpPr>
          <p:cNvPr id="4" name="Subtitle 2"/>
          <p:cNvSpPr>
            <a:spLocks noGrp="1"/>
          </p:cNvSpPr>
          <p:nvPr>
            <p:ph type="subTitle" idx="1"/>
          </p:nvPr>
        </p:nvSpPr>
        <p:spPr>
          <a:xfrm>
            <a:off x="1682454" y="1085802"/>
            <a:ext cx="5779092" cy="3390374"/>
          </a:xfrm>
        </p:spPr>
        <p:txBody>
          <a:bodyPr numCol="1" spcCol="360000" anchor="t" anchorCtr="0">
            <a:noAutofit/>
          </a:bodyPr>
          <a:lstStyle>
            <a:lvl1pPr marL="0" indent="0" algn="l">
              <a:buNone/>
              <a:defRPr sz="2400" b="0" i="0">
                <a:solidFill>
                  <a:srgbClr val="FFFFFF"/>
                </a:solidFill>
                <a:latin typeface="Times New Roman"/>
                <a:cs typeface="Times New Roman"/>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en-US" dirty="0"/>
          </a:p>
        </p:txBody>
      </p:sp>
    </p:spTree>
    <p:extLst>
      <p:ext uri="{BB962C8B-B14F-4D97-AF65-F5344CB8AC3E}">
        <p14:creationId xmlns:p14="http://schemas.microsoft.com/office/powerpoint/2010/main" val="34907196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069801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3672419"/>
            <a:ext cx="7772400" cy="1135063"/>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2046108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2610460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7236403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6184446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724948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19" y="227543"/>
            <a:ext cx="3008313" cy="968375"/>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6498588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000500"/>
            <a:ext cx="5486400" cy="472282"/>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3632088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4212573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28874"/>
            <a:ext cx="2057400" cy="4876271"/>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28874"/>
            <a:ext cx="6019800" cy="4876271"/>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3C41017-6491-48E3-BE9C-1E7D8DC28E8E}" type="datetimeFigureOut">
              <a:rPr lang="sv-SE" smtClean="0">
                <a:solidFill>
                  <a:prstClr val="black">
                    <a:tint val="75000"/>
                  </a:prstClr>
                </a:solidFill>
              </a:rPr>
              <a:pPr/>
              <a:t>2013-04-17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7575A32-C3C1-4F3F-8FB7-8D9F09837AEE}"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239115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Yellow quote">
    <p:spTree>
      <p:nvGrpSpPr>
        <p:cNvPr id="1" name=""/>
        <p:cNvGrpSpPr/>
        <p:nvPr/>
      </p:nvGrpSpPr>
      <p:grpSpPr>
        <a:xfrm>
          <a:off x="0" y="0"/>
          <a:ext cx="0" cy="0"/>
          <a:chOff x="0" y="0"/>
          <a:chExt cx="0" cy="0"/>
        </a:xfrm>
      </p:grpSpPr>
      <p:sp>
        <p:nvSpPr>
          <p:cNvPr id="5" name="Rectangle 4"/>
          <p:cNvSpPr/>
          <p:nvPr/>
        </p:nvSpPr>
        <p:spPr>
          <a:xfrm>
            <a:off x="174625" y="179351"/>
            <a:ext cx="8794750" cy="5356298"/>
          </a:xfrm>
          <a:prstGeom prst="rect">
            <a:avLst/>
          </a:prstGeom>
          <a:solidFill>
            <a:srgbClr val="FDC300"/>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 name="Picture 6" descr="sq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26267" y="381098"/>
            <a:ext cx="127956" cy="469805"/>
          </a:xfrm>
          <a:prstGeom prst="rect">
            <a:avLst/>
          </a:prstGeom>
        </p:spPr>
      </p:pic>
      <p:sp>
        <p:nvSpPr>
          <p:cNvPr id="4" name="Subtitle 2"/>
          <p:cNvSpPr>
            <a:spLocks noGrp="1"/>
          </p:cNvSpPr>
          <p:nvPr>
            <p:ph type="subTitle" idx="1"/>
          </p:nvPr>
        </p:nvSpPr>
        <p:spPr>
          <a:xfrm>
            <a:off x="1682454" y="1085802"/>
            <a:ext cx="5779092" cy="3390374"/>
          </a:xfrm>
        </p:spPr>
        <p:txBody>
          <a:bodyPr numCol="1" spcCol="360000" anchor="t" anchorCtr="0">
            <a:noAutofit/>
          </a:bodyPr>
          <a:lstStyle>
            <a:lvl1pPr marL="0" indent="0" algn="l">
              <a:buNone/>
              <a:defRPr sz="2400" b="0" i="0">
                <a:solidFill>
                  <a:schemeClr val="accent6"/>
                </a:solidFill>
                <a:latin typeface="Times New Roman"/>
                <a:cs typeface="Times New Roman"/>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en-US" dirty="0"/>
          </a:p>
        </p:txBody>
      </p:sp>
    </p:spTree>
    <p:extLst>
      <p:ext uri="{BB962C8B-B14F-4D97-AF65-F5344CB8AC3E}">
        <p14:creationId xmlns:p14="http://schemas.microsoft.com/office/powerpoint/2010/main" val="6840716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1775355"/>
            <a:ext cx="7772400" cy="1225021"/>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lvl1pPr>
              <a:defRPr/>
            </a:lvl1pPr>
          </a:lstStyle>
          <a:p>
            <a:pPr>
              <a:defRPr/>
            </a:pPr>
            <a:fld id="{7DB5244B-1F5B-46A6-8B8B-2F8D3F5AA490}" type="datetimeFigureOut">
              <a:rPr lang="sv-SE">
                <a:solidFill>
                  <a:prstClr val="black">
                    <a:tint val="75000"/>
                  </a:prstClr>
                </a:solidFill>
              </a:rPr>
              <a:pPr>
                <a:defRPr/>
              </a:pPr>
              <a:t>2013-04-17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lvl1pPr>
              <a:defRPr/>
            </a:lvl1pPr>
          </a:lstStyle>
          <a:p>
            <a:pPr>
              <a:defRPr/>
            </a:pPr>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lvl1pPr>
              <a:defRPr/>
            </a:lvl1pPr>
          </a:lstStyle>
          <a:p>
            <a:pPr>
              <a:defRPr/>
            </a:pPr>
            <a:fld id="{4F6C69DB-75D5-45A0-A6A5-0D001B8741F0}" type="slidenum">
              <a:rPr lang="sv-SE">
                <a:solidFill>
                  <a:prstClr val="black">
                    <a:tint val="75000"/>
                  </a:prstClr>
                </a:solidFill>
              </a:rPr>
              <a:pPr>
                <a:defRPr/>
              </a:pPr>
              <a:t>‹#›</a:t>
            </a:fld>
            <a:endParaRPr lang="sv-SE">
              <a:solidFill>
                <a:prstClr val="black">
                  <a:tint val="75000"/>
                </a:prstClr>
              </a:solidFill>
            </a:endParaRPr>
          </a:p>
        </p:txBody>
      </p:sp>
    </p:spTree>
    <p:extLst>
      <p:ext uri="{BB962C8B-B14F-4D97-AF65-F5344CB8AC3E}">
        <p14:creationId xmlns:p14="http://schemas.microsoft.com/office/powerpoint/2010/main" val="8472285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pPr>
              <a:defRPr/>
            </a:pPr>
            <a:fld id="{653EC5C7-A029-4CBE-93D4-9413C1C941BC}" type="datetimeFigureOut">
              <a:rPr lang="sv-SE">
                <a:solidFill>
                  <a:prstClr val="black">
                    <a:tint val="75000"/>
                  </a:prstClr>
                </a:solidFill>
              </a:rPr>
              <a:pPr>
                <a:defRPr/>
              </a:pPr>
              <a:t>2013-04-17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lvl1pPr>
              <a:defRPr/>
            </a:lvl1pPr>
          </a:lstStyle>
          <a:p>
            <a:pPr>
              <a:defRPr/>
            </a:pPr>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lvl1pPr>
              <a:defRPr/>
            </a:lvl1pPr>
          </a:lstStyle>
          <a:p>
            <a:pPr>
              <a:defRPr/>
            </a:pPr>
            <a:fld id="{4B3131C6-BAF5-42E1-9130-CEA89B6C9123}" type="slidenum">
              <a:rPr lang="sv-SE">
                <a:solidFill>
                  <a:prstClr val="black">
                    <a:tint val="75000"/>
                  </a:prstClr>
                </a:solidFill>
              </a:rPr>
              <a:pPr>
                <a:defRPr/>
              </a:pPr>
              <a:t>‹#›</a:t>
            </a:fld>
            <a:endParaRPr lang="sv-SE">
              <a:solidFill>
                <a:prstClr val="black">
                  <a:tint val="75000"/>
                </a:prstClr>
              </a:solidFill>
            </a:endParaRPr>
          </a:p>
        </p:txBody>
      </p:sp>
    </p:spTree>
    <p:extLst>
      <p:ext uri="{BB962C8B-B14F-4D97-AF65-F5344CB8AC3E}">
        <p14:creationId xmlns:p14="http://schemas.microsoft.com/office/powerpoint/2010/main" val="39866560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3672417"/>
            <a:ext cx="7772400" cy="1135063"/>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lvl1pPr>
              <a:defRPr/>
            </a:lvl1pPr>
          </a:lstStyle>
          <a:p>
            <a:pPr>
              <a:defRPr/>
            </a:pPr>
            <a:fld id="{BB59166C-84DC-46A7-A56C-983672958EE1}" type="datetimeFigureOut">
              <a:rPr lang="sv-SE">
                <a:solidFill>
                  <a:prstClr val="black">
                    <a:tint val="75000"/>
                  </a:prstClr>
                </a:solidFill>
              </a:rPr>
              <a:pPr>
                <a:defRPr/>
              </a:pPr>
              <a:t>2013-04-17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lvl1pPr>
              <a:defRPr/>
            </a:lvl1pPr>
          </a:lstStyle>
          <a:p>
            <a:pPr>
              <a:defRPr/>
            </a:pPr>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lvl1pPr>
              <a:defRPr/>
            </a:lvl1pPr>
          </a:lstStyle>
          <a:p>
            <a:pPr>
              <a:defRPr/>
            </a:pPr>
            <a:fld id="{CE8C26CB-C4C5-426A-B45D-71BD7818E09F}" type="slidenum">
              <a:rPr lang="sv-SE">
                <a:solidFill>
                  <a:prstClr val="black">
                    <a:tint val="75000"/>
                  </a:prstClr>
                </a:solidFill>
              </a:rPr>
              <a:pPr>
                <a:defRPr/>
              </a:pPr>
              <a:t>‹#›</a:t>
            </a:fld>
            <a:endParaRPr lang="sv-SE">
              <a:solidFill>
                <a:prstClr val="black">
                  <a:tint val="75000"/>
                </a:prstClr>
              </a:solidFill>
            </a:endParaRPr>
          </a:p>
        </p:txBody>
      </p:sp>
    </p:spTree>
    <p:extLst>
      <p:ext uri="{BB962C8B-B14F-4D97-AF65-F5344CB8AC3E}">
        <p14:creationId xmlns:p14="http://schemas.microsoft.com/office/powerpoint/2010/main" val="14330653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3"/>
          <p:cNvSpPr>
            <a:spLocks noGrp="1"/>
          </p:cNvSpPr>
          <p:nvPr>
            <p:ph type="dt" sz="half" idx="10"/>
          </p:nvPr>
        </p:nvSpPr>
        <p:spPr/>
        <p:txBody>
          <a:bodyPr/>
          <a:lstStyle>
            <a:lvl1pPr>
              <a:defRPr/>
            </a:lvl1pPr>
          </a:lstStyle>
          <a:p>
            <a:pPr>
              <a:defRPr/>
            </a:pPr>
            <a:fld id="{C66EEF3E-D7DF-4DBB-8230-19039E0B3D89}" type="datetimeFigureOut">
              <a:rPr lang="sv-SE">
                <a:solidFill>
                  <a:prstClr val="black">
                    <a:tint val="75000"/>
                  </a:prstClr>
                </a:solidFill>
              </a:rPr>
              <a:pPr>
                <a:defRPr/>
              </a:pPr>
              <a:t>2013-04-17</a:t>
            </a:fld>
            <a:endParaRPr lang="sv-SE">
              <a:solidFill>
                <a:prstClr val="black">
                  <a:tint val="75000"/>
                </a:prstClr>
              </a:solidFill>
            </a:endParaRPr>
          </a:p>
        </p:txBody>
      </p:sp>
      <p:sp>
        <p:nvSpPr>
          <p:cNvPr id="6" name="Platshållare för sidfot 4"/>
          <p:cNvSpPr>
            <a:spLocks noGrp="1"/>
          </p:cNvSpPr>
          <p:nvPr>
            <p:ph type="ftr" sz="quarter" idx="11"/>
          </p:nvPr>
        </p:nvSpPr>
        <p:spPr/>
        <p:txBody>
          <a:bodyPr/>
          <a:lstStyle>
            <a:lvl1pPr>
              <a:defRPr/>
            </a:lvl1pPr>
          </a:lstStyle>
          <a:p>
            <a:pPr>
              <a:defRPr/>
            </a:pPr>
            <a:endParaRPr lang="sv-SE">
              <a:solidFill>
                <a:prstClr val="black">
                  <a:tint val="75000"/>
                </a:prstClr>
              </a:solidFill>
            </a:endParaRPr>
          </a:p>
        </p:txBody>
      </p:sp>
      <p:sp>
        <p:nvSpPr>
          <p:cNvPr id="7" name="Platshållare för bildnummer 5"/>
          <p:cNvSpPr>
            <a:spLocks noGrp="1"/>
          </p:cNvSpPr>
          <p:nvPr>
            <p:ph type="sldNum" sz="quarter" idx="12"/>
          </p:nvPr>
        </p:nvSpPr>
        <p:spPr/>
        <p:txBody>
          <a:bodyPr/>
          <a:lstStyle>
            <a:lvl1pPr>
              <a:defRPr/>
            </a:lvl1pPr>
          </a:lstStyle>
          <a:p>
            <a:pPr>
              <a:defRPr/>
            </a:pPr>
            <a:fld id="{EF2CFFDD-4530-498C-91AF-6175614D9286}" type="slidenum">
              <a:rPr lang="sv-SE">
                <a:solidFill>
                  <a:prstClr val="black">
                    <a:tint val="75000"/>
                  </a:prstClr>
                </a:solidFill>
              </a:rPr>
              <a:pPr>
                <a:defRPr/>
              </a:pPr>
              <a:t>‹#›</a:t>
            </a:fld>
            <a:endParaRPr lang="sv-SE">
              <a:solidFill>
                <a:prstClr val="black">
                  <a:tint val="75000"/>
                </a:prstClr>
              </a:solidFill>
            </a:endParaRPr>
          </a:p>
        </p:txBody>
      </p:sp>
    </p:spTree>
    <p:extLst>
      <p:ext uri="{BB962C8B-B14F-4D97-AF65-F5344CB8AC3E}">
        <p14:creationId xmlns:p14="http://schemas.microsoft.com/office/powerpoint/2010/main" val="18373443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3"/>
          <p:cNvSpPr>
            <a:spLocks noGrp="1"/>
          </p:cNvSpPr>
          <p:nvPr>
            <p:ph type="dt" sz="half" idx="10"/>
          </p:nvPr>
        </p:nvSpPr>
        <p:spPr/>
        <p:txBody>
          <a:bodyPr/>
          <a:lstStyle>
            <a:lvl1pPr>
              <a:defRPr/>
            </a:lvl1pPr>
          </a:lstStyle>
          <a:p>
            <a:pPr>
              <a:defRPr/>
            </a:pPr>
            <a:fld id="{CD9AEE80-C56D-4156-B16D-7ECBEF7D86FB}" type="datetimeFigureOut">
              <a:rPr lang="sv-SE">
                <a:solidFill>
                  <a:prstClr val="black">
                    <a:tint val="75000"/>
                  </a:prstClr>
                </a:solidFill>
              </a:rPr>
              <a:pPr>
                <a:defRPr/>
              </a:pPr>
              <a:t>2013-04-17</a:t>
            </a:fld>
            <a:endParaRPr lang="sv-SE">
              <a:solidFill>
                <a:prstClr val="black">
                  <a:tint val="75000"/>
                </a:prstClr>
              </a:solidFill>
            </a:endParaRPr>
          </a:p>
        </p:txBody>
      </p:sp>
      <p:sp>
        <p:nvSpPr>
          <p:cNvPr id="8" name="Platshållare för sidfot 4"/>
          <p:cNvSpPr>
            <a:spLocks noGrp="1"/>
          </p:cNvSpPr>
          <p:nvPr>
            <p:ph type="ftr" sz="quarter" idx="11"/>
          </p:nvPr>
        </p:nvSpPr>
        <p:spPr/>
        <p:txBody>
          <a:bodyPr/>
          <a:lstStyle>
            <a:lvl1pPr>
              <a:defRPr/>
            </a:lvl1pPr>
          </a:lstStyle>
          <a:p>
            <a:pPr>
              <a:defRPr/>
            </a:pPr>
            <a:endParaRPr lang="sv-SE">
              <a:solidFill>
                <a:prstClr val="black">
                  <a:tint val="75000"/>
                </a:prstClr>
              </a:solidFill>
            </a:endParaRPr>
          </a:p>
        </p:txBody>
      </p:sp>
      <p:sp>
        <p:nvSpPr>
          <p:cNvPr id="9" name="Platshållare för bildnummer 5"/>
          <p:cNvSpPr>
            <a:spLocks noGrp="1"/>
          </p:cNvSpPr>
          <p:nvPr>
            <p:ph type="sldNum" sz="quarter" idx="12"/>
          </p:nvPr>
        </p:nvSpPr>
        <p:spPr/>
        <p:txBody>
          <a:bodyPr/>
          <a:lstStyle>
            <a:lvl1pPr>
              <a:defRPr/>
            </a:lvl1pPr>
          </a:lstStyle>
          <a:p>
            <a:pPr>
              <a:defRPr/>
            </a:pPr>
            <a:fld id="{2CD4B262-4724-46F5-BC4A-7B0749BE1BC4}" type="slidenum">
              <a:rPr lang="sv-SE">
                <a:solidFill>
                  <a:prstClr val="black">
                    <a:tint val="75000"/>
                  </a:prstClr>
                </a:solidFill>
              </a:rPr>
              <a:pPr>
                <a:defRPr/>
              </a:pPr>
              <a:t>‹#›</a:t>
            </a:fld>
            <a:endParaRPr lang="sv-SE">
              <a:solidFill>
                <a:prstClr val="black">
                  <a:tint val="75000"/>
                </a:prstClr>
              </a:solidFill>
            </a:endParaRPr>
          </a:p>
        </p:txBody>
      </p:sp>
    </p:spTree>
    <p:extLst>
      <p:ext uri="{BB962C8B-B14F-4D97-AF65-F5344CB8AC3E}">
        <p14:creationId xmlns:p14="http://schemas.microsoft.com/office/powerpoint/2010/main" val="13746262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3"/>
          <p:cNvSpPr>
            <a:spLocks noGrp="1"/>
          </p:cNvSpPr>
          <p:nvPr>
            <p:ph type="dt" sz="half" idx="10"/>
          </p:nvPr>
        </p:nvSpPr>
        <p:spPr/>
        <p:txBody>
          <a:bodyPr/>
          <a:lstStyle>
            <a:lvl1pPr>
              <a:defRPr/>
            </a:lvl1pPr>
          </a:lstStyle>
          <a:p>
            <a:pPr>
              <a:defRPr/>
            </a:pPr>
            <a:fld id="{1481281F-D45F-475B-8DE7-4A4BD2C5BBCD}" type="datetimeFigureOut">
              <a:rPr lang="sv-SE">
                <a:solidFill>
                  <a:prstClr val="black">
                    <a:tint val="75000"/>
                  </a:prstClr>
                </a:solidFill>
              </a:rPr>
              <a:pPr>
                <a:defRPr/>
              </a:pPr>
              <a:t>2013-04-17</a:t>
            </a:fld>
            <a:endParaRPr lang="sv-SE">
              <a:solidFill>
                <a:prstClr val="black">
                  <a:tint val="75000"/>
                </a:prstClr>
              </a:solidFill>
            </a:endParaRPr>
          </a:p>
        </p:txBody>
      </p:sp>
      <p:sp>
        <p:nvSpPr>
          <p:cNvPr id="4" name="Platshållare för sidfot 4"/>
          <p:cNvSpPr>
            <a:spLocks noGrp="1"/>
          </p:cNvSpPr>
          <p:nvPr>
            <p:ph type="ftr" sz="quarter" idx="11"/>
          </p:nvPr>
        </p:nvSpPr>
        <p:spPr/>
        <p:txBody>
          <a:bodyPr/>
          <a:lstStyle>
            <a:lvl1pPr>
              <a:defRPr/>
            </a:lvl1pPr>
          </a:lstStyle>
          <a:p>
            <a:pPr>
              <a:defRPr/>
            </a:pPr>
            <a:endParaRPr lang="sv-SE">
              <a:solidFill>
                <a:prstClr val="black">
                  <a:tint val="75000"/>
                </a:prstClr>
              </a:solidFill>
            </a:endParaRPr>
          </a:p>
        </p:txBody>
      </p:sp>
      <p:sp>
        <p:nvSpPr>
          <p:cNvPr id="5" name="Platshållare för bildnummer 5"/>
          <p:cNvSpPr>
            <a:spLocks noGrp="1"/>
          </p:cNvSpPr>
          <p:nvPr>
            <p:ph type="sldNum" sz="quarter" idx="12"/>
          </p:nvPr>
        </p:nvSpPr>
        <p:spPr/>
        <p:txBody>
          <a:bodyPr/>
          <a:lstStyle>
            <a:lvl1pPr>
              <a:defRPr/>
            </a:lvl1pPr>
          </a:lstStyle>
          <a:p>
            <a:pPr>
              <a:defRPr/>
            </a:pPr>
            <a:fld id="{2FE30457-9ABF-4F43-B730-D2F33FD66B8F}" type="slidenum">
              <a:rPr lang="sv-SE">
                <a:solidFill>
                  <a:prstClr val="black">
                    <a:tint val="75000"/>
                  </a:prstClr>
                </a:solidFill>
              </a:rPr>
              <a:pPr>
                <a:defRPr/>
              </a:pPr>
              <a:t>‹#›</a:t>
            </a:fld>
            <a:endParaRPr lang="sv-SE">
              <a:solidFill>
                <a:prstClr val="black">
                  <a:tint val="75000"/>
                </a:prstClr>
              </a:solidFill>
            </a:endParaRPr>
          </a:p>
        </p:txBody>
      </p:sp>
    </p:spTree>
    <p:extLst>
      <p:ext uri="{BB962C8B-B14F-4D97-AF65-F5344CB8AC3E}">
        <p14:creationId xmlns:p14="http://schemas.microsoft.com/office/powerpoint/2010/main" val="35248193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p:cNvSpPr>
            <a:spLocks noGrp="1"/>
          </p:cNvSpPr>
          <p:nvPr>
            <p:ph type="dt" sz="half" idx="10"/>
          </p:nvPr>
        </p:nvSpPr>
        <p:spPr/>
        <p:txBody>
          <a:bodyPr/>
          <a:lstStyle>
            <a:lvl1pPr>
              <a:defRPr/>
            </a:lvl1pPr>
          </a:lstStyle>
          <a:p>
            <a:pPr>
              <a:defRPr/>
            </a:pPr>
            <a:fld id="{8C45D1CB-C078-4713-A3D3-7CC22F7EDEE6}" type="datetimeFigureOut">
              <a:rPr lang="sv-SE">
                <a:solidFill>
                  <a:prstClr val="black">
                    <a:tint val="75000"/>
                  </a:prstClr>
                </a:solidFill>
              </a:rPr>
              <a:pPr>
                <a:defRPr/>
              </a:pPr>
              <a:t>2013-04-17</a:t>
            </a:fld>
            <a:endParaRPr lang="sv-SE">
              <a:solidFill>
                <a:prstClr val="black">
                  <a:tint val="75000"/>
                </a:prstClr>
              </a:solidFill>
            </a:endParaRPr>
          </a:p>
        </p:txBody>
      </p:sp>
      <p:sp>
        <p:nvSpPr>
          <p:cNvPr id="3" name="Platshållare för sidfot 4"/>
          <p:cNvSpPr>
            <a:spLocks noGrp="1"/>
          </p:cNvSpPr>
          <p:nvPr>
            <p:ph type="ftr" sz="quarter" idx="11"/>
          </p:nvPr>
        </p:nvSpPr>
        <p:spPr/>
        <p:txBody>
          <a:bodyPr/>
          <a:lstStyle>
            <a:lvl1pPr>
              <a:defRPr/>
            </a:lvl1pPr>
          </a:lstStyle>
          <a:p>
            <a:pPr>
              <a:defRPr/>
            </a:pPr>
            <a:endParaRPr lang="sv-SE">
              <a:solidFill>
                <a:prstClr val="black">
                  <a:tint val="75000"/>
                </a:prstClr>
              </a:solidFill>
            </a:endParaRPr>
          </a:p>
        </p:txBody>
      </p:sp>
      <p:sp>
        <p:nvSpPr>
          <p:cNvPr id="4" name="Platshållare för bildnummer 5"/>
          <p:cNvSpPr>
            <a:spLocks noGrp="1"/>
          </p:cNvSpPr>
          <p:nvPr>
            <p:ph type="sldNum" sz="quarter" idx="12"/>
          </p:nvPr>
        </p:nvSpPr>
        <p:spPr/>
        <p:txBody>
          <a:bodyPr/>
          <a:lstStyle>
            <a:lvl1pPr>
              <a:defRPr/>
            </a:lvl1pPr>
          </a:lstStyle>
          <a:p>
            <a:pPr>
              <a:defRPr/>
            </a:pPr>
            <a:fld id="{75C3FF3C-25C7-43AA-9E58-21B44D96A613}" type="slidenum">
              <a:rPr lang="sv-SE">
                <a:solidFill>
                  <a:prstClr val="black">
                    <a:tint val="75000"/>
                  </a:prstClr>
                </a:solidFill>
              </a:rPr>
              <a:pPr>
                <a:defRPr/>
              </a:pPr>
              <a:t>‹#›</a:t>
            </a:fld>
            <a:endParaRPr lang="sv-SE">
              <a:solidFill>
                <a:prstClr val="black">
                  <a:tint val="75000"/>
                </a:prstClr>
              </a:solidFill>
            </a:endParaRPr>
          </a:p>
        </p:txBody>
      </p:sp>
    </p:spTree>
    <p:extLst>
      <p:ext uri="{BB962C8B-B14F-4D97-AF65-F5344CB8AC3E}">
        <p14:creationId xmlns:p14="http://schemas.microsoft.com/office/powerpoint/2010/main" val="15855540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1" y="227542"/>
            <a:ext cx="3008313" cy="968375"/>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3"/>
          <p:cNvSpPr>
            <a:spLocks noGrp="1"/>
          </p:cNvSpPr>
          <p:nvPr>
            <p:ph type="dt" sz="half" idx="10"/>
          </p:nvPr>
        </p:nvSpPr>
        <p:spPr/>
        <p:txBody>
          <a:bodyPr/>
          <a:lstStyle>
            <a:lvl1pPr>
              <a:defRPr/>
            </a:lvl1pPr>
          </a:lstStyle>
          <a:p>
            <a:pPr>
              <a:defRPr/>
            </a:pPr>
            <a:fld id="{184CADE9-57EE-411F-941E-C9F876B41D42}" type="datetimeFigureOut">
              <a:rPr lang="sv-SE">
                <a:solidFill>
                  <a:prstClr val="black">
                    <a:tint val="75000"/>
                  </a:prstClr>
                </a:solidFill>
              </a:rPr>
              <a:pPr>
                <a:defRPr/>
              </a:pPr>
              <a:t>2013-04-17</a:t>
            </a:fld>
            <a:endParaRPr lang="sv-SE">
              <a:solidFill>
                <a:prstClr val="black">
                  <a:tint val="75000"/>
                </a:prstClr>
              </a:solidFill>
            </a:endParaRPr>
          </a:p>
        </p:txBody>
      </p:sp>
      <p:sp>
        <p:nvSpPr>
          <p:cNvPr id="6" name="Platshållare för sidfot 4"/>
          <p:cNvSpPr>
            <a:spLocks noGrp="1"/>
          </p:cNvSpPr>
          <p:nvPr>
            <p:ph type="ftr" sz="quarter" idx="11"/>
          </p:nvPr>
        </p:nvSpPr>
        <p:spPr/>
        <p:txBody>
          <a:bodyPr/>
          <a:lstStyle>
            <a:lvl1pPr>
              <a:defRPr/>
            </a:lvl1pPr>
          </a:lstStyle>
          <a:p>
            <a:pPr>
              <a:defRPr/>
            </a:pPr>
            <a:endParaRPr lang="sv-SE">
              <a:solidFill>
                <a:prstClr val="black">
                  <a:tint val="75000"/>
                </a:prstClr>
              </a:solidFill>
            </a:endParaRPr>
          </a:p>
        </p:txBody>
      </p:sp>
      <p:sp>
        <p:nvSpPr>
          <p:cNvPr id="7" name="Platshållare för bildnummer 5"/>
          <p:cNvSpPr>
            <a:spLocks noGrp="1"/>
          </p:cNvSpPr>
          <p:nvPr>
            <p:ph type="sldNum" sz="quarter" idx="12"/>
          </p:nvPr>
        </p:nvSpPr>
        <p:spPr/>
        <p:txBody>
          <a:bodyPr/>
          <a:lstStyle>
            <a:lvl1pPr>
              <a:defRPr/>
            </a:lvl1pPr>
          </a:lstStyle>
          <a:p>
            <a:pPr>
              <a:defRPr/>
            </a:pPr>
            <a:fld id="{E6245F82-4BFC-4117-911B-4B7F8E9DD42D}" type="slidenum">
              <a:rPr lang="sv-SE">
                <a:solidFill>
                  <a:prstClr val="black">
                    <a:tint val="75000"/>
                  </a:prstClr>
                </a:solidFill>
              </a:rPr>
              <a:pPr>
                <a:defRPr/>
              </a:pPr>
              <a:t>‹#›</a:t>
            </a:fld>
            <a:endParaRPr lang="sv-SE">
              <a:solidFill>
                <a:prstClr val="black">
                  <a:tint val="75000"/>
                </a:prstClr>
              </a:solidFill>
            </a:endParaRPr>
          </a:p>
        </p:txBody>
      </p:sp>
    </p:spTree>
    <p:extLst>
      <p:ext uri="{BB962C8B-B14F-4D97-AF65-F5344CB8AC3E}">
        <p14:creationId xmlns:p14="http://schemas.microsoft.com/office/powerpoint/2010/main" val="27741806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000500"/>
            <a:ext cx="5486400" cy="472282"/>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3"/>
          <p:cNvSpPr>
            <a:spLocks noGrp="1"/>
          </p:cNvSpPr>
          <p:nvPr>
            <p:ph type="dt" sz="half" idx="10"/>
          </p:nvPr>
        </p:nvSpPr>
        <p:spPr/>
        <p:txBody>
          <a:bodyPr/>
          <a:lstStyle>
            <a:lvl1pPr>
              <a:defRPr/>
            </a:lvl1pPr>
          </a:lstStyle>
          <a:p>
            <a:pPr>
              <a:defRPr/>
            </a:pPr>
            <a:fld id="{5F577DCE-3B97-4539-AC7E-6FC27E82E3C5}" type="datetimeFigureOut">
              <a:rPr lang="sv-SE">
                <a:solidFill>
                  <a:prstClr val="black">
                    <a:tint val="75000"/>
                  </a:prstClr>
                </a:solidFill>
              </a:rPr>
              <a:pPr>
                <a:defRPr/>
              </a:pPr>
              <a:t>2013-04-17</a:t>
            </a:fld>
            <a:endParaRPr lang="sv-SE">
              <a:solidFill>
                <a:prstClr val="black">
                  <a:tint val="75000"/>
                </a:prstClr>
              </a:solidFill>
            </a:endParaRPr>
          </a:p>
        </p:txBody>
      </p:sp>
      <p:sp>
        <p:nvSpPr>
          <p:cNvPr id="6" name="Platshållare för sidfot 4"/>
          <p:cNvSpPr>
            <a:spLocks noGrp="1"/>
          </p:cNvSpPr>
          <p:nvPr>
            <p:ph type="ftr" sz="quarter" idx="11"/>
          </p:nvPr>
        </p:nvSpPr>
        <p:spPr/>
        <p:txBody>
          <a:bodyPr/>
          <a:lstStyle>
            <a:lvl1pPr>
              <a:defRPr/>
            </a:lvl1pPr>
          </a:lstStyle>
          <a:p>
            <a:pPr>
              <a:defRPr/>
            </a:pPr>
            <a:endParaRPr lang="sv-SE">
              <a:solidFill>
                <a:prstClr val="black">
                  <a:tint val="75000"/>
                </a:prstClr>
              </a:solidFill>
            </a:endParaRPr>
          </a:p>
        </p:txBody>
      </p:sp>
      <p:sp>
        <p:nvSpPr>
          <p:cNvPr id="7" name="Platshållare för bildnummer 5"/>
          <p:cNvSpPr>
            <a:spLocks noGrp="1"/>
          </p:cNvSpPr>
          <p:nvPr>
            <p:ph type="sldNum" sz="quarter" idx="12"/>
          </p:nvPr>
        </p:nvSpPr>
        <p:spPr/>
        <p:txBody>
          <a:bodyPr/>
          <a:lstStyle>
            <a:lvl1pPr>
              <a:defRPr/>
            </a:lvl1pPr>
          </a:lstStyle>
          <a:p>
            <a:pPr>
              <a:defRPr/>
            </a:pPr>
            <a:fld id="{2E420A88-89E8-49EF-AE95-2D3D972639A9}" type="slidenum">
              <a:rPr lang="sv-SE">
                <a:solidFill>
                  <a:prstClr val="black">
                    <a:tint val="75000"/>
                  </a:prstClr>
                </a:solidFill>
              </a:rPr>
              <a:pPr>
                <a:defRPr/>
              </a:pPr>
              <a:t>‹#›</a:t>
            </a:fld>
            <a:endParaRPr lang="sv-SE">
              <a:solidFill>
                <a:prstClr val="black">
                  <a:tint val="75000"/>
                </a:prstClr>
              </a:solidFill>
            </a:endParaRPr>
          </a:p>
        </p:txBody>
      </p:sp>
    </p:spTree>
    <p:extLst>
      <p:ext uri="{BB962C8B-B14F-4D97-AF65-F5344CB8AC3E}">
        <p14:creationId xmlns:p14="http://schemas.microsoft.com/office/powerpoint/2010/main" val="953657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pPr>
              <a:defRPr/>
            </a:pPr>
            <a:fld id="{D39EA5B9-44B5-4E57-98B2-8AB0ADAEFAA8}" type="datetimeFigureOut">
              <a:rPr lang="sv-SE">
                <a:solidFill>
                  <a:prstClr val="black">
                    <a:tint val="75000"/>
                  </a:prstClr>
                </a:solidFill>
              </a:rPr>
              <a:pPr>
                <a:defRPr/>
              </a:pPr>
              <a:t>2013-04-17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lvl1pPr>
              <a:defRPr/>
            </a:lvl1pPr>
          </a:lstStyle>
          <a:p>
            <a:pPr>
              <a:defRPr/>
            </a:pPr>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lvl1pPr>
              <a:defRPr/>
            </a:lvl1pPr>
          </a:lstStyle>
          <a:p>
            <a:pPr>
              <a:defRPr/>
            </a:pPr>
            <a:fld id="{BC6BA43A-07F9-4CB2-A6DC-19E3ADC15998}" type="slidenum">
              <a:rPr lang="sv-SE">
                <a:solidFill>
                  <a:prstClr val="black">
                    <a:tint val="75000"/>
                  </a:prstClr>
                </a:solidFill>
              </a:rPr>
              <a:pPr>
                <a:defRPr/>
              </a:pPr>
              <a:t>‹#›</a:t>
            </a:fld>
            <a:endParaRPr lang="sv-SE">
              <a:solidFill>
                <a:prstClr val="black">
                  <a:tint val="75000"/>
                </a:prstClr>
              </a:solidFill>
            </a:endParaRPr>
          </a:p>
        </p:txBody>
      </p:sp>
    </p:spTree>
    <p:extLst>
      <p:ext uri="{BB962C8B-B14F-4D97-AF65-F5344CB8AC3E}">
        <p14:creationId xmlns:p14="http://schemas.microsoft.com/office/powerpoint/2010/main" val="3459918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ppt5-2.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5714520"/>
          </a:xfrm>
          <a:prstGeom prst="rect">
            <a:avLst/>
          </a:prstGeom>
        </p:spPr>
      </p:pic>
      <p:sp>
        <p:nvSpPr>
          <p:cNvPr id="2" name="Title Placeholder 1"/>
          <p:cNvSpPr>
            <a:spLocks noGrp="1"/>
          </p:cNvSpPr>
          <p:nvPr>
            <p:ph type="title"/>
          </p:nvPr>
        </p:nvSpPr>
        <p:spPr>
          <a:xfrm>
            <a:off x="457200" y="1162687"/>
            <a:ext cx="8229600" cy="95250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2259853"/>
            <a:ext cx="8229600" cy="2845282"/>
          </a:xfrm>
          <a:prstGeom prst="rect">
            <a:avLst/>
          </a:prstGeom>
        </p:spPr>
        <p:txBody>
          <a:bodyPr vert="horz" lIns="91440" tIns="45720" rIns="91440" bIns="45720" rtlCol="0">
            <a:normAutofit/>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Date Placeholder 3"/>
          <p:cNvSpPr>
            <a:spLocks noGrp="1"/>
          </p:cNvSpPr>
          <p:nvPr>
            <p:ph type="dt" sz="half" idx="2"/>
          </p:nvPr>
        </p:nvSpPr>
        <p:spPr>
          <a:xfrm>
            <a:off x="457200" y="5297012"/>
            <a:ext cx="2133600" cy="304271"/>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fld id="{4961CB0D-42A6-3342-BC67-2E516FC0E331}" type="datetimeFigureOut">
              <a:rPr lang="en-US" smtClean="0"/>
              <a:pPr/>
              <a:t>4/17/2013</a:t>
            </a:fld>
            <a:endParaRPr lang="en-US"/>
          </a:p>
        </p:txBody>
      </p:sp>
      <p:sp>
        <p:nvSpPr>
          <p:cNvPr id="5" name="Footer Placeholder 4"/>
          <p:cNvSpPr>
            <a:spLocks noGrp="1"/>
          </p:cNvSpPr>
          <p:nvPr>
            <p:ph type="ftr" sz="quarter" idx="3"/>
          </p:nvPr>
        </p:nvSpPr>
        <p:spPr>
          <a:xfrm>
            <a:off x="3124200" y="5297012"/>
            <a:ext cx="2895600" cy="304271"/>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en-US"/>
          </a:p>
        </p:txBody>
      </p:sp>
      <p:sp>
        <p:nvSpPr>
          <p:cNvPr id="6" name="Slide Number Placeholder 5"/>
          <p:cNvSpPr>
            <a:spLocks noGrp="1"/>
          </p:cNvSpPr>
          <p:nvPr>
            <p:ph type="sldNum" sz="quarter" idx="4"/>
          </p:nvPr>
        </p:nvSpPr>
        <p:spPr>
          <a:xfrm>
            <a:off x="6553200" y="5297012"/>
            <a:ext cx="2133600" cy="304271"/>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A53C9758-7A56-464C-B8AA-B982A4B3E64C}" type="slidenum">
              <a:rPr lang="en-US" smtClean="0"/>
              <a:pPr/>
              <a:t>‹#›</a:t>
            </a:fld>
            <a:endParaRPr lang="en-US"/>
          </a:p>
        </p:txBody>
      </p:sp>
    </p:spTree>
    <p:extLst>
      <p:ext uri="{BB962C8B-B14F-4D97-AF65-F5344CB8AC3E}">
        <p14:creationId xmlns:p14="http://schemas.microsoft.com/office/powerpoint/2010/main" val="255498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457200" rtl="0" eaLnBrk="1" latinLnBrk="0" hangingPunct="1">
        <a:spcBef>
          <a:spcPct val="0"/>
        </a:spcBef>
        <a:buNone/>
        <a:defRPr sz="4400" kern="1200">
          <a:solidFill>
            <a:schemeClr val="tx1">
              <a:lumMod val="50000"/>
              <a:lumOff val="50000"/>
            </a:schemeClr>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5297011"/>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3C41017-6491-48E3-BE9C-1E7D8DC28E8E}" type="datetimeFigureOut">
              <a:rPr lang="sv-SE" smtClean="0">
                <a:solidFill>
                  <a:prstClr val="black">
                    <a:tint val="75000"/>
                  </a:prstClr>
                </a:solidFill>
              </a:rPr>
              <a:pPr defTabSz="914400"/>
              <a:t>2013-04-17</a:t>
            </a:fld>
            <a:endParaRPr lang="sv-SE">
              <a:solidFill>
                <a:prstClr val="black">
                  <a:tint val="75000"/>
                </a:prstClr>
              </a:solidFill>
            </a:endParaRPr>
          </a:p>
        </p:txBody>
      </p:sp>
      <p:sp>
        <p:nvSpPr>
          <p:cNvPr id="5" name="Platshållare för sidfot 4"/>
          <p:cNvSpPr>
            <a:spLocks noGrp="1"/>
          </p:cNvSpPr>
          <p:nvPr>
            <p:ph type="ftr" sz="quarter" idx="3"/>
          </p:nvPr>
        </p:nvSpPr>
        <p:spPr>
          <a:xfrm>
            <a:off x="3124200" y="5297011"/>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sv-SE">
              <a:solidFill>
                <a:prstClr val="black">
                  <a:tint val="75000"/>
                </a:prstClr>
              </a:solidFill>
            </a:endParaRPr>
          </a:p>
        </p:txBody>
      </p:sp>
      <p:sp>
        <p:nvSpPr>
          <p:cNvPr id="6" name="Platshållare för bildnummer 5"/>
          <p:cNvSpPr>
            <a:spLocks noGrp="1"/>
          </p:cNvSpPr>
          <p:nvPr>
            <p:ph type="sldNum" sz="quarter" idx="4"/>
          </p:nvPr>
        </p:nvSpPr>
        <p:spPr>
          <a:xfrm>
            <a:off x="6553200" y="5297011"/>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7575A32-C3C1-4F3F-8FB7-8D9F09837AEE}" type="slidenum">
              <a:rPr lang="sv-SE" smtClean="0">
                <a:solidFill>
                  <a:prstClr val="black">
                    <a:tint val="75000"/>
                  </a:prstClr>
                </a:solidFill>
              </a:rPr>
              <a:pPr defTabSz="914400"/>
              <a:t>‹#›</a:t>
            </a:fld>
            <a:endParaRPr lang="sv-SE">
              <a:solidFill>
                <a:prstClr val="black">
                  <a:tint val="75000"/>
                </a:prstClr>
              </a:solidFill>
            </a:endParaRPr>
          </a:p>
        </p:txBody>
      </p:sp>
    </p:spTree>
    <p:extLst>
      <p:ext uri="{BB962C8B-B14F-4D97-AF65-F5344CB8AC3E}">
        <p14:creationId xmlns:p14="http://schemas.microsoft.com/office/powerpoint/2010/main" val="30622344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529700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3C41017-6491-48E3-BE9C-1E7D8DC28E8E}" type="datetimeFigureOut">
              <a:rPr lang="sv-SE" smtClean="0">
                <a:solidFill>
                  <a:prstClr val="black">
                    <a:tint val="75000"/>
                  </a:prstClr>
                </a:solidFill>
              </a:rPr>
              <a:pPr defTabSz="914400"/>
              <a:t>2013-04-17</a:t>
            </a:fld>
            <a:endParaRPr lang="sv-SE">
              <a:solidFill>
                <a:prstClr val="black">
                  <a:tint val="75000"/>
                </a:prstClr>
              </a:solidFill>
            </a:endParaRPr>
          </a:p>
        </p:txBody>
      </p:sp>
      <p:sp>
        <p:nvSpPr>
          <p:cNvPr id="5" name="Platshållare för sidfot 4"/>
          <p:cNvSpPr>
            <a:spLocks noGrp="1"/>
          </p:cNvSpPr>
          <p:nvPr>
            <p:ph type="ftr" sz="quarter" idx="3"/>
          </p:nvPr>
        </p:nvSpPr>
        <p:spPr>
          <a:xfrm>
            <a:off x="3124200" y="529700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sv-SE">
              <a:solidFill>
                <a:prstClr val="black">
                  <a:tint val="75000"/>
                </a:prstClr>
              </a:solidFill>
            </a:endParaRPr>
          </a:p>
        </p:txBody>
      </p:sp>
      <p:sp>
        <p:nvSpPr>
          <p:cNvPr id="6" name="Platshållare för bildnummer 5"/>
          <p:cNvSpPr>
            <a:spLocks noGrp="1"/>
          </p:cNvSpPr>
          <p:nvPr>
            <p:ph type="sldNum" sz="quarter" idx="4"/>
          </p:nvPr>
        </p:nvSpPr>
        <p:spPr>
          <a:xfrm>
            <a:off x="6553200" y="529700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7575A32-C3C1-4F3F-8FB7-8D9F09837AEE}" type="slidenum">
              <a:rPr lang="sv-SE" smtClean="0">
                <a:solidFill>
                  <a:prstClr val="black">
                    <a:tint val="75000"/>
                  </a:prstClr>
                </a:solidFill>
              </a:rPr>
              <a:pPr defTabSz="914400"/>
              <a:t>‹#›</a:t>
            </a:fld>
            <a:endParaRPr lang="sv-SE">
              <a:solidFill>
                <a:prstClr val="black">
                  <a:tint val="75000"/>
                </a:prstClr>
              </a:solidFill>
            </a:endParaRPr>
          </a:p>
        </p:txBody>
      </p:sp>
    </p:spTree>
    <p:extLst>
      <p:ext uri="{BB962C8B-B14F-4D97-AF65-F5344CB8AC3E}">
        <p14:creationId xmlns:p14="http://schemas.microsoft.com/office/powerpoint/2010/main" val="182934662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5297006"/>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3C41017-6491-48E3-BE9C-1E7D8DC28E8E}" type="datetimeFigureOut">
              <a:rPr lang="sv-SE" smtClean="0">
                <a:solidFill>
                  <a:prstClr val="black">
                    <a:tint val="75000"/>
                  </a:prstClr>
                </a:solidFill>
              </a:rPr>
              <a:pPr defTabSz="914400"/>
              <a:t>2013-04-17</a:t>
            </a:fld>
            <a:endParaRPr lang="sv-SE">
              <a:solidFill>
                <a:prstClr val="black">
                  <a:tint val="75000"/>
                </a:prstClr>
              </a:solidFill>
            </a:endParaRPr>
          </a:p>
        </p:txBody>
      </p:sp>
      <p:sp>
        <p:nvSpPr>
          <p:cNvPr id="5" name="Platshållare för sidfot 4"/>
          <p:cNvSpPr>
            <a:spLocks noGrp="1"/>
          </p:cNvSpPr>
          <p:nvPr>
            <p:ph type="ftr" sz="quarter" idx="3"/>
          </p:nvPr>
        </p:nvSpPr>
        <p:spPr>
          <a:xfrm>
            <a:off x="3124200" y="5297006"/>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sv-SE">
              <a:solidFill>
                <a:prstClr val="black">
                  <a:tint val="75000"/>
                </a:prstClr>
              </a:solidFill>
            </a:endParaRPr>
          </a:p>
        </p:txBody>
      </p:sp>
      <p:sp>
        <p:nvSpPr>
          <p:cNvPr id="6" name="Platshållare för bildnummer 5"/>
          <p:cNvSpPr>
            <a:spLocks noGrp="1"/>
          </p:cNvSpPr>
          <p:nvPr>
            <p:ph type="sldNum" sz="quarter" idx="4"/>
          </p:nvPr>
        </p:nvSpPr>
        <p:spPr>
          <a:xfrm>
            <a:off x="6553200" y="5297006"/>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7575A32-C3C1-4F3F-8FB7-8D9F09837AEE}" type="slidenum">
              <a:rPr lang="sv-SE" smtClean="0">
                <a:solidFill>
                  <a:prstClr val="black">
                    <a:tint val="75000"/>
                  </a:prstClr>
                </a:solidFill>
              </a:rPr>
              <a:pPr defTabSz="914400"/>
              <a:t>‹#›</a:t>
            </a:fld>
            <a:endParaRPr lang="sv-SE">
              <a:solidFill>
                <a:prstClr val="black">
                  <a:tint val="75000"/>
                </a:prstClr>
              </a:solidFill>
            </a:endParaRPr>
          </a:p>
        </p:txBody>
      </p:sp>
    </p:spTree>
    <p:extLst>
      <p:ext uri="{BB962C8B-B14F-4D97-AF65-F5344CB8AC3E}">
        <p14:creationId xmlns:p14="http://schemas.microsoft.com/office/powerpoint/2010/main" val="371668148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5297003"/>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3C41017-6491-48E3-BE9C-1E7D8DC28E8E}" type="datetimeFigureOut">
              <a:rPr lang="sv-SE" smtClean="0">
                <a:solidFill>
                  <a:prstClr val="black">
                    <a:tint val="75000"/>
                  </a:prstClr>
                </a:solidFill>
              </a:rPr>
              <a:pPr defTabSz="914400"/>
              <a:t>2013-04-17</a:t>
            </a:fld>
            <a:endParaRPr lang="sv-SE">
              <a:solidFill>
                <a:prstClr val="black">
                  <a:tint val="75000"/>
                </a:prstClr>
              </a:solidFill>
            </a:endParaRPr>
          </a:p>
        </p:txBody>
      </p:sp>
      <p:sp>
        <p:nvSpPr>
          <p:cNvPr id="5" name="Platshållare för sidfot 4"/>
          <p:cNvSpPr>
            <a:spLocks noGrp="1"/>
          </p:cNvSpPr>
          <p:nvPr>
            <p:ph type="ftr" sz="quarter" idx="3"/>
          </p:nvPr>
        </p:nvSpPr>
        <p:spPr>
          <a:xfrm>
            <a:off x="3124200" y="5297003"/>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sv-SE">
              <a:solidFill>
                <a:prstClr val="black">
                  <a:tint val="75000"/>
                </a:prstClr>
              </a:solidFill>
            </a:endParaRPr>
          </a:p>
        </p:txBody>
      </p:sp>
      <p:sp>
        <p:nvSpPr>
          <p:cNvPr id="6" name="Platshållare för bildnummer 5"/>
          <p:cNvSpPr>
            <a:spLocks noGrp="1"/>
          </p:cNvSpPr>
          <p:nvPr>
            <p:ph type="sldNum" sz="quarter" idx="4"/>
          </p:nvPr>
        </p:nvSpPr>
        <p:spPr>
          <a:xfrm>
            <a:off x="6553200" y="5297003"/>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7575A32-C3C1-4F3F-8FB7-8D9F09837AEE}" type="slidenum">
              <a:rPr lang="sv-SE" smtClean="0">
                <a:solidFill>
                  <a:prstClr val="black">
                    <a:tint val="75000"/>
                  </a:prstClr>
                </a:solidFill>
              </a:rPr>
              <a:pPr defTabSz="914400"/>
              <a:t>‹#›</a:t>
            </a:fld>
            <a:endParaRPr lang="sv-SE">
              <a:solidFill>
                <a:prstClr val="black">
                  <a:tint val="75000"/>
                </a:prstClr>
              </a:solidFill>
            </a:endParaRPr>
          </a:p>
        </p:txBody>
      </p:sp>
    </p:spTree>
    <p:extLst>
      <p:ext uri="{BB962C8B-B14F-4D97-AF65-F5344CB8AC3E}">
        <p14:creationId xmlns:p14="http://schemas.microsoft.com/office/powerpoint/2010/main" val="13975671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5296982"/>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3C41017-6491-48E3-BE9C-1E7D8DC28E8E}" type="datetimeFigureOut">
              <a:rPr lang="sv-SE" smtClean="0">
                <a:solidFill>
                  <a:prstClr val="black">
                    <a:tint val="75000"/>
                  </a:prstClr>
                </a:solidFill>
              </a:rPr>
              <a:pPr defTabSz="914400"/>
              <a:t>2013-04-17</a:t>
            </a:fld>
            <a:endParaRPr lang="sv-SE">
              <a:solidFill>
                <a:prstClr val="black">
                  <a:tint val="75000"/>
                </a:prstClr>
              </a:solidFill>
            </a:endParaRPr>
          </a:p>
        </p:txBody>
      </p:sp>
      <p:sp>
        <p:nvSpPr>
          <p:cNvPr id="5" name="Platshållare för sidfot 4"/>
          <p:cNvSpPr>
            <a:spLocks noGrp="1"/>
          </p:cNvSpPr>
          <p:nvPr>
            <p:ph type="ftr" sz="quarter" idx="3"/>
          </p:nvPr>
        </p:nvSpPr>
        <p:spPr>
          <a:xfrm>
            <a:off x="3124200" y="5296982"/>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sv-SE">
              <a:solidFill>
                <a:prstClr val="black">
                  <a:tint val="75000"/>
                </a:prstClr>
              </a:solidFill>
            </a:endParaRPr>
          </a:p>
        </p:txBody>
      </p:sp>
      <p:sp>
        <p:nvSpPr>
          <p:cNvPr id="6" name="Platshållare för bildnummer 5"/>
          <p:cNvSpPr>
            <a:spLocks noGrp="1"/>
          </p:cNvSpPr>
          <p:nvPr>
            <p:ph type="sldNum" sz="quarter" idx="4"/>
          </p:nvPr>
        </p:nvSpPr>
        <p:spPr>
          <a:xfrm>
            <a:off x="6553200" y="5296982"/>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7575A32-C3C1-4F3F-8FB7-8D9F09837AEE}" type="slidenum">
              <a:rPr lang="sv-SE" smtClean="0">
                <a:solidFill>
                  <a:prstClr val="black">
                    <a:tint val="75000"/>
                  </a:prstClr>
                </a:solidFill>
              </a:rPr>
              <a:pPr defTabSz="914400"/>
              <a:t>‹#›</a:t>
            </a:fld>
            <a:endParaRPr lang="sv-SE">
              <a:solidFill>
                <a:prstClr val="black">
                  <a:tint val="75000"/>
                </a:prstClr>
              </a:solidFill>
            </a:endParaRPr>
          </a:p>
        </p:txBody>
      </p:sp>
    </p:spTree>
    <p:extLst>
      <p:ext uri="{BB962C8B-B14F-4D97-AF65-F5344CB8AC3E}">
        <p14:creationId xmlns:p14="http://schemas.microsoft.com/office/powerpoint/2010/main" val="176434914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5296975"/>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3C41017-6491-48E3-BE9C-1E7D8DC28E8E}" type="datetimeFigureOut">
              <a:rPr lang="sv-SE" smtClean="0">
                <a:solidFill>
                  <a:prstClr val="black">
                    <a:tint val="75000"/>
                  </a:prstClr>
                </a:solidFill>
              </a:rPr>
              <a:pPr defTabSz="914400"/>
              <a:t>2013-04-17</a:t>
            </a:fld>
            <a:endParaRPr lang="sv-SE">
              <a:solidFill>
                <a:prstClr val="black">
                  <a:tint val="75000"/>
                </a:prstClr>
              </a:solidFill>
            </a:endParaRPr>
          </a:p>
        </p:txBody>
      </p:sp>
      <p:sp>
        <p:nvSpPr>
          <p:cNvPr id="5" name="Platshållare för sidfot 4"/>
          <p:cNvSpPr>
            <a:spLocks noGrp="1"/>
          </p:cNvSpPr>
          <p:nvPr>
            <p:ph type="ftr" sz="quarter" idx="3"/>
          </p:nvPr>
        </p:nvSpPr>
        <p:spPr>
          <a:xfrm>
            <a:off x="3124200" y="5296975"/>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sv-SE">
              <a:solidFill>
                <a:prstClr val="black">
                  <a:tint val="75000"/>
                </a:prstClr>
              </a:solidFill>
            </a:endParaRPr>
          </a:p>
        </p:txBody>
      </p:sp>
      <p:sp>
        <p:nvSpPr>
          <p:cNvPr id="6" name="Platshållare för bildnummer 5"/>
          <p:cNvSpPr>
            <a:spLocks noGrp="1"/>
          </p:cNvSpPr>
          <p:nvPr>
            <p:ph type="sldNum" sz="quarter" idx="4"/>
          </p:nvPr>
        </p:nvSpPr>
        <p:spPr>
          <a:xfrm>
            <a:off x="6553200" y="5296975"/>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7575A32-C3C1-4F3F-8FB7-8D9F09837AEE}" type="slidenum">
              <a:rPr lang="sv-SE" smtClean="0">
                <a:solidFill>
                  <a:prstClr val="black">
                    <a:tint val="75000"/>
                  </a:prstClr>
                </a:solidFill>
              </a:rPr>
              <a:pPr defTabSz="914400"/>
              <a:t>‹#›</a:t>
            </a:fld>
            <a:endParaRPr lang="sv-SE">
              <a:solidFill>
                <a:prstClr val="black">
                  <a:tint val="75000"/>
                </a:prstClr>
              </a:solidFill>
            </a:endParaRPr>
          </a:p>
        </p:txBody>
      </p:sp>
    </p:spTree>
    <p:extLst>
      <p:ext uri="{BB962C8B-B14F-4D97-AF65-F5344CB8AC3E}">
        <p14:creationId xmlns:p14="http://schemas.microsoft.com/office/powerpoint/2010/main" val="337354493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5296968"/>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3C41017-6491-48E3-BE9C-1E7D8DC28E8E}" type="datetimeFigureOut">
              <a:rPr lang="sv-SE" smtClean="0">
                <a:solidFill>
                  <a:prstClr val="black">
                    <a:tint val="75000"/>
                  </a:prstClr>
                </a:solidFill>
              </a:rPr>
              <a:pPr defTabSz="914400"/>
              <a:t>2013-04-17</a:t>
            </a:fld>
            <a:endParaRPr lang="sv-SE">
              <a:solidFill>
                <a:prstClr val="black">
                  <a:tint val="75000"/>
                </a:prstClr>
              </a:solidFill>
            </a:endParaRPr>
          </a:p>
        </p:txBody>
      </p:sp>
      <p:sp>
        <p:nvSpPr>
          <p:cNvPr id="5" name="Platshållare för sidfot 4"/>
          <p:cNvSpPr>
            <a:spLocks noGrp="1"/>
          </p:cNvSpPr>
          <p:nvPr>
            <p:ph type="ftr" sz="quarter" idx="3"/>
          </p:nvPr>
        </p:nvSpPr>
        <p:spPr>
          <a:xfrm>
            <a:off x="3124200" y="5296968"/>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sv-SE">
              <a:solidFill>
                <a:prstClr val="black">
                  <a:tint val="75000"/>
                </a:prstClr>
              </a:solidFill>
            </a:endParaRPr>
          </a:p>
        </p:txBody>
      </p:sp>
      <p:sp>
        <p:nvSpPr>
          <p:cNvPr id="6" name="Platshållare för bildnummer 5"/>
          <p:cNvSpPr>
            <a:spLocks noGrp="1"/>
          </p:cNvSpPr>
          <p:nvPr>
            <p:ph type="sldNum" sz="quarter" idx="4"/>
          </p:nvPr>
        </p:nvSpPr>
        <p:spPr>
          <a:xfrm>
            <a:off x="6553200" y="5296968"/>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7575A32-C3C1-4F3F-8FB7-8D9F09837AEE}" type="slidenum">
              <a:rPr lang="sv-SE" smtClean="0">
                <a:solidFill>
                  <a:prstClr val="black">
                    <a:tint val="75000"/>
                  </a:prstClr>
                </a:solidFill>
              </a:rPr>
              <a:pPr defTabSz="914400"/>
              <a:t>‹#›</a:t>
            </a:fld>
            <a:endParaRPr lang="sv-SE">
              <a:solidFill>
                <a:prstClr val="black">
                  <a:tint val="75000"/>
                </a:prstClr>
              </a:solidFill>
            </a:endParaRPr>
          </a:p>
        </p:txBody>
      </p:sp>
    </p:spTree>
    <p:extLst>
      <p:ext uri="{BB962C8B-B14F-4D97-AF65-F5344CB8AC3E}">
        <p14:creationId xmlns:p14="http://schemas.microsoft.com/office/powerpoint/2010/main" val="364399443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Platshållare för rubrik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smtClean="0"/>
              <a:t>Klicka här för att ändra format</a:t>
            </a:r>
          </a:p>
        </p:txBody>
      </p:sp>
      <p:sp>
        <p:nvSpPr>
          <p:cNvPr id="1027" name="Platshållare för text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p>
        </p:txBody>
      </p:sp>
      <p:sp>
        <p:nvSpPr>
          <p:cNvPr id="4" name="Platshållare för datum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defTabSz="914400">
              <a:defRPr/>
            </a:pPr>
            <a:fld id="{7CBC5465-32E9-405E-9E32-320CE341CAA2}" type="datetimeFigureOut">
              <a:rPr lang="sv-SE">
                <a:solidFill>
                  <a:prstClr val="black">
                    <a:tint val="75000"/>
                  </a:prstClr>
                </a:solidFill>
              </a:rPr>
              <a:pPr defTabSz="914400">
                <a:defRPr/>
              </a:pPr>
              <a:t>2013-04-17</a:t>
            </a:fld>
            <a:endParaRPr lang="sv-SE">
              <a:solidFill>
                <a:prstClr val="black">
                  <a:tint val="75000"/>
                </a:prstClr>
              </a:solidFill>
            </a:endParaRPr>
          </a:p>
        </p:txBody>
      </p:sp>
      <p:sp>
        <p:nvSpPr>
          <p:cNvPr id="5" name="Platshållare för sidfot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sv-SE">
              <a:solidFill>
                <a:prstClr val="black">
                  <a:tint val="75000"/>
                </a:prstClr>
              </a:solidFill>
            </a:endParaRPr>
          </a:p>
        </p:txBody>
      </p:sp>
      <p:sp>
        <p:nvSpPr>
          <p:cNvPr id="6" name="Platshållare för bildnumm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defTabSz="914400">
              <a:defRPr/>
            </a:pPr>
            <a:fld id="{830A47B9-2C60-4E8D-8625-F818221F61DE}" type="slidenum">
              <a:rPr lang="sv-SE">
                <a:solidFill>
                  <a:prstClr val="black">
                    <a:tint val="75000"/>
                  </a:prstClr>
                </a:solidFill>
              </a:rPr>
              <a:pPr defTabSz="914400">
                <a:defRPr/>
              </a:pPr>
              <a:t>‹#›</a:t>
            </a:fld>
            <a:endParaRPr lang="sv-SE">
              <a:solidFill>
                <a:prstClr val="black">
                  <a:tint val="75000"/>
                </a:prstClr>
              </a:solidFill>
            </a:endParaRPr>
          </a:p>
        </p:txBody>
      </p:sp>
    </p:spTree>
    <p:extLst>
      <p:ext uri="{BB962C8B-B14F-4D97-AF65-F5344CB8AC3E}">
        <p14:creationId xmlns:p14="http://schemas.microsoft.com/office/powerpoint/2010/main" val="194741426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4.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8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4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5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6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96.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Helena\Dropbox\Spacescape\06 Projekt\Sigtuna\Airport City Stockholm\3. Ut\ZAP\maskingatanconstancelight.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189368"/>
            <a:ext cx="9144000" cy="4525635"/>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p:cNvSpPr txBox="1"/>
          <p:nvPr/>
        </p:nvSpPr>
        <p:spPr>
          <a:xfrm>
            <a:off x="-31368" y="416904"/>
            <a:ext cx="9175368" cy="523220"/>
          </a:xfrm>
          <a:prstGeom prst="rect">
            <a:avLst/>
          </a:prstGeom>
          <a:noFill/>
        </p:spPr>
        <p:txBody>
          <a:bodyPr wrap="square" rtlCol="0">
            <a:spAutoFit/>
          </a:bodyPr>
          <a:lstStyle/>
          <a:p>
            <a:pPr algn="ctr" defTabSz="914400"/>
            <a:r>
              <a:rPr lang="sv-SE" sz="2800" b="1" dirty="0" smtClean="0">
                <a:solidFill>
                  <a:prstClr val="black"/>
                </a:solidFill>
                <a:latin typeface="Frutiger 45 Light" pitchFamily="34" charset="0"/>
              </a:rPr>
              <a:t>Företagsområde</a:t>
            </a:r>
            <a:r>
              <a:rPr lang="sv-SE" sz="2800" dirty="0" smtClean="0">
                <a:solidFill>
                  <a:prstClr val="black"/>
                </a:solidFill>
                <a:latin typeface="Frutiger 45 Light" pitchFamily="34" charset="0"/>
              </a:rPr>
              <a:t> vid E4:an i Märsta</a:t>
            </a:r>
            <a:endParaRPr lang="sv-SE" sz="2800" dirty="0">
              <a:solidFill>
                <a:prstClr val="black"/>
              </a:solidFill>
              <a:latin typeface="Frutiger 45 Light" pitchFamily="34" charset="0"/>
            </a:endParaRPr>
          </a:p>
        </p:txBody>
      </p:sp>
      <p:pic>
        <p:nvPicPr>
          <p:cNvPr id="6" name="Bildobjekt 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660233" y="4650000"/>
            <a:ext cx="2546129" cy="1500000"/>
          </a:xfrm>
          <a:prstGeom prst="rect">
            <a:avLst/>
          </a:prstGeom>
        </p:spPr>
      </p:pic>
    </p:spTree>
    <p:extLst>
      <p:ext uri="{BB962C8B-B14F-4D97-AF65-F5344CB8AC3E}">
        <p14:creationId xmlns:p14="http://schemas.microsoft.com/office/powerpoint/2010/main" val="10876901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558976" y="1581282"/>
            <a:ext cx="6590584" cy="3390374"/>
          </a:xfrm>
        </p:spPr>
        <p:txBody>
          <a:bodyPr/>
          <a:lstStyle/>
          <a:p>
            <a:r>
              <a:rPr lang="en-US" sz="3200" dirty="0" err="1" smtClean="0">
                <a:solidFill>
                  <a:schemeClr val="bg2"/>
                </a:solidFill>
                <a:latin typeface="Frutiger 45 Light"/>
                <a:cs typeface="Arial"/>
              </a:rPr>
              <a:t>Inom</a:t>
            </a:r>
            <a:r>
              <a:rPr lang="en-US" sz="3200" dirty="0" smtClean="0">
                <a:solidFill>
                  <a:schemeClr val="bg2"/>
                </a:solidFill>
                <a:latin typeface="Frutiger 45 Light"/>
                <a:cs typeface="Arial"/>
              </a:rPr>
              <a:t> Airport </a:t>
            </a:r>
            <a:r>
              <a:rPr lang="en-US" sz="3200" dirty="0">
                <a:solidFill>
                  <a:schemeClr val="bg2"/>
                </a:solidFill>
                <a:latin typeface="Frutiger 45 Light"/>
                <a:cs typeface="Arial"/>
              </a:rPr>
              <a:t>City Stockholm </a:t>
            </a:r>
            <a:r>
              <a:rPr lang="en-US" sz="3200" dirty="0" err="1" smtClean="0">
                <a:solidFill>
                  <a:schemeClr val="bg2"/>
                </a:solidFill>
                <a:latin typeface="Frutiger 45 Light"/>
                <a:cs typeface="Arial"/>
              </a:rPr>
              <a:t>arbetar</a:t>
            </a:r>
            <a:r>
              <a:rPr lang="en-US" sz="3200" dirty="0" smtClean="0">
                <a:solidFill>
                  <a:schemeClr val="bg2"/>
                </a:solidFill>
                <a:latin typeface="Frutiger 45 Light"/>
                <a:cs typeface="Arial"/>
              </a:rPr>
              <a:t> </a:t>
            </a:r>
            <a:r>
              <a:rPr lang="en-US" sz="3200" dirty="0" err="1">
                <a:solidFill>
                  <a:schemeClr val="bg2"/>
                </a:solidFill>
                <a:latin typeface="Frutiger 45 Light"/>
                <a:cs typeface="Arial"/>
              </a:rPr>
              <a:t>idag</a:t>
            </a:r>
            <a:r>
              <a:rPr lang="en-US" sz="3200" dirty="0">
                <a:solidFill>
                  <a:schemeClr val="bg2"/>
                </a:solidFill>
                <a:latin typeface="Frutiger 45 Light"/>
                <a:cs typeface="Arial"/>
              </a:rPr>
              <a:t> </a:t>
            </a:r>
            <a:r>
              <a:rPr lang="en-US" sz="3200" dirty="0" err="1">
                <a:solidFill>
                  <a:schemeClr val="bg2"/>
                </a:solidFill>
                <a:latin typeface="Frutiger 45 Light"/>
                <a:cs typeface="Arial"/>
              </a:rPr>
              <a:t>drygt</a:t>
            </a:r>
            <a:r>
              <a:rPr lang="en-US" sz="3200" dirty="0">
                <a:solidFill>
                  <a:schemeClr val="bg2"/>
                </a:solidFill>
                <a:latin typeface="Frutiger 45 Light"/>
                <a:cs typeface="Arial"/>
              </a:rPr>
              <a:t> 20 000 </a:t>
            </a:r>
            <a:r>
              <a:rPr lang="en-US" sz="3200" dirty="0" err="1">
                <a:solidFill>
                  <a:schemeClr val="bg2"/>
                </a:solidFill>
                <a:latin typeface="Frutiger 45 Light"/>
                <a:cs typeface="Arial"/>
              </a:rPr>
              <a:t>personer</a:t>
            </a:r>
            <a:r>
              <a:rPr lang="en-US" sz="3200" dirty="0">
                <a:solidFill>
                  <a:schemeClr val="bg2"/>
                </a:solidFill>
                <a:latin typeface="Frutiger 45 Light"/>
                <a:cs typeface="Arial"/>
              </a:rPr>
              <a:t> </a:t>
            </a:r>
            <a:r>
              <a:rPr lang="en-US" sz="3200" dirty="0" err="1">
                <a:solidFill>
                  <a:schemeClr val="bg2"/>
                </a:solidFill>
                <a:latin typeface="Frutiger 45 Light"/>
                <a:cs typeface="Arial"/>
              </a:rPr>
              <a:t>och</a:t>
            </a:r>
            <a:r>
              <a:rPr lang="en-US" sz="3200" dirty="0">
                <a:solidFill>
                  <a:schemeClr val="bg2"/>
                </a:solidFill>
                <a:latin typeface="Frutiger 45 Light"/>
                <a:cs typeface="Arial"/>
              </a:rPr>
              <a:t> </a:t>
            </a:r>
            <a:r>
              <a:rPr lang="en-US" sz="3200" dirty="0" err="1">
                <a:solidFill>
                  <a:schemeClr val="bg2"/>
                </a:solidFill>
                <a:latin typeface="Frutiger 45 Light"/>
                <a:cs typeface="Arial"/>
              </a:rPr>
              <a:t>visionen</a:t>
            </a:r>
            <a:r>
              <a:rPr lang="en-US" sz="3200" dirty="0">
                <a:solidFill>
                  <a:schemeClr val="bg2"/>
                </a:solidFill>
                <a:latin typeface="Frutiger 45 Light"/>
                <a:cs typeface="Arial"/>
              </a:rPr>
              <a:t> </a:t>
            </a:r>
            <a:r>
              <a:rPr lang="en-US" sz="3200" dirty="0" err="1" smtClean="0">
                <a:solidFill>
                  <a:schemeClr val="bg2"/>
                </a:solidFill>
                <a:latin typeface="Frutiger 45 Light"/>
                <a:cs typeface="Arial"/>
              </a:rPr>
              <a:t>är</a:t>
            </a:r>
            <a:r>
              <a:rPr lang="en-US" sz="3200" dirty="0" smtClean="0">
                <a:solidFill>
                  <a:schemeClr val="bg2"/>
                </a:solidFill>
                <a:latin typeface="Frutiger 45 Light"/>
                <a:cs typeface="Arial"/>
              </a:rPr>
              <a:t> </a:t>
            </a:r>
            <a:r>
              <a:rPr lang="en-US" sz="3200" dirty="0" err="1" smtClean="0">
                <a:solidFill>
                  <a:schemeClr val="bg2"/>
                </a:solidFill>
                <a:latin typeface="Frutiger 45 Light"/>
                <a:cs typeface="Arial"/>
              </a:rPr>
              <a:t>att</a:t>
            </a:r>
            <a:r>
              <a:rPr lang="en-US" sz="3200" dirty="0" smtClean="0">
                <a:solidFill>
                  <a:schemeClr val="bg2"/>
                </a:solidFill>
                <a:latin typeface="Frutiger 45 Light"/>
                <a:cs typeface="Arial"/>
              </a:rPr>
              <a:t> </a:t>
            </a:r>
            <a:r>
              <a:rPr lang="en-US" sz="3200" dirty="0" err="1" smtClean="0">
                <a:solidFill>
                  <a:schemeClr val="bg2"/>
                </a:solidFill>
                <a:latin typeface="Frutiger 45 Light"/>
                <a:cs typeface="Arial"/>
              </a:rPr>
              <a:t>skapa</a:t>
            </a:r>
            <a:r>
              <a:rPr lang="en-US" sz="3200" dirty="0" smtClean="0">
                <a:solidFill>
                  <a:schemeClr val="bg2"/>
                </a:solidFill>
                <a:latin typeface="Frutiger 45 Light"/>
                <a:cs typeface="Arial"/>
              </a:rPr>
              <a:t> </a:t>
            </a:r>
            <a:r>
              <a:rPr lang="en-US" sz="3200" dirty="0" err="1" smtClean="0">
                <a:solidFill>
                  <a:schemeClr val="bg2"/>
                </a:solidFill>
                <a:latin typeface="Frutiger 45 Light"/>
                <a:cs typeface="Arial"/>
              </a:rPr>
              <a:t>förutsättningar</a:t>
            </a:r>
            <a:r>
              <a:rPr lang="en-US" sz="3200" dirty="0" smtClean="0">
                <a:solidFill>
                  <a:schemeClr val="bg2"/>
                </a:solidFill>
                <a:latin typeface="Frutiger 45 Light"/>
                <a:cs typeface="Arial"/>
              </a:rPr>
              <a:t> </a:t>
            </a:r>
            <a:r>
              <a:rPr lang="en-US" sz="3200" dirty="0" err="1" smtClean="0">
                <a:solidFill>
                  <a:schemeClr val="bg2"/>
                </a:solidFill>
                <a:latin typeface="Frutiger 45 Light"/>
                <a:cs typeface="Arial"/>
              </a:rPr>
              <a:t>för</a:t>
            </a:r>
            <a:r>
              <a:rPr lang="en-US" sz="3200" dirty="0" smtClean="0">
                <a:solidFill>
                  <a:schemeClr val="bg2"/>
                </a:solidFill>
                <a:latin typeface="Frutiger 45 Light"/>
                <a:cs typeface="Arial"/>
              </a:rPr>
              <a:t> </a:t>
            </a:r>
            <a:r>
              <a:rPr lang="en-US" sz="3200" dirty="0" err="1">
                <a:solidFill>
                  <a:schemeClr val="bg2"/>
                </a:solidFill>
                <a:latin typeface="Frutiger 45 Light"/>
                <a:cs typeface="Arial"/>
              </a:rPr>
              <a:t>närmare</a:t>
            </a:r>
            <a:r>
              <a:rPr lang="en-US" sz="3200" dirty="0">
                <a:solidFill>
                  <a:schemeClr val="bg2"/>
                </a:solidFill>
                <a:latin typeface="Frutiger 45 Light"/>
                <a:cs typeface="Arial"/>
              </a:rPr>
              <a:t> 50 000 </a:t>
            </a:r>
            <a:r>
              <a:rPr lang="en-US" sz="3200" dirty="0" err="1" smtClean="0">
                <a:solidFill>
                  <a:schemeClr val="bg2"/>
                </a:solidFill>
                <a:latin typeface="Frutiger 45 Light"/>
                <a:cs typeface="Arial"/>
              </a:rPr>
              <a:t>fram</a:t>
            </a:r>
            <a:r>
              <a:rPr lang="en-US" sz="3200" dirty="0" smtClean="0">
                <a:solidFill>
                  <a:schemeClr val="bg2"/>
                </a:solidFill>
                <a:latin typeface="Frutiger 45 Light"/>
                <a:cs typeface="Arial"/>
              </a:rPr>
              <a:t> till 2030.</a:t>
            </a:r>
            <a:endParaRPr lang="en-US" sz="3200" dirty="0">
              <a:solidFill>
                <a:schemeClr val="bg2"/>
              </a:solidFill>
              <a:latin typeface="Frutiger 45 Light"/>
              <a:cs typeface="Arial"/>
            </a:endParaRPr>
          </a:p>
        </p:txBody>
      </p:sp>
    </p:spTree>
    <p:extLst>
      <p:ext uri="{BB962C8B-B14F-4D97-AF65-F5344CB8AC3E}">
        <p14:creationId xmlns:p14="http://schemas.microsoft.com/office/powerpoint/2010/main" val="379530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4511" y="-5224"/>
            <a:ext cx="1133772" cy="923330"/>
          </a:xfrm>
          <a:prstGeom prst="rect">
            <a:avLst/>
          </a:prstGeom>
          <a:noFill/>
        </p:spPr>
        <p:txBody>
          <a:bodyPr wrap="none" rtlCol="0">
            <a:spAutoFit/>
          </a:bodyPr>
          <a:lstStyle/>
          <a:p>
            <a:r>
              <a:rPr lang="en-US" sz="3600" dirty="0">
                <a:solidFill>
                  <a:srgbClr val="000000"/>
                </a:solidFill>
                <a:latin typeface="Arial"/>
                <a:cs typeface="Arial"/>
              </a:rPr>
              <a:t>Tack</a:t>
            </a:r>
          </a:p>
          <a:p>
            <a:endParaRPr lang="en-US" dirty="0"/>
          </a:p>
        </p:txBody>
      </p:sp>
    </p:spTree>
    <p:extLst>
      <p:ext uri="{BB962C8B-B14F-4D97-AF65-F5344CB8AC3E}">
        <p14:creationId xmlns:p14="http://schemas.microsoft.com/office/powerpoint/2010/main" val="181723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rotWithShape="1">
          <a:blip r:embed="rId3" cstate="screen">
            <a:extLst>
              <a:ext uri="{28A0092B-C50C-407E-A947-70E740481C1C}">
                <a14:useLocalDpi xmlns:a14="http://schemas.microsoft.com/office/drawing/2010/main" val="0"/>
              </a:ext>
            </a:extLst>
          </a:blip>
          <a:srcRect t="25570" b="32949"/>
          <a:stretch/>
        </p:blipFill>
        <p:spPr>
          <a:xfrm>
            <a:off x="2297854" y="2878667"/>
            <a:ext cx="4848301" cy="2370667"/>
          </a:xfrm>
          <a:prstGeom prst="rect">
            <a:avLst/>
          </a:prstGeom>
        </p:spPr>
      </p:pic>
      <p:sp>
        <p:nvSpPr>
          <p:cNvPr id="2" name="textruta 1"/>
          <p:cNvSpPr txBox="1"/>
          <p:nvPr/>
        </p:nvSpPr>
        <p:spPr>
          <a:xfrm>
            <a:off x="2641948" y="1826988"/>
            <a:ext cx="4160113" cy="523220"/>
          </a:xfrm>
          <a:prstGeom prst="rect">
            <a:avLst/>
          </a:prstGeom>
          <a:noFill/>
        </p:spPr>
        <p:txBody>
          <a:bodyPr wrap="none" rtlCol="0">
            <a:spAutoFit/>
          </a:bodyPr>
          <a:lstStyle/>
          <a:p>
            <a:pPr algn="ctr"/>
            <a:r>
              <a:rPr lang="sv-SE" sz="2800" dirty="0" smtClean="0">
                <a:latin typeface="Frutiger 45 Light"/>
              </a:rPr>
              <a:t>Ett strategiskt samarbete</a:t>
            </a:r>
            <a:endParaRPr lang="sv-SE" sz="2800" dirty="0">
              <a:latin typeface="Frutiger 45 Light"/>
            </a:endParaRPr>
          </a:p>
        </p:txBody>
      </p:sp>
    </p:spTree>
    <p:extLst>
      <p:ext uri="{BB962C8B-B14F-4D97-AF65-F5344CB8AC3E}">
        <p14:creationId xmlns:p14="http://schemas.microsoft.com/office/powerpoint/2010/main" val="27887557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60" t="21670" r="1543" b="2968"/>
          <a:stretch/>
        </p:blipFill>
        <p:spPr bwMode="auto">
          <a:xfrm>
            <a:off x="542539" y="1237322"/>
            <a:ext cx="8061925" cy="4263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ktangel 3"/>
          <p:cNvSpPr/>
          <p:nvPr/>
        </p:nvSpPr>
        <p:spPr>
          <a:xfrm>
            <a:off x="542524" y="867988"/>
            <a:ext cx="7704856" cy="523220"/>
          </a:xfrm>
          <a:prstGeom prst="rect">
            <a:avLst/>
          </a:prstGeom>
          <a:solidFill>
            <a:srgbClr val="FFFFFF">
              <a:alpha val="89804"/>
            </a:srgbClr>
          </a:solidFill>
          <a:ln>
            <a:noFill/>
          </a:ln>
        </p:spPr>
        <p:txBody>
          <a:bodyPr wrap="square">
            <a:spAutoFit/>
          </a:bodyPr>
          <a:lstStyle/>
          <a:p>
            <a:r>
              <a:rPr lang="sv-SE" sz="2800" dirty="0" smtClean="0">
                <a:solidFill>
                  <a:prstClr val="black"/>
                </a:solidFill>
                <a:latin typeface="Frutiger 45 Light"/>
              </a:rPr>
              <a:t>Det händer mycket kring flygplatser </a:t>
            </a:r>
            <a:endParaRPr lang="sv-SE" sz="2800" dirty="0">
              <a:solidFill>
                <a:prstClr val="black"/>
              </a:solidFill>
              <a:latin typeface="Frutiger 45 Light"/>
            </a:endParaRPr>
          </a:p>
        </p:txBody>
      </p:sp>
    </p:spTree>
    <p:extLst>
      <p:ext uri="{BB962C8B-B14F-4D97-AF65-F5344CB8AC3E}">
        <p14:creationId xmlns:p14="http://schemas.microsoft.com/office/powerpoint/2010/main" val="30930617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Helena\Dropbox\Spacescape\06 Projekt\Sigtuna\Airport City Stockholm\3. Ut\ZAP\Sky City_stadsmiljöbild_120209.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4297" t="-182" r="10297" b="182"/>
          <a:stretch/>
        </p:blipFill>
        <p:spPr bwMode="auto">
          <a:xfrm>
            <a:off x="-31368" y="1117309"/>
            <a:ext cx="9175367" cy="4597693"/>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p:cNvSpPr txBox="1"/>
          <p:nvPr/>
        </p:nvSpPr>
        <p:spPr>
          <a:xfrm>
            <a:off x="1187624" y="150064"/>
            <a:ext cx="12817424" cy="646331"/>
          </a:xfrm>
          <a:prstGeom prst="rect">
            <a:avLst/>
          </a:prstGeom>
          <a:noFill/>
        </p:spPr>
        <p:txBody>
          <a:bodyPr wrap="square" rtlCol="0">
            <a:spAutoFit/>
          </a:bodyPr>
          <a:lstStyle/>
          <a:p>
            <a:pPr defTabSz="914400"/>
            <a:r>
              <a:rPr lang="sv-SE" sz="3600" b="1" dirty="0" smtClean="0">
                <a:solidFill>
                  <a:prstClr val="black"/>
                </a:solidFill>
                <a:latin typeface="Frutiger 45 Light" pitchFamily="34" charset="0"/>
              </a:rPr>
              <a:t>En levande stad</a:t>
            </a:r>
            <a:endParaRPr lang="sv-SE" sz="3600" i="1" dirty="0">
              <a:solidFill>
                <a:prstClr val="black"/>
              </a:solidFill>
              <a:latin typeface="Frutiger 45 Light" pitchFamily="34" charset="0"/>
            </a:endParaRPr>
          </a:p>
        </p:txBody>
      </p:sp>
      <p:sp>
        <p:nvSpPr>
          <p:cNvPr id="4" name="Rektangel 3"/>
          <p:cNvSpPr/>
          <p:nvPr/>
        </p:nvSpPr>
        <p:spPr>
          <a:xfrm>
            <a:off x="3779912" y="469444"/>
            <a:ext cx="4932040" cy="646331"/>
          </a:xfrm>
          <a:prstGeom prst="rect">
            <a:avLst/>
          </a:prstGeom>
        </p:spPr>
        <p:txBody>
          <a:bodyPr wrap="square">
            <a:spAutoFit/>
          </a:bodyPr>
          <a:lstStyle/>
          <a:p>
            <a:pPr defTabSz="914400"/>
            <a:r>
              <a:rPr lang="sv-SE" sz="3600" i="1" dirty="0" smtClean="0">
                <a:solidFill>
                  <a:prstClr val="black"/>
                </a:solidFill>
                <a:latin typeface="Frutiger 45 Light" pitchFamily="34" charset="0"/>
              </a:rPr>
              <a:t>närmare världen</a:t>
            </a:r>
            <a:endParaRPr lang="sv-SE" sz="3600" i="1" dirty="0">
              <a:solidFill>
                <a:prstClr val="black"/>
              </a:solidFill>
              <a:latin typeface="Frutiger 45 Light" pitchFamily="34" charset="0"/>
            </a:endParaRPr>
          </a:p>
        </p:txBody>
      </p:sp>
      <p:pic>
        <p:nvPicPr>
          <p:cNvPr id="8" name="Bildobjekt 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660233" y="4650000"/>
            <a:ext cx="2546129" cy="1500000"/>
          </a:xfrm>
          <a:prstGeom prst="rect">
            <a:avLst/>
          </a:prstGeom>
        </p:spPr>
      </p:pic>
    </p:spTree>
    <p:extLst>
      <p:ext uri="{BB962C8B-B14F-4D97-AF65-F5344CB8AC3E}">
        <p14:creationId xmlns:p14="http://schemas.microsoft.com/office/powerpoint/2010/main" val="28136057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Helena\Dropbox\Spacescape\06 Projekt\Sigtuna\Airport City Stockholm\2. Projekt\2.8 Raster\TIFF till indesign\översikt regionen8-01.t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71800" y="1384038"/>
            <a:ext cx="3600400" cy="4241655"/>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p:cNvSpPr txBox="1"/>
          <p:nvPr/>
        </p:nvSpPr>
        <p:spPr>
          <a:xfrm>
            <a:off x="2299663" y="424983"/>
            <a:ext cx="4544699" cy="954107"/>
          </a:xfrm>
          <a:prstGeom prst="rect">
            <a:avLst/>
          </a:prstGeom>
          <a:noFill/>
        </p:spPr>
        <p:txBody>
          <a:bodyPr wrap="square" rtlCol="0">
            <a:spAutoFit/>
          </a:bodyPr>
          <a:lstStyle/>
          <a:p>
            <a:pPr algn="ctr" defTabSz="914400"/>
            <a:r>
              <a:rPr lang="sv-SE" sz="2800" b="1" dirty="0" smtClean="0">
                <a:solidFill>
                  <a:prstClr val="black"/>
                </a:solidFill>
                <a:latin typeface="Frutiger 45 Light" pitchFamily="34" charset="0"/>
              </a:rPr>
              <a:t>Nära </a:t>
            </a:r>
            <a:r>
              <a:rPr lang="sv-SE" sz="2800" i="1" dirty="0" smtClean="0">
                <a:solidFill>
                  <a:prstClr val="black"/>
                </a:solidFill>
                <a:latin typeface="Frutiger 45 Light" pitchFamily="34" charset="0"/>
              </a:rPr>
              <a:t>världen</a:t>
            </a:r>
          </a:p>
          <a:p>
            <a:pPr algn="ctr" defTabSz="914400"/>
            <a:endParaRPr lang="sv-SE" sz="2800" b="1" i="1" dirty="0">
              <a:solidFill>
                <a:prstClr val="black"/>
              </a:solidFill>
              <a:latin typeface="Frutiger 55 Roman" pitchFamily="34" charset="0"/>
            </a:endParaRPr>
          </a:p>
        </p:txBody>
      </p:sp>
      <p:pic>
        <p:nvPicPr>
          <p:cNvPr id="6" name="Bildobjekt 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660023" y="4650000"/>
            <a:ext cx="2546129" cy="1500000"/>
          </a:xfrm>
          <a:prstGeom prst="rect">
            <a:avLst/>
          </a:prstGeom>
        </p:spPr>
      </p:pic>
    </p:spTree>
    <p:extLst>
      <p:ext uri="{BB962C8B-B14F-4D97-AF65-F5344CB8AC3E}">
        <p14:creationId xmlns:p14="http://schemas.microsoft.com/office/powerpoint/2010/main" val="24459550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Helena\Dropbox\Spacescape\06 Projekt\Sigtuna\Airport City Stockholm\2. Projekt\2.8 Raster\TIFF till indesign\översiktskarta_121113-01.tif"/>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866402" y="1203612"/>
            <a:ext cx="3411196" cy="4019947"/>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p:cNvSpPr txBox="1"/>
          <p:nvPr/>
        </p:nvSpPr>
        <p:spPr>
          <a:xfrm>
            <a:off x="2299663" y="424979"/>
            <a:ext cx="4544699" cy="954107"/>
          </a:xfrm>
          <a:prstGeom prst="rect">
            <a:avLst/>
          </a:prstGeom>
          <a:noFill/>
        </p:spPr>
        <p:txBody>
          <a:bodyPr wrap="square" rtlCol="0">
            <a:spAutoFit/>
          </a:bodyPr>
          <a:lstStyle/>
          <a:p>
            <a:pPr algn="ctr" defTabSz="914400"/>
            <a:r>
              <a:rPr lang="sv-SE" sz="2800" dirty="0" smtClean="0">
                <a:solidFill>
                  <a:prstClr val="black"/>
                </a:solidFill>
                <a:latin typeface="Frutiger 45 Light" pitchFamily="34" charset="0"/>
              </a:rPr>
              <a:t>6 unika </a:t>
            </a:r>
            <a:r>
              <a:rPr lang="sv-SE" sz="2800" b="1" dirty="0" smtClean="0">
                <a:solidFill>
                  <a:prstClr val="black"/>
                </a:solidFill>
                <a:latin typeface="Frutiger 45 Light" pitchFamily="34" charset="0"/>
              </a:rPr>
              <a:t>stadsdelar</a:t>
            </a:r>
            <a:endParaRPr lang="sv-SE" sz="2800" i="1" dirty="0" smtClean="0">
              <a:solidFill>
                <a:prstClr val="black"/>
              </a:solidFill>
              <a:latin typeface="Frutiger 45 Light" pitchFamily="34" charset="0"/>
            </a:endParaRPr>
          </a:p>
          <a:p>
            <a:pPr algn="ctr" defTabSz="914400"/>
            <a:endParaRPr lang="sv-SE" sz="2800" b="1" i="1" dirty="0">
              <a:solidFill>
                <a:prstClr val="black"/>
              </a:solidFill>
              <a:latin typeface="Frutiger 55 Roman" pitchFamily="34" charset="0"/>
            </a:endParaRPr>
          </a:p>
        </p:txBody>
      </p:sp>
      <p:pic>
        <p:nvPicPr>
          <p:cNvPr id="4" name="Bildobjekt 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660023" y="4650000"/>
            <a:ext cx="2546129" cy="1500000"/>
          </a:xfrm>
          <a:prstGeom prst="rect">
            <a:avLst/>
          </a:prstGeom>
        </p:spPr>
      </p:pic>
    </p:spTree>
    <p:extLst>
      <p:ext uri="{BB962C8B-B14F-4D97-AF65-F5344CB8AC3E}">
        <p14:creationId xmlns:p14="http://schemas.microsoft.com/office/powerpoint/2010/main" val="3927983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Helena\Dropbox\Spacescape\06 Projekt\Sigtuna\Airport City Stockholm\3. Ut\ZAP\Sky City_stadsmiljöbild_120209.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4297" t="-182" r="10297" b="182"/>
          <a:stretch/>
        </p:blipFill>
        <p:spPr bwMode="auto">
          <a:xfrm>
            <a:off x="-31368" y="1117309"/>
            <a:ext cx="9175367" cy="4597693"/>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p:cNvSpPr txBox="1"/>
          <p:nvPr/>
        </p:nvSpPr>
        <p:spPr>
          <a:xfrm>
            <a:off x="-31368" y="416958"/>
            <a:ext cx="9175368" cy="954107"/>
          </a:xfrm>
          <a:prstGeom prst="rect">
            <a:avLst/>
          </a:prstGeom>
          <a:noFill/>
        </p:spPr>
        <p:txBody>
          <a:bodyPr wrap="square" rtlCol="0">
            <a:spAutoFit/>
          </a:bodyPr>
          <a:lstStyle/>
          <a:p>
            <a:pPr algn="ctr" defTabSz="914400"/>
            <a:r>
              <a:rPr lang="sv-SE" sz="2800" b="1" dirty="0">
                <a:solidFill>
                  <a:prstClr val="black"/>
                </a:solidFill>
                <a:latin typeface="Frutiger 45 Light" pitchFamily="34" charset="0"/>
              </a:rPr>
              <a:t>Sky City </a:t>
            </a:r>
            <a:r>
              <a:rPr lang="sv-SE" sz="2800" dirty="0" smtClean="0">
                <a:solidFill>
                  <a:prstClr val="black"/>
                </a:solidFill>
                <a:latin typeface="Frutiger 45 Light" pitchFamily="34" charset="0"/>
              </a:rPr>
              <a:t>– </a:t>
            </a:r>
            <a:r>
              <a:rPr lang="sv-SE" sz="2800" dirty="0">
                <a:solidFill>
                  <a:prstClr val="black"/>
                </a:solidFill>
                <a:latin typeface="Frutiger 45 Light" pitchFamily="34" charset="0"/>
              </a:rPr>
              <a:t>flygplatsstadens ”Down Town”</a:t>
            </a:r>
          </a:p>
          <a:p>
            <a:pPr algn="ctr" defTabSz="914400"/>
            <a:r>
              <a:rPr lang="sv-SE" sz="2800" dirty="0">
                <a:solidFill>
                  <a:prstClr val="black"/>
                </a:solidFill>
                <a:latin typeface="Frutiger 55 Roman" pitchFamily="34" charset="0"/>
              </a:rPr>
              <a:t> </a:t>
            </a:r>
          </a:p>
        </p:txBody>
      </p:sp>
      <p:pic>
        <p:nvPicPr>
          <p:cNvPr id="5" name="Bildobjekt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660233" y="4650000"/>
            <a:ext cx="2546129" cy="1500000"/>
          </a:xfrm>
          <a:prstGeom prst="rect">
            <a:avLst/>
          </a:prstGeom>
        </p:spPr>
      </p:pic>
    </p:spTree>
    <p:extLst>
      <p:ext uri="{BB962C8B-B14F-4D97-AF65-F5344CB8AC3E}">
        <p14:creationId xmlns:p14="http://schemas.microsoft.com/office/powerpoint/2010/main" val="22141377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Users\Helena\Dropbox\Spacescape\06 Projekt\Sigtuna\Airport City Stockholm\3. Ut\ZAP\park city - arlanda.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23450" r="109"/>
          <a:stretch/>
        </p:blipFill>
        <p:spPr bwMode="auto">
          <a:xfrm>
            <a:off x="0" y="1117309"/>
            <a:ext cx="9144000" cy="4597693"/>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p:cNvSpPr txBox="1"/>
          <p:nvPr/>
        </p:nvSpPr>
        <p:spPr>
          <a:xfrm>
            <a:off x="-31368" y="416904"/>
            <a:ext cx="9175368" cy="523220"/>
          </a:xfrm>
          <a:prstGeom prst="rect">
            <a:avLst/>
          </a:prstGeom>
          <a:noFill/>
        </p:spPr>
        <p:txBody>
          <a:bodyPr wrap="square" rtlCol="0">
            <a:spAutoFit/>
          </a:bodyPr>
          <a:lstStyle/>
          <a:p>
            <a:pPr algn="ctr" defTabSz="914400"/>
            <a:r>
              <a:rPr lang="sv-SE" sz="2800" b="1" dirty="0" smtClean="0">
                <a:solidFill>
                  <a:prstClr val="black"/>
                </a:solidFill>
                <a:latin typeface="Frutiger 45 Light" pitchFamily="34" charset="0"/>
              </a:rPr>
              <a:t>Park City </a:t>
            </a:r>
            <a:r>
              <a:rPr lang="sv-SE" sz="2800" dirty="0" smtClean="0">
                <a:solidFill>
                  <a:prstClr val="black"/>
                </a:solidFill>
                <a:latin typeface="Frutiger 45 Light" pitchFamily="34" charset="0"/>
              </a:rPr>
              <a:t>–</a:t>
            </a:r>
            <a:r>
              <a:rPr lang="sv-SE" sz="2800" b="1" dirty="0" smtClean="0">
                <a:solidFill>
                  <a:prstClr val="black"/>
                </a:solidFill>
                <a:latin typeface="Frutiger 45 Light" pitchFamily="34" charset="0"/>
              </a:rPr>
              <a:t> </a:t>
            </a:r>
            <a:r>
              <a:rPr lang="sv-SE" sz="2800" dirty="0" smtClean="0">
                <a:solidFill>
                  <a:prstClr val="black"/>
                </a:solidFill>
                <a:latin typeface="Frutiger 45 Light" pitchFamily="34" charset="0"/>
              </a:rPr>
              <a:t>flygplatsens entré</a:t>
            </a:r>
            <a:endParaRPr lang="sv-SE" sz="2800" dirty="0">
              <a:solidFill>
                <a:prstClr val="black"/>
              </a:solidFill>
              <a:latin typeface="Frutiger 45 Light" pitchFamily="34" charset="0"/>
            </a:endParaRPr>
          </a:p>
        </p:txBody>
      </p:sp>
      <p:pic>
        <p:nvPicPr>
          <p:cNvPr id="6" name="Bildobjekt 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660233" y="4650000"/>
            <a:ext cx="2546129" cy="1500000"/>
          </a:xfrm>
          <a:prstGeom prst="rect">
            <a:avLst/>
          </a:prstGeom>
        </p:spPr>
      </p:pic>
    </p:spTree>
    <p:extLst>
      <p:ext uri="{BB962C8B-B14F-4D97-AF65-F5344CB8AC3E}">
        <p14:creationId xmlns:p14="http://schemas.microsoft.com/office/powerpoint/2010/main" val="35378315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ruta 5"/>
          <p:cNvSpPr txBox="1">
            <a:spLocks noChangeArrowheads="1"/>
          </p:cNvSpPr>
          <p:nvPr/>
        </p:nvSpPr>
        <p:spPr bwMode="auto">
          <a:xfrm>
            <a:off x="-31750" y="416721"/>
            <a:ext cx="91757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defTabSz="914400" fontAlgn="base">
              <a:spcBef>
                <a:spcPct val="0"/>
              </a:spcBef>
              <a:spcAft>
                <a:spcPct val="0"/>
              </a:spcAft>
            </a:pPr>
            <a:r>
              <a:rPr lang="sv-SE" sz="2800" b="1" smtClean="0">
                <a:solidFill>
                  <a:prstClr val="black"/>
                </a:solidFill>
                <a:latin typeface="Frutiger 45 Light" pitchFamily="34" charset="0"/>
                <a:cs typeface="Arial" charset="0"/>
              </a:rPr>
              <a:t>DriveLAB </a:t>
            </a:r>
            <a:r>
              <a:rPr lang="sv-SE" sz="2800" smtClean="0">
                <a:solidFill>
                  <a:prstClr val="black"/>
                </a:solidFill>
                <a:latin typeface="Frutiger 45 Light" pitchFamily="34" charset="0"/>
                <a:cs typeface="Arial" charset="0"/>
              </a:rPr>
              <a:t>Stockholm</a:t>
            </a:r>
          </a:p>
          <a:p>
            <a:pPr algn="ctr" defTabSz="914400" fontAlgn="base">
              <a:spcBef>
                <a:spcPct val="0"/>
              </a:spcBef>
              <a:spcAft>
                <a:spcPct val="0"/>
              </a:spcAft>
            </a:pPr>
            <a:r>
              <a:rPr lang="sv-SE" sz="2800" smtClean="0">
                <a:solidFill>
                  <a:prstClr val="black"/>
                </a:solidFill>
                <a:latin typeface="Frutiger 45 Light" pitchFamily="34" charset="0"/>
                <a:cs typeface="Arial" charset="0"/>
              </a:rPr>
              <a:t> </a:t>
            </a:r>
          </a:p>
        </p:txBody>
      </p:sp>
      <p:pic>
        <p:nvPicPr>
          <p:cNvPr id="2051" name="Bildobjekt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4650053"/>
            <a:ext cx="25463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Bildobjekt 1"/>
          <p:cNvPicPr>
            <a:picLocks noChangeAspect="1"/>
          </p:cNvPicPr>
          <p:nvPr/>
        </p:nvPicPr>
        <p:blipFill>
          <a:blip r:embed="rId4">
            <a:extLst>
              <a:ext uri="{28A0092B-C50C-407E-A947-70E740481C1C}">
                <a14:useLocalDpi xmlns:a14="http://schemas.microsoft.com/office/drawing/2010/main" val="0"/>
              </a:ext>
            </a:extLst>
          </a:blip>
          <a:srcRect l="1913" t="22699" r="-2"/>
          <a:stretch>
            <a:fillRect/>
          </a:stretch>
        </p:blipFill>
        <p:spPr bwMode="auto">
          <a:xfrm>
            <a:off x="-31750" y="1133740"/>
            <a:ext cx="9175750" cy="458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Bildobjekt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4650053"/>
            <a:ext cx="25463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4590861"/>
      </p:ext>
    </p:extLst>
  </p:cSld>
  <p:clrMapOvr>
    <a:masterClrMapping/>
  </p:clrMapOvr>
  <p:timing>
    <p:tnLst>
      <p:par>
        <p:cTn id="1" dur="indefinite" restart="never" nodeType="tmRoot"/>
      </p:par>
    </p:tnLst>
  </p:timing>
</p:sld>
</file>

<file path=ppt/theme/theme1.xml><?xml version="1.0" encoding="utf-8"?>
<a:theme xmlns:a="http://schemas.openxmlformats.org/drawingml/2006/main" name="APC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Austin.thmx</Template>
  <TotalTime>2530</TotalTime>
  <Words>979</Words>
  <Application>Microsoft Office PowerPoint</Application>
  <PresentationFormat>Bildspel på skärmen (16:10)</PresentationFormat>
  <Paragraphs>78</Paragraphs>
  <Slides>12</Slides>
  <Notes>12</Notes>
  <HiddenSlides>0</HiddenSlides>
  <MMClips>0</MMClips>
  <ScaleCrop>false</ScaleCrop>
  <HeadingPairs>
    <vt:vector size="4" baseType="variant">
      <vt:variant>
        <vt:lpstr>Tema</vt:lpstr>
      </vt:variant>
      <vt:variant>
        <vt:i4>9</vt:i4>
      </vt:variant>
      <vt:variant>
        <vt:lpstr>Bildrubriker</vt:lpstr>
      </vt:variant>
      <vt:variant>
        <vt:i4>12</vt:i4>
      </vt:variant>
    </vt:vector>
  </HeadingPairs>
  <TitlesOfParts>
    <vt:vector size="21" baseType="lpstr">
      <vt:lpstr>APC 2</vt:lpstr>
      <vt:lpstr>1_Office-tema</vt:lpstr>
      <vt:lpstr>Office-tema</vt:lpstr>
      <vt:lpstr>2_Office-tema</vt:lpstr>
      <vt:lpstr>3_Office-tema</vt:lpstr>
      <vt:lpstr>5_Office-tema</vt:lpstr>
      <vt:lpstr>6_Office-tema</vt:lpstr>
      <vt:lpstr>7_Office-tema</vt:lpstr>
      <vt:lpstr>8_Office-tema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Lundholm</dc:creator>
  <cp:lastModifiedBy>administrator</cp:lastModifiedBy>
  <cp:revision>148</cp:revision>
  <dcterms:created xsi:type="dcterms:W3CDTF">2011-09-05T17:13:20Z</dcterms:created>
  <dcterms:modified xsi:type="dcterms:W3CDTF">2013-04-17T09:51:40Z</dcterms:modified>
</cp:coreProperties>
</file>