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charts/chart1.xml" ContentType="application/vnd.openxmlformats-officedocument.drawingml.chart+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rts/chart2.xml" ContentType="application/vnd.openxmlformats-officedocument.drawingml.chart+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charts/chart3.xml" ContentType="application/vnd.openxmlformats-officedocument.drawingml.chart+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charts/chart4.xml" ContentType="application/vnd.openxmlformats-officedocument.drawingml.chart+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rts/chart5.xml" ContentType="application/vnd.openxmlformats-officedocument.drawingml.chart+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charts/chart6.xml" ContentType="application/vnd.openxmlformats-officedocument.drawingml.chart+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charts/chart7.xml" ContentType="application/vnd.openxmlformats-officedocument.drawingml.chart+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charts/chart8.xml" ContentType="application/vnd.openxmlformats-officedocument.drawingml.chart+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charts/chart9.xml" ContentType="application/vnd.openxmlformats-officedocument.drawingml.chart+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charts/chart10.xml" ContentType="application/vnd.openxmlformats-officedocument.drawingml.chart+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charts/chart11.xml" ContentType="application/vnd.openxmlformats-officedocument.drawingml.chart+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charts/chart12.xml" ContentType="application/vnd.openxmlformats-officedocument.drawingml.chart+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charts/chart13.xml" ContentType="application/vnd.openxmlformats-officedocument.drawingml.chart+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charts/chart14.xml" ContentType="application/vnd.openxmlformats-officedocument.drawingml.chart+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charts/chart15.xml" ContentType="application/vnd.openxmlformats-officedocument.drawingml.chart+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charts/chart16.xml" ContentType="application/vnd.openxmlformats-officedocument.drawingml.chart+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charts/chart17.xml" ContentType="application/vnd.openxmlformats-officedocument.drawingml.chart+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735763" cy="9866313"/>
  <p:custDataLst>
    <p:tags r:id="rId23"/>
  </p:custDataLst>
  <p:defaultTextStyle>
    <a:defPPr>
      <a:defRPr lang="da-DK"/>
    </a:defPPr>
    <a:lvl1pPr marL="0" algn="l" defTabSz="984033" rtl="0" eaLnBrk="1" latinLnBrk="0" hangingPunct="1">
      <a:defRPr sz="1900" kern="1200">
        <a:solidFill>
          <a:schemeClr val="tx1"/>
        </a:solidFill>
        <a:latin typeface="+mn-lt"/>
        <a:ea typeface="+mn-ea"/>
        <a:cs typeface="+mn-cs"/>
      </a:defRPr>
    </a:lvl1pPr>
    <a:lvl2pPr marL="492017" algn="l" defTabSz="984033" rtl="0" eaLnBrk="1" latinLnBrk="0" hangingPunct="1">
      <a:defRPr sz="1900" kern="1200">
        <a:solidFill>
          <a:schemeClr val="tx1"/>
        </a:solidFill>
        <a:latin typeface="+mn-lt"/>
        <a:ea typeface="+mn-ea"/>
        <a:cs typeface="+mn-cs"/>
      </a:defRPr>
    </a:lvl2pPr>
    <a:lvl3pPr marL="984033" algn="l" defTabSz="984033" rtl="0" eaLnBrk="1" latinLnBrk="0" hangingPunct="1">
      <a:defRPr sz="1900" kern="1200">
        <a:solidFill>
          <a:schemeClr val="tx1"/>
        </a:solidFill>
        <a:latin typeface="+mn-lt"/>
        <a:ea typeface="+mn-ea"/>
        <a:cs typeface="+mn-cs"/>
      </a:defRPr>
    </a:lvl3pPr>
    <a:lvl4pPr marL="1476050" algn="l" defTabSz="984033" rtl="0" eaLnBrk="1" latinLnBrk="0" hangingPunct="1">
      <a:defRPr sz="1900" kern="1200">
        <a:solidFill>
          <a:schemeClr val="tx1"/>
        </a:solidFill>
        <a:latin typeface="+mn-lt"/>
        <a:ea typeface="+mn-ea"/>
        <a:cs typeface="+mn-cs"/>
      </a:defRPr>
    </a:lvl4pPr>
    <a:lvl5pPr marL="1968068" algn="l" defTabSz="984033" rtl="0" eaLnBrk="1" latinLnBrk="0" hangingPunct="1">
      <a:defRPr sz="1900" kern="1200">
        <a:solidFill>
          <a:schemeClr val="tx1"/>
        </a:solidFill>
        <a:latin typeface="+mn-lt"/>
        <a:ea typeface="+mn-ea"/>
        <a:cs typeface="+mn-cs"/>
      </a:defRPr>
    </a:lvl5pPr>
    <a:lvl6pPr marL="2460085" algn="l" defTabSz="984033" rtl="0" eaLnBrk="1" latinLnBrk="0" hangingPunct="1">
      <a:defRPr sz="1900" kern="1200">
        <a:solidFill>
          <a:schemeClr val="tx1"/>
        </a:solidFill>
        <a:latin typeface="+mn-lt"/>
        <a:ea typeface="+mn-ea"/>
        <a:cs typeface="+mn-cs"/>
      </a:defRPr>
    </a:lvl6pPr>
    <a:lvl7pPr marL="2952102" algn="l" defTabSz="984033" rtl="0" eaLnBrk="1" latinLnBrk="0" hangingPunct="1">
      <a:defRPr sz="1900" kern="1200">
        <a:solidFill>
          <a:schemeClr val="tx1"/>
        </a:solidFill>
        <a:latin typeface="+mn-lt"/>
        <a:ea typeface="+mn-ea"/>
        <a:cs typeface="+mn-cs"/>
      </a:defRPr>
    </a:lvl7pPr>
    <a:lvl8pPr marL="3444119" algn="l" defTabSz="984033" rtl="0" eaLnBrk="1" latinLnBrk="0" hangingPunct="1">
      <a:defRPr sz="1900" kern="1200">
        <a:solidFill>
          <a:schemeClr val="tx1"/>
        </a:solidFill>
        <a:latin typeface="+mn-lt"/>
        <a:ea typeface="+mn-ea"/>
        <a:cs typeface="+mn-cs"/>
      </a:defRPr>
    </a:lvl8pPr>
    <a:lvl9pPr marL="3936135" algn="l" defTabSz="984033"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46">
          <p15:clr>
            <a:srgbClr val="A4A3A4"/>
          </p15:clr>
        </p15:guide>
        <p15:guide id="4" orient="horz" pos="4020">
          <p15:clr>
            <a:srgbClr val="A4A3A4"/>
          </p15:clr>
        </p15:guide>
        <p15:guide id="5" orient="horz" pos="4201">
          <p15:clr>
            <a:srgbClr val="A4A3A4"/>
          </p15:clr>
        </p15:guide>
        <p15:guide id="6" orient="horz" pos="1071">
          <p15:clr>
            <a:srgbClr val="A4A3A4"/>
          </p15:clr>
        </p15:guide>
        <p15:guide id="7" orient="horz" pos="867">
          <p15:clr>
            <a:srgbClr val="A4A3A4"/>
          </p15:clr>
        </p15:guide>
        <p15:guide id="8" orient="horz" pos="640">
          <p15:clr>
            <a:srgbClr val="A4A3A4"/>
          </p15:clr>
        </p15:guide>
        <p15:guide id="9" orient="horz" pos="3521">
          <p15:clr>
            <a:srgbClr val="A4A3A4"/>
          </p15:clr>
        </p15:guide>
        <p15:guide id="10" orient="horz" pos="3884">
          <p15:clr>
            <a:srgbClr val="A4A3A4"/>
          </p15:clr>
        </p15:guide>
        <p15:guide id="11" orient="horz" pos="2478">
          <p15:clr>
            <a:srgbClr val="A4A3A4"/>
          </p15:clr>
        </p15:guide>
        <p15:guide id="12" pos="90">
          <p15:clr>
            <a:srgbClr val="A4A3A4"/>
          </p15:clr>
        </p15:guide>
        <p15:guide id="13" pos="5670">
          <p15:clr>
            <a:srgbClr val="A4A3A4"/>
          </p15:clr>
        </p15:guide>
        <p15:guide id="14" pos="839">
          <p15:clr>
            <a:srgbClr val="A4A3A4"/>
          </p15:clr>
        </p15:guide>
        <p15:guide id="15" pos="4309">
          <p15:clr>
            <a:srgbClr val="A4A3A4"/>
          </p15:clr>
        </p15:guide>
        <p15:guide id="16" pos="1451">
          <p15:clr>
            <a:srgbClr val="A4A3A4"/>
          </p15:clr>
        </p15:guide>
        <p15:guide id="17" pos="2925">
          <p15:clr>
            <a:srgbClr val="A4A3A4"/>
          </p15:clr>
        </p15:guide>
        <p15:guide id="18" pos="2835">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ACAF"/>
    <a:srgbClr val="EE2D27"/>
    <a:srgbClr val="6D6F71"/>
    <a:srgbClr val="A7A9AC"/>
    <a:srgbClr val="CFBCCF"/>
    <a:srgbClr val="885788"/>
    <a:srgbClr val="F2F5A4"/>
    <a:srgbClr val="DEE705"/>
    <a:srgbClr val="98C1DD"/>
    <a:srgbClr val="117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49" autoAdjust="0"/>
  </p:normalViewPr>
  <p:slideViewPr>
    <p:cSldViewPr>
      <p:cViewPr varScale="1">
        <p:scale>
          <a:sx n="72" d="100"/>
          <a:sy n="72" d="100"/>
        </p:scale>
        <p:origin x="222" y="72"/>
      </p:cViewPr>
      <p:guideLst>
        <p:guide orient="horz" pos="2160"/>
        <p:guide pos="2880"/>
        <p:guide orient="horz" pos="346"/>
        <p:guide orient="horz" pos="4020"/>
        <p:guide orient="horz" pos="4201"/>
        <p:guide orient="horz" pos="1071"/>
        <p:guide orient="horz" pos="867"/>
        <p:guide orient="horz" pos="640"/>
        <p:guide orient="horz" pos="3521"/>
        <p:guide orient="horz" pos="3884"/>
        <p:guide orient="horz" pos="2478"/>
        <p:guide pos="90"/>
        <p:guide pos="5670"/>
        <p:guide pos="839"/>
        <p:guide pos="4309"/>
        <p:guide pos="1451"/>
        <p:guide pos="2925"/>
        <p:guide pos="2835"/>
      </p:guideLst>
    </p:cSldViewPr>
  </p:slideViewPr>
  <p:outlineViewPr>
    <p:cViewPr>
      <p:scale>
        <a:sx n="33" d="100"/>
        <a:sy n="33" d="100"/>
      </p:scale>
      <p:origin x="0" y="0"/>
    </p:cViewPr>
  </p:outlineViewPr>
  <p:notesTextViewPr>
    <p:cViewPr>
      <p:scale>
        <a:sx n="1" d="1"/>
        <a:sy n="1" d="1"/>
      </p:scale>
      <p:origin x="0" y="0"/>
    </p:cViewPr>
  </p:notesTextViewPr>
  <p:sorterViewPr>
    <p:cViewPr>
      <p:scale>
        <a:sx n="198" d="100"/>
        <a:sy n="198" d="100"/>
      </p:scale>
      <p:origin x="0" y="0"/>
    </p:cViewPr>
  </p:sorterViewPr>
  <p:notesViewPr>
    <p:cSldViewPr>
      <p:cViewPr varScale="1">
        <p:scale>
          <a:sx n="75" d="100"/>
          <a:sy n="75" d="100"/>
        </p:scale>
        <p:origin x="-3354"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kalkylblad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kalkylblad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kalkylblad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kalkylblad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kalkylblad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kalkylblad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kalkylblad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kalkylblad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kalkylblad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kalkylblad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kalkylblad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kalkylblad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kalkylblad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kalkylblad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kalkylblad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kalkylblad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kalkylblad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Sheet1!$B$1:$I$1</c:f>
              <c:strCache>
                <c:ptCount val="8"/>
                <c:pt idx="0">
                  <c:v>Dagligen</c:v>
                </c:pt>
                <c:pt idx="1">
                  <c:v>Flera gånger i veckan</c:v>
                </c:pt>
                <c:pt idx="2">
                  <c:v>En gång i vecka</c:v>
                </c:pt>
                <c:pt idx="3">
                  <c:v>Varannan vecka</c:v>
                </c:pt>
                <c:pt idx="4">
                  <c:v>En gång per månad</c:v>
                </c:pt>
                <c:pt idx="5">
                  <c:v>Några gånger per halvår</c:v>
                </c:pt>
                <c:pt idx="6">
                  <c:v>En gång per år</c:v>
                </c:pt>
                <c:pt idx="7">
                  <c:v>Äter inte kött</c:v>
                </c:pt>
              </c:strCache>
            </c:strRef>
          </c:cat>
          <c:val>
            <c:numRef>
              <c:f>Sheet1!$B$2:$I$2</c:f>
              <c:numCache>
                <c:formatCode>0</c:formatCode>
                <c:ptCount val="8"/>
                <c:pt idx="0">
                  <c:v>22</c:v>
                </c:pt>
                <c:pt idx="1">
                  <c:v>60</c:v>
                </c:pt>
                <c:pt idx="2">
                  <c:v>11</c:v>
                </c:pt>
                <c:pt idx="3">
                  <c:v>2</c:v>
                </c:pt>
                <c:pt idx="4">
                  <c:v>1</c:v>
                </c:pt>
                <c:pt idx="5" formatCode="0.00">
                  <c:v>0.21</c:v>
                </c:pt>
                <c:pt idx="6" formatCode="0.00">
                  <c:v>0.19</c:v>
                </c:pt>
                <c:pt idx="7">
                  <c:v>4</c:v>
                </c:pt>
              </c:numCache>
            </c:numRef>
          </c:val>
        </c:ser>
        <c:dLbls>
          <c:dLblPos val="outEnd"/>
          <c:showLegendKey val="0"/>
          <c:showVal val="1"/>
          <c:showCatName val="0"/>
          <c:showSerName val="0"/>
          <c:showPercent val="0"/>
          <c:showBubbleSize val="0"/>
        </c:dLbls>
        <c:gapWidth val="150"/>
        <c:axId val="153636376"/>
        <c:axId val="153636768"/>
      </c:barChart>
      <c:catAx>
        <c:axId val="153636376"/>
        <c:scaling>
          <c:orientation val="minMax"/>
        </c:scaling>
        <c:delete val="0"/>
        <c:axPos val="b"/>
        <c:numFmt formatCode="General" sourceLinked="0"/>
        <c:majorTickMark val="out"/>
        <c:minorTickMark val="none"/>
        <c:tickLblPos val="nextTo"/>
        <c:txPr>
          <a:bodyPr/>
          <a:lstStyle/>
          <a:p>
            <a:pPr>
              <a:defRPr sz="1000"/>
            </a:pPr>
            <a:endParaRPr lang="sv-SE"/>
          </a:p>
        </c:txPr>
        <c:crossAx val="153636768"/>
        <c:crosses val="autoZero"/>
        <c:auto val="1"/>
        <c:lblAlgn val="ctr"/>
        <c:lblOffset val="100"/>
        <c:noMultiLvlLbl val="0"/>
      </c:catAx>
      <c:valAx>
        <c:axId val="153636768"/>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5363637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Sheet1!$B$1:$F$1</c:f>
              <c:strCache>
                <c:ptCount val="5"/>
                <c:pt idx="0">
                  <c:v>Ja (NET)</c:v>
                </c:pt>
                <c:pt idx="1">
                  <c:v>Ja, definitivt</c:v>
                </c:pt>
                <c:pt idx="2">
                  <c:v>Ja, kanske</c:v>
                </c:pt>
                <c:pt idx="3">
                  <c:v>Nej</c:v>
                </c:pt>
                <c:pt idx="4">
                  <c:v>Vet ej</c:v>
                </c:pt>
              </c:strCache>
            </c:strRef>
          </c:cat>
          <c:val>
            <c:numRef>
              <c:f>Sheet1!$B$2:$F$2</c:f>
              <c:numCache>
                <c:formatCode>0</c:formatCode>
                <c:ptCount val="5"/>
                <c:pt idx="0">
                  <c:v>77</c:v>
                </c:pt>
                <c:pt idx="1">
                  <c:v>25</c:v>
                </c:pt>
                <c:pt idx="2">
                  <c:v>51</c:v>
                </c:pt>
                <c:pt idx="3">
                  <c:v>19</c:v>
                </c:pt>
                <c:pt idx="4">
                  <c:v>4</c:v>
                </c:pt>
              </c:numCache>
            </c:numRef>
          </c:val>
        </c:ser>
        <c:dLbls>
          <c:dLblPos val="outEnd"/>
          <c:showLegendKey val="0"/>
          <c:showVal val="1"/>
          <c:showCatName val="0"/>
          <c:showSerName val="0"/>
          <c:showPercent val="0"/>
          <c:showBubbleSize val="0"/>
        </c:dLbls>
        <c:gapWidth val="150"/>
        <c:axId val="176760416"/>
        <c:axId val="176760808"/>
      </c:barChart>
      <c:catAx>
        <c:axId val="176760416"/>
        <c:scaling>
          <c:orientation val="minMax"/>
        </c:scaling>
        <c:delete val="0"/>
        <c:axPos val="b"/>
        <c:numFmt formatCode="General" sourceLinked="0"/>
        <c:majorTickMark val="out"/>
        <c:minorTickMark val="none"/>
        <c:tickLblPos val="nextTo"/>
        <c:txPr>
          <a:bodyPr/>
          <a:lstStyle/>
          <a:p>
            <a:pPr>
              <a:defRPr sz="1000"/>
            </a:pPr>
            <a:endParaRPr lang="sv-SE"/>
          </a:p>
        </c:txPr>
        <c:crossAx val="176760808"/>
        <c:crosses val="autoZero"/>
        <c:auto val="1"/>
        <c:lblAlgn val="ctr"/>
        <c:lblOffset val="100"/>
        <c:noMultiLvlLbl val="0"/>
      </c:catAx>
      <c:valAx>
        <c:axId val="176760808"/>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676041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Sheet1!$B$1:$G$1</c:f>
              <c:strCache>
                <c:ptCount val="6"/>
                <c:pt idx="0">
                  <c:v>10% mer</c:v>
                </c:pt>
                <c:pt idx="1">
                  <c:v>30% mer</c:v>
                </c:pt>
                <c:pt idx="2">
                  <c:v>50% mer</c:v>
                </c:pt>
                <c:pt idx="3">
                  <c:v>Jag väljer alltid KRAV-märkt kött oavsett pris</c:v>
                </c:pt>
                <c:pt idx="4">
                  <c:v>Jag skulle inte betala mer för KRAV-märkt kött</c:v>
                </c:pt>
                <c:pt idx="5">
                  <c:v>Vet ej</c:v>
                </c:pt>
              </c:strCache>
            </c:strRef>
          </c:cat>
          <c:val>
            <c:numRef>
              <c:f>Sheet1!$B$2:$G$2</c:f>
              <c:numCache>
                <c:formatCode>0</c:formatCode>
                <c:ptCount val="6"/>
                <c:pt idx="0">
                  <c:v>38</c:v>
                </c:pt>
                <c:pt idx="1">
                  <c:v>27</c:v>
                </c:pt>
                <c:pt idx="2">
                  <c:v>4</c:v>
                </c:pt>
                <c:pt idx="3">
                  <c:v>6</c:v>
                </c:pt>
                <c:pt idx="4">
                  <c:v>16</c:v>
                </c:pt>
                <c:pt idx="5">
                  <c:v>9</c:v>
                </c:pt>
              </c:numCache>
            </c:numRef>
          </c:val>
        </c:ser>
        <c:dLbls>
          <c:dLblPos val="outEnd"/>
          <c:showLegendKey val="0"/>
          <c:showVal val="1"/>
          <c:showCatName val="0"/>
          <c:showSerName val="0"/>
          <c:showPercent val="0"/>
          <c:showBubbleSize val="0"/>
        </c:dLbls>
        <c:gapWidth val="150"/>
        <c:axId val="176761592"/>
        <c:axId val="176761984"/>
      </c:barChart>
      <c:catAx>
        <c:axId val="176761592"/>
        <c:scaling>
          <c:orientation val="minMax"/>
        </c:scaling>
        <c:delete val="0"/>
        <c:axPos val="b"/>
        <c:numFmt formatCode="General" sourceLinked="0"/>
        <c:majorTickMark val="out"/>
        <c:minorTickMark val="none"/>
        <c:tickLblPos val="nextTo"/>
        <c:txPr>
          <a:bodyPr/>
          <a:lstStyle/>
          <a:p>
            <a:pPr>
              <a:defRPr sz="1000"/>
            </a:pPr>
            <a:endParaRPr lang="sv-SE"/>
          </a:p>
        </c:txPr>
        <c:crossAx val="176761984"/>
        <c:crosses val="autoZero"/>
        <c:auto val="1"/>
        <c:lblAlgn val="ctr"/>
        <c:lblOffset val="100"/>
        <c:noMultiLvlLbl val="0"/>
      </c:catAx>
      <c:valAx>
        <c:axId val="176761984"/>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676159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Sheet1!$B$1:$C$1</c:f>
              <c:strCache>
                <c:ptCount val="2"/>
                <c:pt idx="0">
                  <c:v>Ja</c:v>
                </c:pt>
                <c:pt idx="1">
                  <c:v>Nej</c:v>
                </c:pt>
              </c:strCache>
            </c:strRef>
          </c:cat>
          <c:val>
            <c:numRef>
              <c:f>Sheet1!$B$2:$C$2</c:f>
              <c:numCache>
                <c:formatCode>0</c:formatCode>
                <c:ptCount val="2"/>
                <c:pt idx="0">
                  <c:v>36</c:v>
                </c:pt>
                <c:pt idx="1">
                  <c:v>64</c:v>
                </c:pt>
              </c:numCache>
            </c:numRef>
          </c:val>
        </c:ser>
        <c:dLbls>
          <c:dLblPos val="outEnd"/>
          <c:showLegendKey val="0"/>
          <c:showVal val="1"/>
          <c:showCatName val="0"/>
          <c:showSerName val="0"/>
          <c:showPercent val="0"/>
          <c:showBubbleSize val="0"/>
        </c:dLbls>
        <c:gapWidth val="150"/>
        <c:axId val="177341656"/>
        <c:axId val="177342048"/>
      </c:barChart>
      <c:catAx>
        <c:axId val="177341656"/>
        <c:scaling>
          <c:orientation val="minMax"/>
        </c:scaling>
        <c:delete val="0"/>
        <c:axPos val="b"/>
        <c:numFmt formatCode="General" sourceLinked="0"/>
        <c:majorTickMark val="out"/>
        <c:minorTickMark val="none"/>
        <c:tickLblPos val="nextTo"/>
        <c:txPr>
          <a:bodyPr/>
          <a:lstStyle/>
          <a:p>
            <a:pPr>
              <a:defRPr sz="1000"/>
            </a:pPr>
            <a:endParaRPr lang="sv-SE"/>
          </a:p>
        </c:txPr>
        <c:crossAx val="177342048"/>
        <c:crosses val="autoZero"/>
        <c:auto val="1"/>
        <c:lblAlgn val="ctr"/>
        <c:lblOffset val="100"/>
        <c:noMultiLvlLbl val="0"/>
      </c:catAx>
      <c:valAx>
        <c:axId val="177342048"/>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734165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Sheet1!$A$2</c:f>
              <c:strCache>
                <c:ptCount val="1"/>
                <c:pt idx="0">
                  <c:v>Vet ej/Ingen åsikt</c:v>
                </c:pt>
              </c:strCache>
            </c:strRef>
          </c:tx>
          <c:invertIfNegative val="0"/>
          <c:dLbls>
            <c:spPr>
              <a:noFill/>
              <a:ln>
                <a:noFill/>
              </a:ln>
              <a:effectLst/>
            </c:spPr>
            <c:txPr>
              <a:bodyPr/>
              <a:lstStyle/>
              <a:p>
                <a:pPr>
                  <a:defRPr sz="1000"/>
                </a:pPr>
                <a:endParaRPr lang="sv-SE"/>
              </a:p>
            </c:txPr>
            <c:dLblPos val="ct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Sheet1!$B$1:$D$1</c:f>
              <c:strCache>
                <c:ptCount val="3"/>
                <c:pt idx="0">
                  <c:v>Att den är KRAV-märkt </c:v>
                </c:pt>
                <c:pt idx="1">
                  <c:v>Att den är ekologisk </c:v>
                </c:pt>
                <c:pt idx="2">
                  <c:v>Att den är närproducerad</c:v>
                </c:pt>
              </c:strCache>
            </c:strRef>
          </c:cat>
          <c:val>
            <c:numRef>
              <c:f>Sheet1!$B$2:$D$2</c:f>
              <c:numCache>
                <c:formatCode>0</c:formatCode>
                <c:ptCount val="3"/>
                <c:pt idx="0">
                  <c:v>7</c:v>
                </c:pt>
                <c:pt idx="1">
                  <c:v>7</c:v>
                </c:pt>
                <c:pt idx="2">
                  <c:v>6</c:v>
                </c:pt>
              </c:numCache>
            </c:numRef>
          </c:val>
        </c:ser>
        <c:ser>
          <c:idx val="1"/>
          <c:order val="1"/>
          <c:tx>
            <c:strRef>
              <c:f>Sheet1!$A$3</c:f>
              <c:strCache>
                <c:ptCount val="1"/>
                <c:pt idx="0">
                  <c:v>Mycket viktigt</c:v>
                </c:pt>
              </c:strCache>
            </c:strRef>
          </c:tx>
          <c:invertIfNegative val="0"/>
          <c:dLbls>
            <c:spPr>
              <a:noFill/>
              <a:ln>
                <a:noFill/>
              </a:ln>
              <a:effectLst/>
            </c:spPr>
            <c:txPr>
              <a:bodyPr/>
              <a:lstStyle/>
              <a:p>
                <a:pPr>
                  <a:defRPr sz="1000"/>
                </a:pPr>
                <a:endParaRPr lang="sv-SE"/>
              </a:p>
            </c:txPr>
            <c:dLblPos val="ct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Sheet1!$B$1:$D$1</c:f>
              <c:strCache>
                <c:ptCount val="3"/>
                <c:pt idx="0">
                  <c:v>Att den är KRAV-märkt </c:v>
                </c:pt>
                <c:pt idx="1">
                  <c:v>Att den är ekologisk </c:v>
                </c:pt>
                <c:pt idx="2">
                  <c:v>Att den är närproducerad</c:v>
                </c:pt>
              </c:strCache>
            </c:strRef>
          </c:cat>
          <c:val>
            <c:numRef>
              <c:f>Sheet1!$B$3:$D$3</c:f>
              <c:numCache>
                <c:formatCode>0</c:formatCode>
                <c:ptCount val="3"/>
                <c:pt idx="0">
                  <c:v>28</c:v>
                </c:pt>
                <c:pt idx="1">
                  <c:v>30</c:v>
                </c:pt>
                <c:pt idx="2">
                  <c:v>42</c:v>
                </c:pt>
              </c:numCache>
            </c:numRef>
          </c:val>
        </c:ser>
        <c:ser>
          <c:idx val="2"/>
          <c:order val="2"/>
          <c:tx>
            <c:strRef>
              <c:f>Sheet1!$A$4</c:f>
              <c:strCache>
                <c:ptCount val="1"/>
                <c:pt idx="0">
                  <c:v>Ganska viktigt</c:v>
                </c:pt>
              </c:strCache>
            </c:strRef>
          </c:tx>
          <c:invertIfNegative val="0"/>
          <c:dLbls>
            <c:spPr>
              <a:noFill/>
              <a:ln>
                <a:noFill/>
              </a:ln>
              <a:effectLst/>
            </c:spPr>
            <c:txPr>
              <a:bodyPr/>
              <a:lstStyle/>
              <a:p>
                <a:pPr>
                  <a:defRPr sz="1000"/>
                </a:pPr>
                <a:endParaRPr lang="sv-SE"/>
              </a:p>
            </c:txPr>
            <c:dLblPos val="ct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Sheet1!$B$1:$D$1</c:f>
              <c:strCache>
                <c:ptCount val="3"/>
                <c:pt idx="0">
                  <c:v>Att den är KRAV-märkt </c:v>
                </c:pt>
                <c:pt idx="1">
                  <c:v>Att den är ekologisk </c:v>
                </c:pt>
                <c:pt idx="2">
                  <c:v>Att den är närproducerad</c:v>
                </c:pt>
              </c:strCache>
            </c:strRef>
          </c:cat>
          <c:val>
            <c:numRef>
              <c:f>Sheet1!$B$4:$D$4</c:f>
              <c:numCache>
                <c:formatCode>0</c:formatCode>
                <c:ptCount val="3"/>
                <c:pt idx="0">
                  <c:v>34</c:v>
                </c:pt>
                <c:pt idx="1">
                  <c:v>33</c:v>
                </c:pt>
                <c:pt idx="2">
                  <c:v>34</c:v>
                </c:pt>
              </c:numCache>
            </c:numRef>
          </c:val>
        </c:ser>
        <c:ser>
          <c:idx val="3"/>
          <c:order val="3"/>
          <c:tx>
            <c:strRef>
              <c:f>Sheet1!$A$5</c:f>
              <c:strCache>
                <c:ptCount val="1"/>
                <c:pt idx="0">
                  <c:v>Lite viktigt</c:v>
                </c:pt>
              </c:strCache>
            </c:strRef>
          </c:tx>
          <c:invertIfNegative val="0"/>
          <c:dLbls>
            <c:spPr>
              <a:noFill/>
              <a:ln>
                <a:noFill/>
              </a:ln>
              <a:effectLst/>
            </c:spPr>
            <c:txPr>
              <a:bodyPr/>
              <a:lstStyle/>
              <a:p>
                <a:pPr>
                  <a:defRPr sz="1000">
                    <a:solidFill>
                      <a:schemeClr val="bg1">
                        <a:lumMod val="95000"/>
                      </a:schemeClr>
                    </a:solidFill>
                  </a:defRPr>
                </a:pPr>
                <a:endParaRPr lang="sv-SE"/>
              </a:p>
            </c:txPr>
            <c:dLblPos val="ct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Sheet1!$B$1:$D$1</c:f>
              <c:strCache>
                <c:ptCount val="3"/>
                <c:pt idx="0">
                  <c:v>Att den är KRAV-märkt </c:v>
                </c:pt>
                <c:pt idx="1">
                  <c:v>Att den är ekologisk </c:v>
                </c:pt>
                <c:pt idx="2">
                  <c:v>Att den är närproducerad</c:v>
                </c:pt>
              </c:strCache>
            </c:strRef>
          </c:cat>
          <c:val>
            <c:numRef>
              <c:f>Sheet1!$B$5:$D$5</c:f>
              <c:numCache>
                <c:formatCode>0</c:formatCode>
                <c:ptCount val="3"/>
                <c:pt idx="0">
                  <c:v>21</c:v>
                </c:pt>
                <c:pt idx="1">
                  <c:v>20</c:v>
                </c:pt>
                <c:pt idx="2">
                  <c:v>12</c:v>
                </c:pt>
              </c:numCache>
            </c:numRef>
          </c:val>
        </c:ser>
        <c:ser>
          <c:idx val="4"/>
          <c:order val="4"/>
          <c:tx>
            <c:strRef>
              <c:f>Sheet1!$A$6</c:f>
              <c:strCache>
                <c:ptCount val="1"/>
                <c:pt idx="0">
                  <c:v>Inte alls viktigt</c:v>
                </c:pt>
              </c:strCache>
            </c:strRef>
          </c:tx>
          <c:invertIfNegative val="0"/>
          <c:dLbls>
            <c:spPr>
              <a:noFill/>
              <a:ln>
                <a:noFill/>
              </a:ln>
              <a:effectLst/>
            </c:spPr>
            <c:txPr>
              <a:bodyPr/>
              <a:lstStyle/>
              <a:p>
                <a:pPr>
                  <a:defRPr sz="1000"/>
                </a:pPr>
                <a:endParaRPr lang="sv-SE"/>
              </a:p>
            </c:txPr>
            <c:dLblPos val="ct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Sheet1!$B$1:$D$1</c:f>
              <c:strCache>
                <c:ptCount val="3"/>
                <c:pt idx="0">
                  <c:v>Att den är KRAV-märkt </c:v>
                </c:pt>
                <c:pt idx="1">
                  <c:v>Att den är ekologisk </c:v>
                </c:pt>
                <c:pt idx="2">
                  <c:v>Att den är närproducerad</c:v>
                </c:pt>
              </c:strCache>
            </c:strRef>
          </c:cat>
          <c:val>
            <c:numRef>
              <c:f>Sheet1!$B$6:$D$6</c:f>
              <c:numCache>
                <c:formatCode>0</c:formatCode>
                <c:ptCount val="3"/>
                <c:pt idx="0">
                  <c:v>9</c:v>
                </c:pt>
                <c:pt idx="1">
                  <c:v>10</c:v>
                </c:pt>
                <c:pt idx="2">
                  <c:v>6</c:v>
                </c:pt>
              </c:numCache>
            </c:numRef>
          </c:val>
        </c:ser>
        <c:dLbls>
          <c:dLblPos val="ctr"/>
          <c:showLegendKey val="0"/>
          <c:showVal val="1"/>
          <c:showCatName val="0"/>
          <c:showSerName val="0"/>
          <c:showPercent val="0"/>
          <c:showBubbleSize val="0"/>
        </c:dLbls>
        <c:gapWidth val="150"/>
        <c:overlap val="100"/>
        <c:axId val="177342832"/>
        <c:axId val="177343224"/>
      </c:barChart>
      <c:catAx>
        <c:axId val="177342832"/>
        <c:scaling>
          <c:orientation val="minMax"/>
        </c:scaling>
        <c:delete val="0"/>
        <c:axPos val="b"/>
        <c:numFmt formatCode="General" sourceLinked="0"/>
        <c:majorTickMark val="out"/>
        <c:minorTickMark val="none"/>
        <c:tickLblPos val="nextTo"/>
        <c:txPr>
          <a:bodyPr/>
          <a:lstStyle/>
          <a:p>
            <a:pPr>
              <a:defRPr sz="1000"/>
            </a:pPr>
            <a:endParaRPr lang="sv-SE"/>
          </a:p>
        </c:txPr>
        <c:crossAx val="177343224"/>
        <c:crosses val="autoZero"/>
        <c:auto val="1"/>
        <c:lblAlgn val="ctr"/>
        <c:lblOffset val="100"/>
        <c:noMultiLvlLbl val="0"/>
      </c:catAx>
      <c:valAx>
        <c:axId val="177343224"/>
        <c:scaling>
          <c:orientation val="minMax"/>
        </c:scaling>
        <c:delete val="0"/>
        <c:axPos val="l"/>
        <c:majorGridlines/>
        <c:numFmt formatCode="0%" sourceLinked="1"/>
        <c:majorTickMark val="out"/>
        <c:minorTickMark val="none"/>
        <c:tickLblPos val="nextTo"/>
        <c:txPr>
          <a:bodyPr/>
          <a:lstStyle/>
          <a:p>
            <a:pPr>
              <a:defRPr sz="1000" b="1"/>
            </a:pPr>
            <a:endParaRPr lang="sv-SE"/>
          </a:p>
        </c:txPr>
        <c:crossAx val="177342832"/>
        <c:crosses val="autoZero"/>
        <c:crossBetween val="between"/>
      </c:valAx>
    </c:plotArea>
    <c:legend>
      <c:legendPos val="r"/>
      <c:overlay val="0"/>
      <c:txPr>
        <a:bodyPr/>
        <a:lstStyle/>
        <a:p>
          <a:pPr>
            <a:defRPr sz="1000"/>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Sheet1!$B$1:$F$1</c:f>
              <c:strCache>
                <c:ptCount val="5"/>
                <c:pt idx="0">
                  <c:v>Inte alls viktigt</c:v>
                </c:pt>
                <c:pt idx="1">
                  <c:v>Lite viktigt</c:v>
                </c:pt>
                <c:pt idx="2">
                  <c:v>Ganska viktigt</c:v>
                </c:pt>
                <c:pt idx="3">
                  <c:v>Mycket viktigt</c:v>
                </c:pt>
                <c:pt idx="4">
                  <c:v>Vet ej/Ingen åsikt</c:v>
                </c:pt>
              </c:strCache>
            </c:strRef>
          </c:cat>
          <c:val>
            <c:numRef>
              <c:f>Sheet1!$B$2:$F$2</c:f>
              <c:numCache>
                <c:formatCode>0</c:formatCode>
                <c:ptCount val="5"/>
                <c:pt idx="0">
                  <c:v>9</c:v>
                </c:pt>
                <c:pt idx="1">
                  <c:v>21</c:v>
                </c:pt>
                <c:pt idx="2">
                  <c:v>34</c:v>
                </c:pt>
                <c:pt idx="3">
                  <c:v>28</c:v>
                </c:pt>
                <c:pt idx="4">
                  <c:v>7</c:v>
                </c:pt>
              </c:numCache>
            </c:numRef>
          </c:val>
        </c:ser>
        <c:dLbls>
          <c:dLblPos val="outEnd"/>
          <c:showLegendKey val="0"/>
          <c:showVal val="1"/>
          <c:showCatName val="0"/>
          <c:showSerName val="0"/>
          <c:showPercent val="0"/>
          <c:showBubbleSize val="0"/>
        </c:dLbls>
        <c:gapWidth val="150"/>
        <c:axId val="177344792"/>
        <c:axId val="177344400"/>
      </c:barChart>
      <c:catAx>
        <c:axId val="177344792"/>
        <c:scaling>
          <c:orientation val="minMax"/>
        </c:scaling>
        <c:delete val="0"/>
        <c:axPos val="b"/>
        <c:numFmt formatCode="General" sourceLinked="0"/>
        <c:majorTickMark val="out"/>
        <c:minorTickMark val="none"/>
        <c:tickLblPos val="nextTo"/>
        <c:txPr>
          <a:bodyPr/>
          <a:lstStyle/>
          <a:p>
            <a:pPr>
              <a:defRPr sz="1000"/>
            </a:pPr>
            <a:endParaRPr lang="sv-SE"/>
          </a:p>
        </c:txPr>
        <c:crossAx val="177344400"/>
        <c:crosses val="autoZero"/>
        <c:auto val="1"/>
        <c:lblAlgn val="ctr"/>
        <c:lblOffset val="100"/>
        <c:noMultiLvlLbl val="0"/>
      </c:catAx>
      <c:valAx>
        <c:axId val="177344400"/>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734479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Sheet1!$B$1:$F$1</c:f>
              <c:strCache>
                <c:ptCount val="5"/>
                <c:pt idx="0">
                  <c:v>Inte alls viktigt</c:v>
                </c:pt>
                <c:pt idx="1">
                  <c:v>Lite viktigt</c:v>
                </c:pt>
                <c:pt idx="2">
                  <c:v>Ganska viktigt</c:v>
                </c:pt>
                <c:pt idx="3">
                  <c:v>Mycket viktigt</c:v>
                </c:pt>
                <c:pt idx="4">
                  <c:v>Vet ej/Ingen åsikt</c:v>
                </c:pt>
              </c:strCache>
            </c:strRef>
          </c:cat>
          <c:val>
            <c:numRef>
              <c:f>Sheet1!$B$2:$F$2</c:f>
              <c:numCache>
                <c:formatCode>0</c:formatCode>
                <c:ptCount val="5"/>
                <c:pt idx="0">
                  <c:v>10</c:v>
                </c:pt>
                <c:pt idx="1">
                  <c:v>20</c:v>
                </c:pt>
                <c:pt idx="2">
                  <c:v>33</c:v>
                </c:pt>
                <c:pt idx="3">
                  <c:v>30</c:v>
                </c:pt>
                <c:pt idx="4">
                  <c:v>7</c:v>
                </c:pt>
              </c:numCache>
            </c:numRef>
          </c:val>
        </c:ser>
        <c:dLbls>
          <c:dLblPos val="outEnd"/>
          <c:showLegendKey val="0"/>
          <c:showVal val="1"/>
          <c:showCatName val="0"/>
          <c:showSerName val="0"/>
          <c:showPercent val="0"/>
          <c:showBubbleSize val="0"/>
        </c:dLbls>
        <c:gapWidth val="150"/>
        <c:axId val="178638640"/>
        <c:axId val="178639032"/>
      </c:barChart>
      <c:catAx>
        <c:axId val="178638640"/>
        <c:scaling>
          <c:orientation val="minMax"/>
        </c:scaling>
        <c:delete val="0"/>
        <c:axPos val="b"/>
        <c:numFmt formatCode="General" sourceLinked="0"/>
        <c:majorTickMark val="out"/>
        <c:minorTickMark val="none"/>
        <c:tickLblPos val="nextTo"/>
        <c:txPr>
          <a:bodyPr/>
          <a:lstStyle/>
          <a:p>
            <a:pPr>
              <a:defRPr sz="1000"/>
            </a:pPr>
            <a:endParaRPr lang="sv-SE"/>
          </a:p>
        </c:txPr>
        <c:crossAx val="178639032"/>
        <c:crosses val="autoZero"/>
        <c:auto val="1"/>
        <c:lblAlgn val="ctr"/>
        <c:lblOffset val="100"/>
        <c:noMultiLvlLbl val="0"/>
      </c:catAx>
      <c:valAx>
        <c:axId val="178639032"/>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863864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Sheet1!$B$1:$F$1</c:f>
              <c:strCache>
                <c:ptCount val="5"/>
                <c:pt idx="0">
                  <c:v>Inte alls viktigt</c:v>
                </c:pt>
                <c:pt idx="1">
                  <c:v>Lite viktigt</c:v>
                </c:pt>
                <c:pt idx="2">
                  <c:v>Ganska viktigt</c:v>
                </c:pt>
                <c:pt idx="3">
                  <c:v>Mycket viktigt</c:v>
                </c:pt>
                <c:pt idx="4">
                  <c:v>Vet ej/Ingen åsikt</c:v>
                </c:pt>
              </c:strCache>
            </c:strRef>
          </c:cat>
          <c:val>
            <c:numRef>
              <c:f>Sheet1!$B$2:$F$2</c:f>
              <c:numCache>
                <c:formatCode>0</c:formatCode>
                <c:ptCount val="5"/>
                <c:pt idx="0">
                  <c:v>6</c:v>
                </c:pt>
                <c:pt idx="1">
                  <c:v>12</c:v>
                </c:pt>
                <c:pt idx="2">
                  <c:v>34</c:v>
                </c:pt>
                <c:pt idx="3">
                  <c:v>42</c:v>
                </c:pt>
                <c:pt idx="4">
                  <c:v>6</c:v>
                </c:pt>
              </c:numCache>
            </c:numRef>
          </c:val>
        </c:ser>
        <c:dLbls>
          <c:dLblPos val="outEnd"/>
          <c:showLegendKey val="0"/>
          <c:showVal val="1"/>
          <c:showCatName val="0"/>
          <c:showSerName val="0"/>
          <c:showPercent val="0"/>
          <c:showBubbleSize val="0"/>
        </c:dLbls>
        <c:gapWidth val="150"/>
        <c:axId val="178640208"/>
        <c:axId val="180853352"/>
      </c:barChart>
      <c:catAx>
        <c:axId val="178640208"/>
        <c:scaling>
          <c:orientation val="minMax"/>
        </c:scaling>
        <c:delete val="0"/>
        <c:axPos val="b"/>
        <c:numFmt formatCode="General" sourceLinked="0"/>
        <c:majorTickMark val="out"/>
        <c:minorTickMark val="none"/>
        <c:tickLblPos val="nextTo"/>
        <c:txPr>
          <a:bodyPr/>
          <a:lstStyle/>
          <a:p>
            <a:pPr>
              <a:defRPr sz="1000"/>
            </a:pPr>
            <a:endParaRPr lang="sv-SE"/>
          </a:p>
        </c:txPr>
        <c:crossAx val="180853352"/>
        <c:crosses val="autoZero"/>
        <c:auto val="1"/>
        <c:lblAlgn val="ctr"/>
        <c:lblOffset val="100"/>
        <c:noMultiLvlLbl val="0"/>
      </c:catAx>
      <c:valAx>
        <c:axId val="180853352"/>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864020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Sheet1!$B$1:$D$1</c:f>
              <c:strCache>
                <c:ptCount val="3"/>
                <c:pt idx="0">
                  <c:v>Ja</c:v>
                </c:pt>
                <c:pt idx="1">
                  <c:v>Nej</c:v>
                </c:pt>
                <c:pt idx="2">
                  <c:v>Vet ej</c:v>
                </c:pt>
              </c:strCache>
            </c:strRef>
          </c:cat>
          <c:val>
            <c:numRef>
              <c:f>Sheet1!$B$2:$D$2</c:f>
              <c:numCache>
                <c:formatCode>0</c:formatCode>
                <c:ptCount val="3"/>
                <c:pt idx="0">
                  <c:v>65</c:v>
                </c:pt>
                <c:pt idx="1">
                  <c:v>17</c:v>
                </c:pt>
                <c:pt idx="2">
                  <c:v>18</c:v>
                </c:pt>
              </c:numCache>
            </c:numRef>
          </c:val>
        </c:ser>
        <c:dLbls>
          <c:dLblPos val="outEnd"/>
          <c:showLegendKey val="0"/>
          <c:showVal val="1"/>
          <c:showCatName val="0"/>
          <c:showSerName val="0"/>
          <c:showPercent val="0"/>
          <c:showBubbleSize val="0"/>
        </c:dLbls>
        <c:gapWidth val="150"/>
        <c:axId val="180854136"/>
        <c:axId val="180854528"/>
      </c:barChart>
      <c:catAx>
        <c:axId val="180854136"/>
        <c:scaling>
          <c:orientation val="minMax"/>
        </c:scaling>
        <c:delete val="0"/>
        <c:axPos val="b"/>
        <c:numFmt formatCode="General" sourceLinked="0"/>
        <c:majorTickMark val="out"/>
        <c:minorTickMark val="none"/>
        <c:tickLblPos val="nextTo"/>
        <c:txPr>
          <a:bodyPr/>
          <a:lstStyle/>
          <a:p>
            <a:pPr>
              <a:defRPr sz="1000"/>
            </a:pPr>
            <a:endParaRPr lang="sv-SE"/>
          </a:p>
        </c:txPr>
        <c:crossAx val="180854528"/>
        <c:crosses val="autoZero"/>
        <c:auto val="1"/>
        <c:lblAlgn val="ctr"/>
        <c:lblOffset val="100"/>
        <c:noMultiLvlLbl val="0"/>
      </c:catAx>
      <c:valAx>
        <c:axId val="180854528"/>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8085413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Sheet1!$B$1:$D$1</c:f>
              <c:strCache>
                <c:ptCount val="3"/>
                <c:pt idx="0">
                  <c:v>Jag är förälder och har barn i åldern 6-19 år</c:v>
                </c:pt>
                <c:pt idx="1">
                  <c:v>Jag har barnbarn i åldern 6-19 år</c:v>
                </c:pt>
                <c:pt idx="2">
                  <c:v>Inget av dessa</c:v>
                </c:pt>
              </c:strCache>
            </c:strRef>
          </c:cat>
          <c:val>
            <c:numRef>
              <c:f>Sheet1!$B$2:$D$2</c:f>
              <c:numCache>
                <c:formatCode>0</c:formatCode>
                <c:ptCount val="3"/>
                <c:pt idx="0">
                  <c:v>20</c:v>
                </c:pt>
                <c:pt idx="1">
                  <c:v>17</c:v>
                </c:pt>
                <c:pt idx="2">
                  <c:v>64</c:v>
                </c:pt>
              </c:numCache>
            </c:numRef>
          </c:val>
        </c:ser>
        <c:dLbls>
          <c:dLblPos val="outEnd"/>
          <c:showLegendKey val="0"/>
          <c:showVal val="1"/>
          <c:showCatName val="0"/>
          <c:showSerName val="0"/>
          <c:showPercent val="0"/>
          <c:showBubbleSize val="0"/>
        </c:dLbls>
        <c:gapWidth val="150"/>
        <c:axId val="152439360"/>
        <c:axId val="152137544"/>
      </c:barChart>
      <c:catAx>
        <c:axId val="152439360"/>
        <c:scaling>
          <c:orientation val="minMax"/>
        </c:scaling>
        <c:delete val="0"/>
        <c:axPos val="b"/>
        <c:numFmt formatCode="General" sourceLinked="0"/>
        <c:majorTickMark val="out"/>
        <c:minorTickMark val="none"/>
        <c:tickLblPos val="nextTo"/>
        <c:txPr>
          <a:bodyPr/>
          <a:lstStyle/>
          <a:p>
            <a:pPr>
              <a:defRPr sz="1000"/>
            </a:pPr>
            <a:endParaRPr lang="sv-SE"/>
          </a:p>
        </c:txPr>
        <c:crossAx val="152137544"/>
        <c:crosses val="autoZero"/>
        <c:auto val="1"/>
        <c:lblAlgn val="ctr"/>
        <c:lblOffset val="100"/>
        <c:noMultiLvlLbl val="0"/>
      </c:catAx>
      <c:valAx>
        <c:axId val="152137544"/>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5243936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Sheet1!$A$2</c:f>
              <c:strCache>
                <c:ptCount val="1"/>
                <c:pt idx="0">
                  <c:v>Mycket viktigt [4]</c:v>
                </c:pt>
              </c:strCache>
            </c:strRef>
          </c:tx>
          <c:invertIfNegative val="0"/>
          <c:dLbls>
            <c:spPr>
              <a:noFill/>
              <a:ln>
                <a:noFill/>
              </a:ln>
              <a:effectLst/>
            </c:spPr>
            <c:txPr>
              <a:bodyPr/>
              <a:lstStyle/>
              <a:p>
                <a:pPr>
                  <a:defRPr sz="1000"/>
                </a:pPr>
                <a:endParaRPr lang="sv-SE"/>
              </a:p>
            </c:txPr>
            <c:dLblPos val="ct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Sheet1!$B$1:$F$1</c:f>
              <c:strCache>
                <c:ptCount val="5"/>
                <c:pt idx="0">
                  <c:v>Att köttet kommer från djur som fått vistas utomhus</c:v>
                </c:pt>
                <c:pt idx="1">
                  <c:v>Att köttet kommer från djur som fått foder som är odlat utan kemiska bekämpningsmedel</c:v>
                </c:pt>
                <c:pt idx="2">
                  <c:v>Att gården där djuren lever kontrolleras minst en gång per år utöver svensk lagstiftning</c:v>
                </c:pt>
                <c:pt idx="3">
                  <c:v>Att köttet kommer från djur som inte medicineras med antibiotika i förebyggande syfte utan enbart vid behov</c:v>
                </c:pt>
                <c:pt idx="4">
                  <c:v>att köttet går att spåra från butik till gård (det vill säga att man vet från vilken gård eller sammanslutning av gårdar som köttet kommer ifrån)</c:v>
                </c:pt>
              </c:strCache>
            </c:strRef>
          </c:cat>
          <c:val>
            <c:numRef>
              <c:f>Sheet1!$B$2:$F$2</c:f>
              <c:numCache>
                <c:formatCode>0</c:formatCode>
                <c:ptCount val="5"/>
                <c:pt idx="0">
                  <c:v>38</c:v>
                </c:pt>
                <c:pt idx="1">
                  <c:v>41</c:v>
                </c:pt>
                <c:pt idx="2">
                  <c:v>44</c:v>
                </c:pt>
                <c:pt idx="3">
                  <c:v>59</c:v>
                </c:pt>
                <c:pt idx="4">
                  <c:v>33</c:v>
                </c:pt>
              </c:numCache>
            </c:numRef>
          </c:val>
        </c:ser>
        <c:ser>
          <c:idx val="1"/>
          <c:order val="1"/>
          <c:tx>
            <c:strRef>
              <c:f>Sheet1!$A$3</c:f>
              <c:strCache>
                <c:ptCount val="1"/>
                <c:pt idx="0">
                  <c:v>Ganska viktigt [3]</c:v>
                </c:pt>
              </c:strCache>
            </c:strRef>
          </c:tx>
          <c:invertIfNegative val="0"/>
          <c:dLbls>
            <c:spPr>
              <a:noFill/>
              <a:ln>
                <a:noFill/>
              </a:ln>
              <a:effectLst/>
            </c:spPr>
            <c:txPr>
              <a:bodyPr/>
              <a:lstStyle/>
              <a:p>
                <a:pPr>
                  <a:defRPr sz="1000"/>
                </a:pPr>
                <a:endParaRPr lang="sv-SE"/>
              </a:p>
            </c:txPr>
            <c:dLblPos val="ct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Sheet1!$B$1:$F$1</c:f>
              <c:strCache>
                <c:ptCount val="5"/>
                <c:pt idx="0">
                  <c:v>Att köttet kommer från djur som fått vistas utomhus</c:v>
                </c:pt>
                <c:pt idx="1">
                  <c:v>Att köttet kommer från djur som fått foder som är odlat utan kemiska bekämpningsmedel</c:v>
                </c:pt>
                <c:pt idx="2">
                  <c:v>Att gården där djuren lever kontrolleras minst en gång per år utöver svensk lagstiftning</c:v>
                </c:pt>
                <c:pt idx="3">
                  <c:v>Att köttet kommer från djur som inte medicineras med antibiotika i förebyggande syfte utan enbart vid behov</c:v>
                </c:pt>
                <c:pt idx="4">
                  <c:v>att köttet går att spåra från butik till gård (det vill säga att man vet från vilken gård eller sammanslutning av gårdar som köttet kommer ifrån)</c:v>
                </c:pt>
              </c:strCache>
            </c:strRef>
          </c:cat>
          <c:val>
            <c:numRef>
              <c:f>Sheet1!$B$3:$F$3</c:f>
              <c:numCache>
                <c:formatCode>0</c:formatCode>
                <c:ptCount val="5"/>
                <c:pt idx="0">
                  <c:v>38</c:v>
                </c:pt>
                <c:pt idx="1">
                  <c:v>35</c:v>
                </c:pt>
                <c:pt idx="2">
                  <c:v>35</c:v>
                </c:pt>
                <c:pt idx="3">
                  <c:v>27</c:v>
                </c:pt>
                <c:pt idx="4">
                  <c:v>34</c:v>
                </c:pt>
              </c:numCache>
            </c:numRef>
          </c:val>
        </c:ser>
        <c:ser>
          <c:idx val="2"/>
          <c:order val="2"/>
          <c:tx>
            <c:strRef>
              <c:f>Sheet1!$A$4</c:f>
              <c:strCache>
                <c:ptCount val="1"/>
                <c:pt idx="0">
                  <c:v>Lite viktigt [2]</c:v>
                </c:pt>
              </c:strCache>
            </c:strRef>
          </c:tx>
          <c:invertIfNegative val="0"/>
          <c:dLbls>
            <c:spPr>
              <a:noFill/>
              <a:ln>
                <a:noFill/>
              </a:ln>
              <a:effectLst/>
            </c:spPr>
            <c:txPr>
              <a:bodyPr/>
              <a:lstStyle/>
              <a:p>
                <a:pPr>
                  <a:defRPr sz="1000"/>
                </a:pPr>
                <a:endParaRPr lang="sv-SE"/>
              </a:p>
            </c:txPr>
            <c:dLblPos val="ct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Sheet1!$B$1:$F$1</c:f>
              <c:strCache>
                <c:ptCount val="5"/>
                <c:pt idx="0">
                  <c:v>Att köttet kommer från djur som fått vistas utomhus</c:v>
                </c:pt>
                <c:pt idx="1">
                  <c:v>Att köttet kommer från djur som fått foder som är odlat utan kemiska bekämpningsmedel</c:v>
                </c:pt>
                <c:pt idx="2">
                  <c:v>Att gården där djuren lever kontrolleras minst en gång per år utöver svensk lagstiftning</c:v>
                </c:pt>
                <c:pt idx="3">
                  <c:v>Att köttet kommer från djur som inte medicineras med antibiotika i förebyggande syfte utan enbart vid behov</c:v>
                </c:pt>
                <c:pt idx="4">
                  <c:v>att köttet går att spåra från butik till gård (det vill säga att man vet från vilken gård eller sammanslutning av gårdar som köttet kommer ifrån)</c:v>
                </c:pt>
              </c:strCache>
            </c:strRef>
          </c:cat>
          <c:val>
            <c:numRef>
              <c:f>Sheet1!$B$4:$F$4</c:f>
              <c:numCache>
                <c:formatCode>0</c:formatCode>
                <c:ptCount val="5"/>
                <c:pt idx="0">
                  <c:v>17</c:v>
                </c:pt>
                <c:pt idx="1">
                  <c:v>17</c:v>
                </c:pt>
                <c:pt idx="2">
                  <c:v>15</c:v>
                </c:pt>
                <c:pt idx="3">
                  <c:v>10</c:v>
                </c:pt>
                <c:pt idx="4">
                  <c:v>24</c:v>
                </c:pt>
              </c:numCache>
            </c:numRef>
          </c:val>
        </c:ser>
        <c:ser>
          <c:idx val="3"/>
          <c:order val="3"/>
          <c:tx>
            <c:strRef>
              <c:f>Sheet1!$A$5</c:f>
              <c:strCache>
                <c:ptCount val="1"/>
                <c:pt idx="0">
                  <c:v>Inte alls viktigt [1]</c:v>
                </c:pt>
              </c:strCache>
            </c:strRef>
          </c:tx>
          <c:invertIfNegative val="0"/>
          <c:dLbls>
            <c:spPr>
              <a:noFill/>
              <a:ln>
                <a:noFill/>
              </a:ln>
              <a:effectLst/>
            </c:spPr>
            <c:txPr>
              <a:bodyPr/>
              <a:lstStyle/>
              <a:p>
                <a:pPr>
                  <a:defRPr sz="1000">
                    <a:solidFill>
                      <a:schemeClr val="bg1">
                        <a:lumMod val="95000"/>
                      </a:schemeClr>
                    </a:solidFill>
                  </a:defRPr>
                </a:pPr>
                <a:endParaRPr lang="sv-SE"/>
              </a:p>
            </c:txPr>
            <c:dLblPos val="ct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Sheet1!$B$1:$F$1</c:f>
              <c:strCache>
                <c:ptCount val="5"/>
                <c:pt idx="0">
                  <c:v>Att köttet kommer från djur som fått vistas utomhus</c:v>
                </c:pt>
                <c:pt idx="1">
                  <c:v>Att köttet kommer från djur som fått foder som är odlat utan kemiska bekämpningsmedel</c:v>
                </c:pt>
                <c:pt idx="2">
                  <c:v>Att gården där djuren lever kontrolleras minst en gång per år utöver svensk lagstiftning</c:v>
                </c:pt>
                <c:pt idx="3">
                  <c:v>Att köttet kommer från djur som inte medicineras med antibiotika i förebyggande syfte utan enbart vid behov</c:v>
                </c:pt>
                <c:pt idx="4">
                  <c:v>att köttet går att spåra från butik till gård (det vill säga att man vet från vilken gård eller sammanslutning av gårdar som köttet kommer ifrån)</c:v>
                </c:pt>
              </c:strCache>
            </c:strRef>
          </c:cat>
          <c:val>
            <c:numRef>
              <c:f>Sheet1!$B$5:$F$5</c:f>
              <c:numCache>
                <c:formatCode>0</c:formatCode>
                <c:ptCount val="5"/>
                <c:pt idx="0">
                  <c:v>6</c:v>
                </c:pt>
                <c:pt idx="1">
                  <c:v>6</c:v>
                </c:pt>
                <c:pt idx="2">
                  <c:v>6</c:v>
                </c:pt>
                <c:pt idx="3">
                  <c:v>4</c:v>
                </c:pt>
                <c:pt idx="4">
                  <c:v>9</c:v>
                </c:pt>
              </c:numCache>
            </c:numRef>
          </c:val>
        </c:ser>
        <c:dLbls>
          <c:dLblPos val="ctr"/>
          <c:showLegendKey val="0"/>
          <c:showVal val="1"/>
          <c:showCatName val="0"/>
          <c:showSerName val="0"/>
          <c:showPercent val="0"/>
          <c:showBubbleSize val="0"/>
        </c:dLbls>
        <c:gapWidth val="150"/>
        <c:overlap val="100"/>
        <c:axId val="153637552"/>
        <c:axId val="153637944"/>
      </c:barChart>
      <c:catAx>
        <c:axId val="153637552"/>
        <c:scaling>
          <c:orientation val="minMax"/>
        </c:scaling>
        <c:delete val="0"/>
        <c:axPos val="b"/>
        <c:numFmt formatCode="General" sourceLinked="0"/>
        <c:majorTickMark val="out"/>
        <c:minorTickMark val="none"/>
        <c:tickLblPos val="nextTo"/>
        <c:txPr>
          <a:bodyPr/>
          <a:lstStyle/>
          <a:p>
            <a:pPr>
              <a:defRPr sz="1000"/>
            </a:pPr>
            <a:endParaRPr lang="sv-SE"/>
          </a:p>
        </c:txPr>
        <c:crossAx val="153637944"/>
        <c:crosses val="autoZero"/>
        <c:auto val="1"/>
        <c:lblAlgn val="ctr"/>
        <c:lblOffset val="100"/>
        <c:noMultiLvlLbl val="0"/>
      </c:catAx>
      <c:valAx>
        <c:axId val="153637944"/>
        <c:scaling>
          <c:orientation val="minMax"/>
        </c:scaling>
        <c:delete val="0"/>
        <c:axPos val="l"/>
        <c:majorGridlines/>
        <c:numFmt formatCode="0%" sourceLinked="1"/>
        <c:majorTickMark val="out"/>
        <c:minorTickMark val="none"/>
        <c:tickLblPos val="nextTo"/>
        <c:txPr>
          <a:bodyPr/>
          <a:lstStyle/>
          <a:p>
            <a:pPr>
              <a:defRPr sz="1000" b="1"/>
            </a:pPr>
            <a:endParaRPr lang="sv-SE"/>
          </a:p>
        </c:txPr>
        <c:crossAx val="153637552"/>
        <c:crosses val="autoZero"/>
        <c:crossBetween val="between"/>
      </c:valAx>
    </c:plotArea>
    <c:legend>
      <c:legendPos val="r"/>
      <c:overlay val="0"/>
      <c:txPr>
        <a:bodyPr/>
        <a:lstStyle/>
        <a:p>
          <a:pPr>
            <a:defRPr sz="1000"/>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Sheet1!$B$1:$E$1</c:f>
              <c:strCache>
                <c:ptCount val="4"/>
                <c:pt idx="0">
                  <c:v>Inte alls viktigt [1]</c:v>
                </c:pt>
                <c:pt idx="1">
                  <c:v>Lite viktigt [2]</c:v>
                </c:pt>
                <c:pt idx="2">
                  <c:v>Ganska viktigt [3]</c:v>
                </c:pt>
                <c:pt idx="3">
                  <c:v>Mycket viktigt [4]</c:v>
                </c:pt>
              </c:strCache>
            </c:strRef>
          </c:cat>
          <c:val>
            <c:numRef>
              <c:f>Sheet1!$B$2:$E$2</c:f>
              <c:numCache>
                <c:formatCode>0</c:formatCode>
                <c:ptCount val="4"/>
                <c:pt idx="0">
                  <c:v>6</c:v>
                </c:pt>
                <c:pt idx="1">
                  <c:v>17</c:v>
                </c:pt>
                <c:pt idx="2">
                  <c:v>38</c:v>
                </c:pt>
                <c:pt idx="3">
                  <c:v>38</c:v>
                </c:pt>
              </c:numCache>
            </c:numRef>
          </c:val>
        </c:ser>
        <c:dLbls>
          <c:dLblPos val="outEnd"/>
          <c:showLegendKey val="0"/>
          <c:showVal val="1"/>
          <c:showCatName val="0"/>
          <c:showSerName val="0"/>
          <c:showPercent val="0"/>
          <c:showBubbleSize val="0"/>
        </c:dLbls>
        <c:gapWidth val="150"/>
        <c:axId val="153638728"/>
        <c:axId val="177283696"/>
      </c:barChart>
      <c:catAx>
        <c:axId val="153638728"/>
        <c:scaling>
          <c:orientation val="minMax"/>
        </c:scaling>
        <c:delete val="0"/>
        <c:axPos val="b"/>
        <c:numFmt formatCode="General" sourceLinked="0"/>
        <c:majorTickMark val="out"/>
        <c:minorTickMark val="none"/>
        <c:tickLblPos val="nextTo"/>
        <c:txPr>
          <a:bodyPr/>
          <a:lstStyle/>
          <a:p>
            <a:pPr>
              <a:defRPr sz="1000"/>
            </a:pPr>
            <a:endParaRPr lang="sv-SE"/>
          </a:p>
        </c:txPr>
        <c:crossAx val="177283696"/>
        <c:crosses val="autoZero"/>
        <c:auto val="1"/>
        <c:lblAlgn val="ctr"/>
        <c:lblOffset val="100"/>
        <c:noMultiLvlLbl val="0"/>
      </c:catAx>
      <c:valAx>
        <c:axId val="177283696"/>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5363872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Sheet1!$B$1:$E$1</c:f>
              <c:strCache>
                <c:ptCount val="4"/>
                <c:pt idx="0">
                  <c:v>Inte alls viktigt [1]</c:v>
                </c:pt>
                <c:pt idx="1">
                  <c:v>Lite viktigt [2]</c:v>
                </c:pt>
                <c:pt idx="2">
                  <c:v>Ganska viktigt [3]</c:v>
                </c:pt>
                <c:pt idx="3">
                  <c:v>Mycket viktigt [4]</c:v>
                </c:pt>
              </c:strCache>
            </c:strRef>
          </c:cat>
          <c:val>
            <c:numRef>
              <c:f>Sheet1!$B$2:$E$2</c:f>
              <c:numCache>
                <c:formatCode>0</c:formatCode>
                <c:ptCount val="4"/>
                <c:pt idx="0">
                  <c:v>6</c:v>
                </c:pt>
                <c:pt idx="1">
                  <c:v>17</c:v>
                </c:pt>
                <c:pt idx="2">
                  <c:v>35</c:v>
                </c:pt>
                <c:pt idx="3">
                  <c:v>41</c:v>
                </c:pt>
              </c:numCache>
            </c:numRef>
          </c:val>
        </c:ser>
        <c:dLbls>
          <c:dLblPos val="outEnd"/>
          <c:showLegendKey val="0"/>
          <c:showVal val="1"/>
          <c:showCatName val="0"/>
          <c:showSerName val="0"/>
          <c:showPercent val="0"/>
          <c:showBubbleSize val="0"/>
        </c:dLbls>
        <c:gapWidth val="150"/>
        <c:axId val="177284088"/>
        <c:axId val="177284872"/>
      </c:barChart>
      <c:catAx>
        <c:axId val="177284088"/>
        <c:scaling>
          <c:orientation val="minMax"/>
        </c:scaling>
        <c:delete val="0"/>
        <c:axPos val="b"/>
        <c:numFmt formatCode="General" sourceLinked="0"/>
        <c:majorTickMark val="out"/>
        <c:minorTickMark val="none"/>
        <c:tickLblPos val="nextTo"/>
        <c:txPr>
          <a:bodyPr/>
          <a:lstStyle/>
          <a:p>
            <a:pPr>
              <a:defRPr sz="1000"/>
            </a:pPr>
            <a:endParaRPr lang="sv-SE"/>
          </a:p>
        </c:txPr>
        <c:crossAx val="177284872"/>
        <c:crosses val="autoZero"/>
        <c:auto val="1"/>
        <c:lblAlgn val="ctr"/>
        <c:lblOffset val="100"/>
        <c:noMultiLvlLbl val="0"/>
      </c:catAx>
      <c:valAx>
        <c:axId val="177284872"/>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728408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Sheet1!$B$1:$E$1</c:f>
              <c:strCache>
                <c:ptCount val="4"/>
                <c:pt idx="0">
                  <c:v>Inte alls viktigt [1]</c:v>
                </c:pt>
                <c:pt idx="1">
                  <c:v>Lite viktigt [2]</c:v>
                </c:pt>
                <c:pt idx="2">
                  <c:v>Ganska viktigt [3]</c:v>
                </c:pt>
                <c:pt idx="3">
                  <c:v>Mycket viktigt [4]</c:v>
                </c:pt>
              </c:strCache>
            </c:strRef>
          </c:cat>
          <c:val>
            <c:numRef>
              <c:f>Sheet1!$B$2:$E$2</c:f>
              <c:numCache>
                <c:formatCode>0</c:formatCode>
                <c:ptCount val="4"/>
                <c:pt idx="0">
                  <c:v>6</c:v>
                </c:pt>
                <c:pt idx="1">
                  <c:v>15</c:v>
                </c:pt>
                <c:pt idx="2">
                  <c:v>35</c:v>
                </c:pt>
                <c:pt idx="3">
                  <c:v>44</c:v>
                </c:pt>
              </c:numCache>
            </c:numRef>
          </c:val>
        </c:ser>
        <c:dLbls>
          <c:dLblPos val="outEnd"/>
          <c:showLegendKey val="0"/>
          <c:showVal val="1"/>
          <c:showCatName val="0"/>
          <c:showSerName val="0"/>
          <c:showPercent val="0"/>
          <c:showBubbleSize val="0"/>
        </c:dLbls>
        <c:gapWidth val="150"/>
        <c:axId val="179298288"/>
        <c:axId val="179298680"/>
      </c:barChart>
      <c:catAx>
        <c:axId val="179298288"/>
        <c:scaling>
          <c:orientation val="minMax"/>
        </c:scaling>
        <c:delete val="0"/>
        <c:axPos val="b"/>
        <c:numFmt formatCode="General" sourceLinked="0"/>
        <c:majorTickMark val="out"/>
        <c:minorTickMark val="none"/>
        <c:tickLblPos val="nextTo"/>
        <c:txPr>
          <a:bodyPr/>
          <a:lstStyle/>
          <a:p>
            <a:pPr>
              <a:defRPr sz="1000"/>
            </a:pPr>
            <a:endParaRPr lang="sv-SE"/>
          </a:p>
        </c:txPr>
        <c:crossAx val="179298680"/>
        <c:crosses val="autoZero"/>
        <c:auto val="1"/>
        <c:lblAlgn val="ctr"/>
        <c:lblOffset val="100"/>
        <c:noMultiLvlLbl val="0"/>
      </c:catAx>
      <c:valAx>
        <c:axId val="179298680"/>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929828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Sheet1!$B$1:$E$1</c:f>
              <c:strCache>
                <c:ptCount val="4"/>
                <c:pt idx="0">
                  <c:v>Inte alls viktigt [1]</c:v>
                </c:pt>
                <c:pt idx="1">
                  <c:v>Lite viktigt [2]</c:v>
                </c:pt>
                <c:pt idx="2">
                  <c:v>Ganska viktigt [3]</c:v>
                </c:pt>
                <c:pt idx="3">
                  <c:v>Mycket viktigt [4]</c:v>
                </c:pt>
              </c:strCache>
            </c:strRef>
          </c:cat>
          <c:val>
            <c:numRef>
              <c:f>Sheet1!$B$2:$E$2</c:f>
              <c:numCache>
                <c:formatCode>0</c:formatCode>
                <c:ptCount val="4"/>
                <c:pt idx="0">
                  <c:v>4</c:v>
                </c:pt>
                <c:pt idx="1">
                  <c:v>10</c:v>
                </c:pt>
                <c:pt idx="2">
                  <c:v>27</c:v>
                </c:pt>
                <c:pt idx="3">
                  <c:v>59</c:v>
                </c:pt>
              </c:numCache>
            </c:numRef>
          </c:val>
        </c:ser>
        <c:dLbls>
          <c:dLblPos val="outEnd"/>
          <c:showLegendKey val="0"/>
          <c:showVal val="1"/>
          <c:showCatName val="0"/>
          <c:showSerName val="0"/>
          <c:showPercent val="0"/>
          <c:showBubbleSize val="0"/>
        </c:dLbls>
        <c:gapWidth val="150"/>
        <c:axId val="179299464"/>
        <c:axId val="179299072"/>
      </c:barChart>
      <c:catAx>
        <c:axId val="179299464"/>
        <c:scaling>
          <c:orientation val="minMax"/>
        </c:scaling>
        <c:delete val="0"/>
        <c:axPos val="b"/>
        <c:numFmt formatCode="General" sourceLinked="0"/>
        <c:majorTickMark val="out"/>
        <c:minorTickMark val="none"/>
        <c:tickLblPos val="nextTo"/>
        <c:txPr>
          <a:bodyPr/>
          <a:lstStyle/>
          <a:p>
            <a:pPr>
              <a:defRPr sz="1000"/>
            </a:pPr>
            <a:endParaRPr lang="sv-SE"/>
          </a:p>
        </c:txPr>
        <c:crossAx val="179299072"/>
        <c:crosses val="autoZero"/>
        <c:auto val="1"/>
        <c:lblAlgn val="ctr"/>
        <c:lblOffset val="100"/>
        <c:noMultiLvlLbl val="0"/>
      </c:catAx>
      <c:valAx>
        <c:axId val="179299072"/>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9299464"/>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Sheet1!$B$1:$E$1</c:f>
              <c:strCache>
                <c:ptCount val="4"/>
                <c:pt idx="0">
                  <c:v>Inte alls viktigt [1]</c:v>
                </c:pt>
                <c:pt idx="1">
                  <c:v>Lite viktigt [2]</c:v>
                </c:pt>
                <c:pt idx="2">
                  <c:v>Ganska viktigt [3]</c:v>
                </c:pt>
                <c:pt idx="3">
                  <c:v>Mycket viktigt [4]</c:v>
                </c:pt>
              </c:strCache>
            </c:strRef>
          </c:cat>
          <c:val>
            <c:numRef>
              <c:f>Sheet1!$B$2:$E$2</c:f>
              <c:numCache>
                <c:formatCode>0</c:formatCode>
                <c:ptCount val="4"/>
                <c:pt idx="0">
                  <c:v>9</c:v>
                </c:pt>
                <c:pt idx="1">
                  <c:v>24</c:v>
                </c:pt>
                <c:pt idx="2">
                  <c:v>34</c:v>
                </c:pt>
                <c:pt idx="3">
                  <c:v>33</c:v>
                </c:pt>
              </c:numCache>
            </c:numRef>
          </c:val>
        </c:ser>
        <c:dLbls>
          <c:dLblPos val="outEnd"/>
          <c:showLegendKey val="0"/>
          <c:showVal val="1"/>
          <c:showCatName val="0"/>
          <c:showSerName val="0"/>
          <c:showPercent val="0"/>
          <c:showBubbleSize val="0"/>
        </c:dLbls>
        <c:gapWidth val="150"/>
        <c:axId val="179300640"/>
        <c:axId val="179301032"/>
      </c:barChart>
      <c:catAx>
        <c:axId val="179300640"/>
        <c:scaling>
          <c:orientation val="minMax"/>
        </c:scaling>
        <c:delete val="0"/>
        <c:axPos val="b"/>
        <c:numFmt formatCode="General" sourceLinked="0"/>
        <c:majorTickMark val="out"/>
        <c:minorTickMark val="none"/>
        <c:tickLblPos val="nextTo"/>
        <c:txPr>
          <a:bodyPr/>
          <a:lstStyle/>
          <a:p>
            <a:pPr>
              <a:defRPr sz="1000"/>
            </a:pPr>
            <a:endParaRPr lang="sv-SE"/>
          </a:p>
        </c:txPr>
        <c:crossAx val="179301032"/>
        <c:crosses val="autoZero"/>
        <c:auto val="1"/>
        <c:lblAlgn val="ctr"/>
        <c:lblOffset val="100"/>
        <c:noMultiLvlLbl val="0"/>
      </c:catAx>
      <c:valAx>
        <c:axId val="179301032"/>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930064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Sheet1!$B$1:$M$1</c:f>
              <c:strCache>
                <c:ptCount val="12"/>
                <c:pt idx="0">
                  <c:v>Att köttet smakar gott</c:v>
                </c:pt>
                <c:pt idx="1">
                  <c:v>Att köttet är prisvärt</c:v>
                </c:pt>
                <c:pt idx="2">
                  <c:v>Att köttet inte kommer från djur som enbart får antibiotika vid behov (och inte förebyggande)</c:v>
                </c:pt>
                <c:pt idx="3">
                  <c:v>Att köttet kommer från djur som äter foder som inte är odlat med kemiska bekämpningsmedel</c:v>
                </c:pt>
                <c:pt idx="4">
                  <c:v>Att köttet kommer från djur som fått vara utomhus</c:v>
                </c:pt>
                <c:pt idx="5">
                  <c:v>Att köttet är KRAV-märkt</c:v>
                </c:pt>
                <c:pt idx="6">
                  <c:v>Att köttet är spårbart från butik till gård</c:v>
                </c:pt>
                <c:pt idx="7">
                  <c:v>Att köttet är marmorerat</c:v>
                </c:pt>
                <c:pt idx="8">
                  <c:v>Att det sker årliga kontroller på gården</c:v>
                </c:pt>
                <c:pt idx="9">
                  <c:v>Att köttet är billigt att köpa</c:v>
                </c:pt>
                <c:pt idx="10">
                  <c:v>Grillar inte kött</c:v>
                </c:pt>
                <c:pt idx="11">
                  <c:v>Vet ej</c:v>
                </c:pt>
              </c:strCache>
            </c:strRef>
          </c:cat>
          <c:val>
            <c:numRef>
              <c:f>Sheet1!$B$2:$M$2</c:f>
              <c:numCache>
                <c:formatCode>0</c:formatCode>
                <c:ptCount val="12"/>
                <c:pt idx="0">
                  <c:v>52</c:v>
                </c:pt>
                <c:pt idx="1">
                  <c:v>36</c:v>
                </c:pt>
                <c:pt idx="2">
                  <c:v>26</c:v>
                </c:pt>
                <c:pt idx="3">
                  <c:v>24</c:v>
                </c:pt>
                <c:pt idx="4">
                  <c:v>23</c:v>
                </c:pt>
                <c:pt idx="5">
                  <c:v>18</c:v>
                </c:pt>
                <c:pt idx="6">
                  <c:v>16</c:v>
                </c:pt>
                <c:pt idx="7">
                  <c:v>16</c:v>
                </c:pt>
                <c:pt idx="8">
                  <c:v>15</c:v>
                </c:pt>
                <c:pt idx="9">
                  <c:v>12</c:v>
                </c:pt>
                <c:pt idx="10">
                  <c:v>9</c:v>
                </c:pt>
                <c:pt idx="11">
                  <c:v>3</c:v>
                </c:pt>
              </c:numCache>
            </c:numRef>
          </c:val>
        </c:ser>
        <c:dLbls>
          <c:dLblPos val="outEnd"/>
          <c:showLegendKey val="0"/>
          <c:showVal val="1"/>
          <c:showCatName val="0"/>
          <c:showSerName val="0"/>
          <c:showPercent val="0"/>
          <c:showBubbleSize val="0"/>
        </c:dLbls>
        <c:gapWidth val="150"/>
        <c:axId val="179301816"/>
        <c:axId val="176758456"/>
      </c:barChart>
      <c:catAx>
        <c:axId val="179301816"/>
        <c:scaling>
          <c:orientation val="minMax"/>
        </c:scaling>
        <c:delete val="0"/>
        <c:axPos val="b"/>
        <c:numFmt formatCode="General" sourceLinked="0"/>
        <c:majorTickMark val="out"/>
        <c:minorTickMark val="none"/>
        <c:tickLblPos val="nextTo"/>
        <c:txPr>
          <a:bodyPr rot="-5400000" vert="horz"/>
          <a:lstStyle/>
          <a:p>
            <a:pPr>
              <a:defRPr sz="1000"/>
            </a:pPr>
            <a:endParaRPr lang="sv-SE"/>
          </a:p>
        </c:txPr>
        <c:crossAx val="176758456"/>
        <c:crosses val="autoZero"/>
        <c:auto val="1"/>
        <c:lblAlgn val="ctr"/>
        <c:lblOffset val="100"/>
        <c:noMultiLvlLbl val="0"/>
      </c:catAx>
      <c:valAx>
        <c:axId val="176758456"/>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930181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Total</c:v>
                </c:pt>
              </c:strCache>
            </c:strRef>
          </c:tx>
          <c:invertIfNegative val="0"/>
          <c:dLbls>
            <c:numFmt formatCode="General" sourceLinked="0"/>
            <c:spPr>
              <a:noFill/>
              <a:ln>
                <a:noFill/>
              </a:ln>
              <a:effectLst/>
            </c:spPr>
            <c:txPr>
              <a:bodyPr/>
              <a:lstStyle/>
              <a:p>
                <a:pPr>
                  <a:defRPr sz="1000"/>
                </a:pPr>
                <a:endParaRPr lang="sv-SE"/>
              </a:p>
            </c:txPr>
            <c:dLblPos val="outEnd"/>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Sheet1!$B$1:$H$1</c:f>
              <c:strCache>
                <c:ptCount val="7"/>
                <c:pt idx="0">
                  <c:v>Kände inte till att det finns</c:v>
                </c:pt>
                <c:pt idx="1">
                  <c:v>Känner till att det finns men har aldrig köpt</c:v>
                </c:pt>
                <c:pt idx="2">
                  <c:v>Känner till och har köpt vid något enstaka tillfälle</c:v>
                </c:pt>
                <c:pt idx="3">
                  <c:v>Känner till och köper ibland</c:v>
                </c:pt>
                <c:pt idx="4">
                  <c:v>Känner till och köper ofta</c:v>
                </c:pt>
                <c:pt idx="5">
                  <c:v>Känner till och köper alltid när det finns i butiken</c:v>
                </c:pt>
                <c:pt idx="6">
                  <c:v>Vet ej</c:v>
                </c:pt>
              </c:strCache>
            </c:strRef>
          </c:cat>
          <c:val>
            <c:numRef>
              <c:f>Sheet1!$B$2:$H$2</c:f>
              <c:numCache>
                <c:formatCode>0</c:formatCode>
                <c:ptCount val="7"/>
                <c:pt idx="0">
                  <c:v>4</c:v>
                </c:pt>
                <c:pt idx="1">
                  <c:v>11</c:v>
                </c:pt>
                <c:pt idx="2">
                  <c:v>24</c:v>
                </c:pt>
                <c:pt idx="3">
                  <c:v>37</c:v>
                </c:pt>
                <c:pt idx="4">
                  <c:v>13</c:v>
                </c:pt>
                <c:pt idx="5">
                  <c:v>7</c:v>
                </c:pt>
                <c:pt idx="6">
                  <c:v>5</c:v>
                </c:pt>
              </c:numCache>
            </c:numRef>
          </c:val>
        </c:ser>
        <c:dLbls>
          <c:dLblPos val="outEnd"/>
          <c:showLegendKey val="0"/>
          <c:showVal val="1"/>
          <c:showCatName val="0"/>
          <c:showSerName val="0"/>
          <c:showPercent val="0"/>
          <c:showBubbleSize val="0"/>
        </c:dLbls>
        <c:gapWidth val="150"/>
        <c:axId val="176759240"/>
        <c:axId val="176759632"/>
      </c:barChart>
      <c:catAx>
        <c:axId val="176759240"/>
        <c:scaling>
          <c:orientation val="minMax"/>
        </c:scaling>
        <c:delete val="0"/>
        <c:axPos val="b"/>
        <c:numFmt formatCode="General" sourceLinked="0"/>
        <c:majorTickMark val="out"/>
        <c:minorTickMark val="none"/>
        <c:tickLblPos val="nextTo"/>
        <c:txPr>
          <a:bodyPr/>
          <a:lstStyle/>
          <a:p>
            <a:pPr>
              <a:defRPr sz="1000"/>
            </a:pPr>
            <a:endParaRPr lang="sv-SE"/>
          </a:p>
        </c:txPr>
        <c:crossAx val="176759632"/>
        <c:crosses val="autoZero"/>
        <c:auto val="1"/>
        <c:lblAlgn val="ctr"/>
        <c:lblOffset val="100"/>
        <c:noMultiLvlLbl val="0"/>
      </c:catAx>
      <c:valAx>
        <c:axId val="176759632"/>
        <c:scaling>
          <c:orientation val="minMax"/>
          <c:max val="100"/>
        </c:scaling>
        <c:delete val="0"/>
        <c:axPos val="l"/>
        <c:majorGridlines/>
        <c:numFmt formatCode="0&quot;%&quot;" sourceLinked="0"/>
        <c:majorTickMark val="out"/>
        <c:minorTickMark val="none"/>
        <c:tickLblPos val="nextTo"/>
        <c:txPr>
          <a:bodyPr/>
          <a:lstStyle/>
          <a:p>
            <a:pPr>
              <a:defRPr sz="1000" b="1"/>
            </a:pPr>
            <a:endParaRPr lang="sv-SE"/>
          </a:p>
        </c:txPr>
        <c:crossAx val="17675924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
            <a:ext cx="2918830" cy="493316"/>
          </a:xfrm>
          <a:prstGeom prst="rect">
            <a:avLst/>
          </a:prstGeom>
        </p:spPr>
        <p:txBody>
          <a:bodyPr vert="horz" lIns="90707" tIns="45351" rIns="90707" bIns="45351" rtlCol="0"/>
          <a:lstStyle>
            <a:lvl1pPr algn="l">
              <a:defRPr sz="1200"/>
            </a:lvl1pPr>
          </a:lstStyle>
          <a:p>
            <a:endParaRPr lang="da-DK" dirty="0"/>
          </a:p>
        </p:txBody>
      </p:sp>
      <p:sp>
        <p:nvSpPr>
          <p:cNvPr id="3" name="Date Placeholder 2"/>
          <p:cNvSpPr>
            <a:spLocks noGrp="1"/>
          </p:cNvSpPr>
          <p:nvPr>
            <p:ph type="dt" sz="quarter" idx="1"/>
          </p:nvPr>
        </p:nvSpPr>
        <p:spPr>
          <a:xfrm>
            <a:off x="3815377" y="1"/>
            <a:ext cx="2918830" cy="493316"/>
          </a:xfrm>
          <a:prstGeom prst="rect">
            <a:avLst/>
          </a:prstGeom>
        </p:spPr>
        <p:txBody>
          <a:bodyPr vert="horz" lIns="90707" tIns="45351" rIns="90707" bIns="45351" rtlCol="0"/>
          <a:lstStyle>
            <a:lvl1pPr algn="r">
              <a:defRPr sz="1200"/>
            </a:lvl1pPr>
          </a:lstStyle>
          <a:p>
            <a:fld id="{7674AD0C-9412-42D7-83F2-2A92F1E00B73}" type="datetimeFigureOut">
              <a:rPr lang="da-DK" smtClean="0"/>
              <a:t>16-05-2014</a:t>
            </a:fld>
            <a:endParaRPr lang="da-DK" dirty="0"/>
          </a:p>
        </p:txBody>
      </p:sp>
      <p:sp>
        <p:nvSpPr>
          <p:cNvPr id="4" name="Footer Placeholder 3"/>
          <p:cNvSpPr>
            <a:spLocks noGrp="1"/>
          </p:cNvSpPr>
          <p:nvPr>
            <p:ph type="ftr" sz="quarter" idx="2"/>
          </p:nvPr>
        </p:nvSpPr>
        <p:spPr>
          <a:xfrm>
            <a:off x="7" y="9371290"/>
            <a:ext cx="2918830" cy="493316"/>
          </a:xfrm>
          <a:prstGeom prst="rect">
            <a:avLst/>
          </a:prstGeom>
        </p:spPr>
        <p:txBody>
          <a:bodyPr vert="horz" lIns="90707" tIns="45351" rIns="90707" bIns="45351" rtlCol="0" anchor="b"/>
          <a:lstStyle>
            <a:lvl1pPr algn="l">
              <a:defRPr sz="1200"/>
            </a:lvl1pPr>
          </a:lstStyle>
          <a:p>
            <a:endParaRPr lang="da-DK" dirty="0"/>
          </a:p>
        </p:txBody>
      </p:sp>
      <p:sp>
        <p:nvSpPr>
          <p:cNvPr id="5" name="Slide Number Placeholder 4"/>
          <p:cNvSpPr>
            <a:spLocks noGrp="1"/>
          </p:cNvSpPr>
          <p:nvPr>
            <p:ph type="sldNum" sz="quarter" idx="3"/>
          </p:nvPr>
        </p:nvSpPr>
        <p:spPr>
          <a:xfrm>
            <a:off x="3815377" y="9371290"/>
            <a:ext cx="2918830" cy="493316"/>
          </a:xfrm>
          <a:prstGeom prst="rect">
            <a:avLst/>
          </a:prstGeom>
        </p:spPr>
        <p:txBody>
          <a:bodyPr vert="horz" lIns="90707" tIns="45351" rIns="90707" bIns="45351" rtlCol="0" anchor="b"/>
          <a:lstStyle>
            <a:lvl1pPr algn="r">
              <a:defRPr sz="1200"/>
            </a:lvl1pPr>
          </a:lstStyle>
          <a:p>
            <a:fld id="{5B7FD5CE-9DA3-4D88-894A-30AD044CDF20}" type="slidenum">
              <a:rPr lang="da-DK" smtClean="0"/>
              <a:t>‹#›</a:t>
            </a:fld>
            <a:endParaRPr lang="da-DK" dirty="0"/>
          </a:p>
        </p:txBody>
      </p:sp>
    </p:spTree>
    <p:extLst>
      <p:ext uri="{BB962C8B-B14F-4D97-AF65-F5344CB8AC3E}">
        <p14:creationId xmlns:p14="http://schemas.microsoft.com/office/powerpoint/2010/main" val="2233973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
            <a:ext cx="2918830" cy="493316"/>
          </a:xfrm>
          <a:prstGeom prst="rect">
            <a:avLst/>
          </a:prstGeom>
        </p:spPr>
        <p:txBody>
          <a:bodyPr vert="horz" lIns="90707" tIns="45351" rIns="90707" bIns="45351" rtlCol="0"/>
          <a:lstStyle>
            <a:lvl1pPr algn="l">
              <a:defRPr sz="1200"/>
            </a:lvl1pPr>
          </a:lstStyle>
          <a:p>
            <a:endParaRPr lang="da-DK" dirty="0"/>
          </a:p>
        </p:txBody>
      </p:sp>
      <p:sp>
        <p:nvSpPr>
          <p:cNvPr id="3" name="Date Placeholder 2"/>
          <p:cNvSpPr>
            <a:spLocks noGrp="1"/>
          </p:cNvSpPr>
          <p:nvPr>
            <p:ph type="dt" idx="1"/>
          </p:nvPr>
        </p:nvSpPr>
        <p:spPr>
          <a:xfrm>
            <a:off x="3815377" y="1"/>
            <a:ext cx="2918830" cy="493316"/>
          </a:xfrm>
          <a:prstGeom prst="rect">
            <a:avLst/>
          </a:prstGeom>
        </p:spPr>
        <p:txBody>
          <a:bodyPr vert="horz" lIns="90707" tIns="45351" rIns="90707" bIns="45351" rtlCol="0"/>
          <a:lstStyle>
            <a:lvl1pPr algn="r">
              <a:defRPr sz="1200"/>
            </a:lvl1pPr>
          </a:lstStyle>
          <a:p>
            <a:fld id="{04CAA53E-E84C-44A5-BDDE-33746AB05C3E}" type="datetimeFigureOut">
              <a:rPr lang="da-DK" smtClean="0"/>
              <a:t>16-05-2014</a:t>
            </a:fld>
            <a:endParaRPr lang="da-DK"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07" tIns="45351" rIns="90707" bIns="45351" rtlCol="0" anchor="ctr"/>
          <a:lstStyle/>
          <a:p>
            <a:endParaRPr lang="da-DK" dirty="0"/>
          </a:p>
        </p:txBody>
      </p:sp>
      <p:sp>
        <p:nvSpPr>
          <p:cNvPr id="5" name="Notes Placeholder 4"/>
          <p:cNvSpPr>
            <a:spLocks noGrp="1"/>
          </p:cNvSpPr>
          <p:nvPr>
            <p:ph type="body" sz="quarter" idx="3"/>
          </p:nvPr>
        </p:nvSpPr>
        <p:spPr>
          <a:xfrm>
            <a:off x="673577" y="4686501"/>
            <a:ext cx="5388610" cy="4439841"/>
          </a:xfrm>
          <a:prstGeom prst="rect">
            <a:avLst/>
          </a:prstGeom>
        </p:spPr>
        <p:txBody>
          <a:bodyPr vert="horz" lIns="90707" tIns="45351" rIns="90707" bIns="4535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7" y="9371290"/>
            <a:ext cx="2918830" cy="493316"/>
          </a:xfrm>
          <a:prstGeom prst="rect">
            <a:avLst/>
          </a:prstGeom>
        </p:spPr>
        <p:txBody>
          <a:bodyPr vert="horz" lIns="90707" tIns="45351" rIns="90707" bIns="45351"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15377" y="9371290"/>
            <a:ext cx="2918830" cy="493316"/>
          </a:xfrm>
          <a:prstGeom prst="rect">
            <a:avLst/>
          </a:prstGeom>
        </p:spPr>
        <p:txBody>
          <a:bodyPr vert="horz" lIns="90707" tIns="45351" rIns="90707" bIns="45351" rtlCol="0" anchor="b"/>
          <a:lstStyle>
            <a:lvl1pPr algn="r">
              <a:defRPr sz="1200"/>
            </a:lvl1pPr>
          </a:lstStyle>
          <a:p>
            <a:fld id="{E9CF39DF-D357-4462-9CF7-0DB22330BD4A}" type="slidenum">
              <a:rPr lang="da-DK" smtClean="0"/>
              <a:t>‹#›</a:t>
            </a:fld>
            <a:endParaRPr lang="da-DK" dirty="0"/>
          </a:p>
        </p:txBody>
      </p:sp>
    </p:spTree>
    <p:extLst>
      <p:ext uri="{BB962C8B-B14F-4D97-AF65-F5344CB8AC3E}">
        <p14:creationId xmlns:p14="http://schemas.microsoft.com/office/powerpoint/2010/main" val="1935902122"/>
      </p:ext>
    </p:extLst>
  </p:cSld>
  <p:clrMap bg1="lt1" tx1="dk1" bg2="lt2" tx2="dk2" accent1="accent1" accent2="accent2" accent3="accent3" accent4="accent4" accent5="accent5" accent6="accent6" hlink="hlink" folHlink="folHlink"/>
  <p:notesStyle>
    <a:lvl1pPr marL="0" algn="l" defTabSz="585399" rtl="0" eaLnBrk="1" latinLnBrk="0" hangingPunct="1">
      <a:defRPr sz="800" kern="1200">
        <a:solidFill>
          <a:schemeClr val="tx1"/>
        </a:solidFill>
        <a:latin typeface="+mn-lt"/>
        <a:ea typeface="+mn-ea"/>
        <a:cs typeface="+mn-cs"/>
      </a:defRPr>
    </a:lvl1pPr>
    <a:lvl2pPr marL="292699" algn="l" defTabSz="585399" rtl="0" eaLnBrk="1" latinLnBrk="0" hangingPunct="1">
      <a:defRPr sz="800" kern="1200">
        <a:solidFill>
          <a:schemeClr val="tx1"/>
        </a:solidFill>
        <a:latin typeface="+mn-lt"/>
        <a:ea typeface="+mn-ea"/>
        <a:cs typeface="+mn-cs"/>
      </a:defRPr>
    </a:lvl2pPr>
    <a:lvl3pPr marL="585399" algn="l" defTabSz="585399" rtl="0" eaLnBrk="1" latinLnBrk="0" hangingPunct="1">
      <a:defRPr sz="800" kern="1200">
        <a:solidFill>
          <a:schemeClr val="tx1"/>
        </a:solidFill>
        <a:latin typeface="+mn-lt"/>
        <a:ea typeface="+mn-ea"/>
        <a:cs typeface="+mn-cs"/>
      </a:defRPr>
    </a:lvl3pPr>
    <a:lvl4pPr marL="878098" algn="l" defTabSz="585399" rtl="0" eaLnBrk="1" latinLnBrk="0" hangingPunct="1">
      <a:defRPr sz="800" kern="1200">
        <a:solidFill>
          <a:schemeClr val="tx1"/>
        </a:solidFill>
        <a:latin typeface="+mn-lt"/>
        <a:ea typeface="+mn-ea"/>
        <a:cs typeface="+mn-cs"/>
      </a:defRPr>
    </a:lvl4pPr>
    <a:lvl5pPr marL="1170798" algn="l" defTabSz="585399" rtl="0" eaLnBrk="1" latinLnBrk="0" hangingPunct="1">
      <a:defRPr sz="800" kern="1200">
        <a:solidFill>
          <a:schemeClr val="tx1"/>
        </a:solidFill>
        <a:latin typeface="+mn-lt"/>
        <a:ea typeface="+mn-ea"/>
        <a:cs typeface="+mn-cs"/>
      </a:defRPr>
    </a:lvl5pPr>
    <a:lvl6pPr marL="1463497" algn="l" defTabSz="585399" rtl="0" eaLnBrk="1" latinLnBrk="0" hangingPunct="1">
      <a:defRPr sz="800" kern="1200">
        <a:solidFill>
          <a:schemeClr val="tx1"/>
        </a:solidFill>
        <a:latin typeface="+mn-lt"/>
        <a:ea typeface="+mn-ea"/>
        <a:cs typeface="+mn-cs"/>
      </a:defRPr>
    </a:lvl6pPr>
    <a:lvl7pPr marL="1756197" algn="l" defTabSz="585399" rtl="0" eaLnBrk="1" latinLnBrk="0" hangingPunct="1">
      <a:defRPr sz="800" kern="1200">
        <a:solidFill>
          <a:schemeClr val="tx1"/>
        </a:solidFill>
        <a:latin typeface="+mn-lt"/>
        <a:ea typeface="+mn-ea"/>
        <a:cs typeface="+mn-cs"/>
      </a:defRPr>
    </a:lvl7pPr>
    <a:lvl8pPr marL="2048896" algn="l" defTabSz="585399" rtl="0" eaLnBrk="1" latinLnBrk="0" hangingPunct="1">
      <a:defRPr sz="800" kern="1200">
        <a:solidFill>
          <a:schemeClr val="tx1"/>
        </a:solidFill>
        <a:latin typeface="+mn-lt"/>
        <a:ea typeface="+mn-ea"/>
        <a:cs typeface="+mn-cs"/>
      </a:defRPr>
    </a:lvl8pPr>
    <a:lvl9pPr marL="2341596" algn="l" defTabSz="585399" rtl="0" eaLnBrk="1" latinLnBrk="0" hangingPunct="1">
      <a:defRPr sz="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tro slide">
    <p:bg>
      <p:bgPr>
        <a:solidFill>
          <a:schemeClr val="bg1"/>
        </a:solidFill>
        <a:effectLst/>
      </p:bgPr>
    </p:bg>
    <p:spTree>
      <p:nvGrpSpPr>
        <p:cNvPr id="1" name=""/>
        <p:cNvGrpSpPr/>
        <p:nvPr/>
      </p:nvGrpSpPr>
      <p:grpSpPr>
        <a:xfrm>
          <a:off x="0" y="0"/>
          <a:ext cx="0" cy="0"/>
          <a:chOff x="0" y="0"/>
          <a:chExt cx="0" cy="0"/>
        </a:xfrm>
      </p:grpSpPr>
      <p:pic>
        <p:nvPicPr>
          <p:cNvPr id="13" name="Picture 4" descr="http://annualreport2012.yougov.co.uk/assets/img/slider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3496" y="1519386"/>
            <a:ext cx="7921709" cy="3637806"/>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userDrawn="1">
            <p:ph type="body" sz="quarter" idx="10" hasCustomPrompt="1"/>
          </p:nvPr>
        </p:nvSpPr>
        <p:spPr>
          <a:xfrm>
            <a:off x="142740" y="5805264"/>
            <a:ext cx="7237572" cy="360040"/>
          </a:xfrm>
          <a:prstGeom prst="rect">
            <a:avLst/>
          </a:prstGeom>
        </p:spPr>
        <p:txBody>
          <a:bodyPr>
            <a:noAutofit/>
          </a:bodyPr>
          <a:lstStyle>
            <a:lvl1pPr marL="0" indent="0" algn="l">
              <a:buNone/>
              <a:defRPr sz="1800" i="1" baseline="0">
                <a:solidFill>
                  <a:schemeClr val="tx1"/>
                </a:solidFill>
              </a:defRPr>
            </a:lvl1pPr>
            <a:lvl2pPr marL="492017" indent="0">
              <a:buNone/>
              <a:defRPr/>
            </a:lvl2pPr>
            <a:lvl3pPr marL="984033" indent="0">
              <a:buNone/>
              <a:defRPr/>
            </a:lvl3pPr>
            <a:lvl4pPr marL="1476050" indent="0">
              <a:buNone/>
              <a:defRPr/>
            </a:lvl4pPr>
            <a:lvl5pPr marL="1968068" indent="0">
              <a:buNone/>
              <a:defRPr/>
            </a:lvl5pPr>
          </a:lstStyle>
          <a:p>
            <a:pPr lvl="0"/>
            <a:r>
              <a:rPr lang="en-GB" noProof="0" dirty="0" smtClean="0"/>
              <a:t>Further information</a:t>
            </a:r>
          </a:p>
        </p:txBody>
      </p:sp>
      <p:sp>
        <p:nvSpPr>
          <p:cNvPr id="6" name="Title 5"/>
          <p:cNvSpPr>
            <a:spLocks noGrp="1"/>
          </p:cNvSpPr>
          <p:nvPr userDrawn="1">
            <p:ph type="title" hasCustomPrompt="1"/>
          </p:nvPr>
        </p:nvSpPr>
        <p:spPr>
          <a:xfrm>
            <a:off x="142875" y="5301208"/>
            <a:ext cx="7237437" cy="504056"/>
          </a:xfrm>
        </p:spPr>
        <p:txBody>
          <a:bodyPr>
            <a:noAutofit/>
          </a:bodyPr>
          <a:lstStyle>
            <a:lvl1pPr algn="l">
              <a:defRPr sz="3000" b="1" baseline="0">
                <a:solidFill>
                  <a:schemeClr val="accent1"/>
                </a:solidFill>
              </a:defRPr>
            </a:lvl1pPr>
          </a:lstStyle>
          <a:p>
            <a:r>
              <a:rPr lang="en-GB" noProof="0" dirty="0" smtClean="0"/>
              <a:t>Report title</a:t>
            </a:r>
            <a:endParaRPr lang="en-GB" noProof="0" dirty="0"/>
          </a:p>
        </p:txBody>
      </p:sp>
      <p:sp>
        <p:nvSpPr>
          <p:cNvPr id="7" name="Picture Placeholder 6"/>
          <p:cNvSpPr>
            <a:spLocks noGrp="1"/>
          </p:cNvSpPr>
          <p:nvPr userDrawn="1">
            <p:ph type="pic" sz="quarter" idx="11" hasCustomPrompt="1"/>
          </p:nvPr>
        </p:nvSpPr>
        <p:spPr>
          <a:xfrm>
            <a:off x="7380312" y="5300488"/>
            <a:ext cx="1620813" cy="864816"/>
          </a:xfrm>
        </p:spPr>
        <p:txBody>
          <a:bodyPr/>
          <a:lstStyle>
            <a:lvl1pPr>
              <a:defRPr baseline="0"/>
            </a:lvl1pPr>
          </a:lstStyle>
          <a:p>
            <a:r>
              <a:rPr lang="en-US" noProof="0" dirty="0" smtClean="0"/>
              <a:t>Insert client logo here</a:t>
            </a:r>
            <a:endParaRPr lang="en-US" noProof="0" dirty="0"/>
          </a:p>
        </p:txBody>
      </p:sp>
      <p:sp>
        <p:nvSpPr>
          <p:cNvPr id="14" name="Rectangle 13"/>
          <p:cNvSpPr/>
          <p:nvPr userDrawn="1"/>
        </p:nvSpPr>
        <p:spPr>
          <a:xfrm>
            <a:off x="0" y="-201"/>
            <a:ext cx="9144000"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lumMod val="65000"/>
                  <a:lumOff val="35000"/>
                </a:schemeClr>
              </a:solidFill>
              <a:latin typeface="Century Gothic" pitchFamily="34" charset="0"/>
            </a:endParaRPr>
          </a:p>
        </p:txBody>
      </p:sp>
      <p:sp>
        <p:nvSpPr>
          <p:cNvPr id="15" name="Rectangle 14"/>
          <p:cNvSpPr/>
          <p:nvPr userDrawn="1"/>
        </p:nvSpPr>
        <p:spPr>
          <a:xfrm>
            <a:off x="0" y="287831"/>
            <a:ext cx="9144000" cy="585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lumMod val="65000"/>
                  <a:lumOff val="35000"/>
                </a:schemeClr>
              </a:solidFill>
              <a:latin typeface="Century Gothic" pitchFamily="34" charset="0"/>
            </a:endParaRPr>
          </a:p>
        </p:txBody>
      </p:sp>
      <p:sp>
        <p:nvSpPr>
          <p:cNvPr id="11" name="Rectangle 10"/>
          <p:cNvSpPr/>
          <p:nvPr userDrawn="1"/>
        </p:nvSpPr>
        <p:spPr>
          <a:xfrm>
            <a:off x="0" y="6274800"/>
            <a:ext cx="9144000" cy="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lumMod val="65000"/>
                  <a:lumOff val="35000"/>
                </a:schemeClr>
              </a:solidFill>
              <a:latin typeface="+mj-lt"/>
            </a:endParaRPr>
          </a:p>
        </p:txBody>
      </p:sp>
    </p:spTree>
    <p:extLst>
      <p:ext uri="{BB962C8B-B14F-4D97-AF65-F5344CB8AC3E}">
        <p14:creationId xmlns:p14="http://schemas.microsoft.com/office/powerpoint/2010/main" val="58053480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Full chart - Com box bottom_subtitle_question Teal">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142875" y="1700212"/>
            <a:ext cx="8858250" cy="3889375"/>
          </a:xfrm>
          <a:prstGeom prst="rect">
            <a:avLst/>
          </a:prstGeom>
        </p:spPr>
        <p:txBody>
          <a:bodyPr/>
          <a:lstStyle/>
          <a:p>
            <a:r>
              <a:rPr lang="en-US" noProof="0" smtClean="0"/>
              <a:t>Click icon to add chart</a:t>
            </a:r>
            <a:endParaRPr lang="en-GB" noProof="0" dirty="0"/>
          </a:p>
        </p:txBody>
      </p:sp>
      <p:sp>
        <p:nvSpPr>
          <p:cNvPr id="12" name="Content Placeholder 11"/>
          <p:cNvSpPr>
            <a:spLocks noGrp="1"/>
          </p:cNvSpPr>
          <p:nvPr>
            <p:ph sz="quarter" idx="14" hasCustomPrompt="1"/>
          </p:nvPr>
        </p:nvSpPr>
        <p:spPr>
          <a:xfrm>
            <a:off x="142875" y="5589588"/>
            <a:ext cx="8858250"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latin typeface="+mn-lt"/>
              </a:defRPr>
            </a:lvl1pPr>
          </a:lstStyle>
          <a:p>
            <a:pPr lvl="0"/>
            <a:r>
              <a:rPr lang="en-GB" noProof="0" dirty="0" smtClean="0"/>
              <a:t>Text</a:t>
            </a:r>
          </a:p>
        </p:txBody>
      </p:sp>
      <p:sp>
        <p:nvSpPr>
          <p:cNvPr id="7" name="Title 6"/>
          <p:cNvSpPr>
            <a:spLocks noGrp="1"/>
          </p:cNvSpPr>
          <p:nvPr>
            <p:ph type="title"/>
          </p:nvPr>
        </p:nvSpPr>
        <p:spPr/>
        <p:txBody>
          <a:bodyPr/>
          <a:lstStyle/>
          <a:p>
            <a:r>
              <a:rPr lang="en-US" smtClean="0"/>
              <a:t>Click to edit Master title style</a:t>
            </a:r>
            <a:endParaRPr lang="da-DK" dirty="0"/>
          </a:p>
        </p:txBody>
      </p:sp>
      <p:sp>
        <p:nvSpPr>
          <p:cNvPr id="19" name="Slide Number Placeholder 18"/>
          <p:cNvSpPr>
            <a:spLocks noGrp="1"/>
          </p:cNvSpPr>
          <p:nvPr>
            <p:ph type="sldNum" sz="quarter" idx="17"/>
          </p:nvPr>
        </p:nvSpPr>
        <p:spPr/>
        <p:txBody>
          <a:bodyPr/>
          <a:lstStyle/>
          <a:p>
            <a:fld id="{8F5610C8-4100-4700-A695-ED7D190A45BE}" type="slidenum">
              <a:rPr lang="en-GB" smtClean="0"/>
              <a:pPr/>
              <a:t>‹#›</a:t>
            </a:fld>
            <a:endParaRPr lang="en-GB" dirty="0"/>
          </a:p>
        </p:txBody>
      </p:sp>
      <p:sp>
        <p:nvSpPr>
          <p:cNvPr id="6" name="Text Placeholder 2"/>
          <p:cNvSpPr>
            <a:spLocks noGrp="1"/>
          </p:cNvSpPr>
          <p:nvPr>
            <p:ph type="body" sz="quarter" idx="18" hasCustomPrompt="1"/>
          </p:nvPr>
        </p:nvSpPr>
        <p:spPr>
          <a:xfrm>
            <a:off x="135053" y="1376363"/>
            <a:ext cx="8866072" cy="323850"/>
          </a:xfrm>
        </p:spPr>
        <p:txBody>
          <a:bodyPr anchor="t">
            <a:normAutofit/>
          </a:bodyPr>
          <a:lstStyle>
            <a:lvl1pPr marL="0" indent="0">
              <a:buNone/>
              <a:defRPr sz="1200" i="1"/>
            </a:lvl1pPr>
          </a:lstStyle>
          <a:p>
            <a:pPr lvl="0"/>
            <a:r>
              <a:rPr lang="en-US" dirty="0" smtClean="0"/>
              <a:t>Question Text</a:t>
            </a:r>
          </a:p>
        </p:txBody>
      </p:sp>
      <p:sp>
        <p:nvSpPr>
          <p:cNvPr id="9" name="Text Placeholder 2"/>
          <p:cNvSpPr>
            <a:spLocks noGrp="1"/>
          </p:cNvSpPr>
          <p:nvPr>
            <p:ph type="body" sz="quarter" idx="19" hasCustomPrompt="1"/>
          </p:nvPr>
        </p:nvSpPr>
        <p:spPr>
          <a:xfrm>
            <a:off x="141352" y="1016323"/>
            <a:ext cx="8859773" cy="360040"/>
          </a:xfrm>
        </p:spPr>
        <p:txBody>
          <a:bodyPr anchor="ctr">
            <a:noAutofit/>
          </a:bodyPr>
          <a:lstStyle>
            <a:lvl1pPr marL="0" indent="0">
              <a:buNone/>
              <a:defRPr sz="1800" b="0" baseline="0">
                <a:solidFill>
                  <a:schemeClr val="tx1"/>
                </a:solidFill>
              </a:defRPr>
            </a:lvl1pPr>
          </a:lstStyle>
          <a:p>
            <a:pPr lvl="0"/>
            <a:r>
              <a:rPr lang="en-US" dirty="0" smtClean="0"/>
              <a:t>Insert Subtitle Text Here</a:t>
            </a:r>
          </a:p>
        </p:txBody>
      </p:sp>
    </p:spTree>
    <p:extLst>
      <p:ext uri="{BB962C8B-B14F-4D97-AF65-F5344CB8AC3E}">
        <p14:creationId xmlns:p14="http://schemas.microsoft.com/office/powerpoint/2010/main" val="3509897674"/>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Full chart - Com box Top">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142875" y="1700213"/>
            <a:ext cx="8858250" cy="3889375"/>
          </a:xfrm>
          <a:prstGeom prst="rect">
            <a:avLst/>
          </a:prstGeom>
        </p:spPr>
        <p:txBody>
          <a:bodyPr/>
          <a:lstStyle/>
          <a:p>
            <a:r>
              <a:rPr lang="en-US" noProof="0" smtClean="0"/>
              <a:t>Click icon to add chart</a:t>
            </a:r>
            <a:endParaRPr lang="en-GB" noProof="0" dirty="0"/>
          </a:p>
        </p:txBody>
      </p:sp>
      <p:sp>
        <p:nvSpPr>
          <p:cNvPr id="7" name="Title 6"/>
          <p:cNvSpPr>
            <a:spLocks noGrp="1"/>
          </p:cNvSpPr>
          <p:nvPr>
            <p:ph type="title"/>
          </p:nvPr>
        </p:nvSpPr>
        <p:spPr/>
        <p:txBody>
          <a:bodyPr/>
          <a:lstStyle/>
          <a:p>
            <a:r>
              <a:rPr lang="en-US" smtClean="0"/>
              <a:t>Click to edit Master title style</a:t>
            </a:r>
            <a:endParaRPr lang="da-DK"/>
          </a:p>
        </p:txBody>
      </p:sp>
      <p:sp>
        <p:nvSpPr>
          <p:cNvPr id="19" name="Slide Number Placeholder 18"/>
          <p:cNvSpPr>
            <a:spLocks noGrp="1"/>
          </p:cNvSpPr>
          <p:nvPr>
            <p:ph type="sldNum" sz="quarter" idx="17"/>
          </p:nvPr>
        </p:nvSpPr>
        <p:spPr/>
        <p:txBody>
          <a:bodyPr/>
          <a:lstStyle/>
          <a:p>
            <a:fld id="{8F5610C8-4100-4700-A695-ED7D190A45BE}" type="slidenum">
              <a:rPr lang="en-GB" smtClean="0"/>
              <a:pPr/>
              <a:t>‹#›</a:t>
            </a:fld>
            <a:endParaRPr lang="en-GB" dirty="0"/>
          </a:p>
        </p:txBody>
      </p:sp>
      <p:sp>
        <p:nvSpPr>
          <p:cNvPr id="9" name="Content Placeholder 11"/>
          <p:cNvSpPr>
            <a:spLocks noGrp="1"/>
          </p:cNvSpPr>
          <p:nvPr>
            <p:ph sz="quarter" idx="18" hasCustomPrompt="1"/>
          </p:nvPr>
        </p:nvSpPr>
        <p:spPr>
          <a:xfrm>
            <a:off x="142875" y="1016000"/>
            <a:ext cx="8858250" cy="684213"/>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defRPr sz="1200" baseline="0">
                <a:solidFill>
                  <a:schemeClr val="tx1"/>
                </a:solidFill>
                <a:latin typeface="+mn-lt"/>
              </a:defRPr>
            </a:lvl1pPr>
          </a:lstStyle>
          <a:p>
            <a:pPr lvl="0"/>
            <a:r>
              <a:rPr lang="en-GB" noProof="0" dirty="0" smtClean="0"/>
              <a:t>Text</a:t>
            </a:r>
          </a:p>
        </p:txBody>
      </p:sp>
      <p:sp>
        <p:nvSpPr>
          <p:cNvPr id="6" name="Content Placeholder 11"/>
          <p:cNvSpPr>
            <a:spLocks noGrp="1"/>
          </p:cNvSpPr>
          <p:nvPr>
            <p:ph sz="quarter" idx="14" hasCustomPrompt="1"/>
          </p:nvPr>
        </p:nvSpPr>
        <p:spPr>
          <a:xfrm>
            <a:off x="142875" y="5589588"/>
            <a:ext cx="8858250"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lnSpc>
                <a:spcPct val="100000"/>
              </a:lnSpc>
              <a:buNone/>
              <a:defRPr sz="1200" baseline="0">
                <a:solidFill>
                  <a:schemeClr val="tx1"/>
                </a:solidFill>
                <a:latin typeface="+mn-lt"/>
              </a:defRPr>
            </a:lvl1pPr>
          </a:lstStyle>
          <a:p>
            <a:pPr lvl="0"/>
            <a:r>
              <a:rPr lang="en-GB" noProof="0" dirty="0" smtClean="0"/>
              <a:t>Text</a:t>
            </a:r>
          </a:p>
        </p:txBody>
      </p:sp>
    </p:spTree>
    <p:extLst>
      <p:ext uri="{BB962C8B-B14F-4D97-AF65-F5344CB8AC3E}">
        <p14:creationId xmlns:p14="http://schemas.microsoft.com/office/powerpoint/2010/main" val="174396797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top RH image and table">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da-DK"/>
          </a:p>
        </p:txBody>
      </p:sp>
      <p:sp>
        <p:nvSpPr>
          <p:cNvPr id="19" name="Slide Number Placeholder 18"/>
          <p:cNvSpPr>
            <a:spLocks noGrp="1"/>
          </p:cNvSpPr>
          <p:nvPr>
            <p:ph type="sldNum" sz="quarter" idx="17"/>
          </p:nvPr>
        </p:nvSpPr>
        <p:spPr/>
        <p:txBody>
          <a:bodyPr/>
          <a:lstStyle/>
          <a:p>
            <a:fld id="{8F5610C8-4100-4700-A695-ED7D190A45BE}" type="slidenum">
              <a:rPr lang="en-GB" smtClean="0"/>
              <a:pPr/>
              <a:t>‹#›</a:t>
            </a:fld>
            <a:endParaRPr lang="en-GB" dirty="0"/>
          </a:p>
        </p:txBody>
      </p:sp>
      <p:sp>
        <p:nvSpPr>
          <p:cNvPr id="9" name="Content Placeholder 11"/>
          <p:cNvSpPr>
            <a:spLocks noGrp="1"/>
          </p:cNvSpPr>
          <p:nvPr>
            <p:ph sz="quarter" idx="18" hasCustomPrompt="1"/>
          </p:nvPr>
        </p:nvSpPr>
        <p:spPr>
          <a:xfrm>
            <a:off x="142875" y="1016000"/>
            <a:ext cx="8858250" cy="684213"/>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defRPr sz="1200" baseline="0">
                <a:solidFill>
                  <a:schemeClr val="tx1"/>
                </a:solidFill>
                <a:latin typeface="+mn-lt"/>
              </a:defRPr>
            </a:lvl1pPr>
          </a:lstStyle>
          <a:p>
            <a:pPr lvl="0"/>
            <a:r>
              <a:rPr lang="en-GB" noProof="0" dirty="0" smtClean="0"/>
              <a:t>Text</a:t>
            </a:r>
          </a:p>
        </p:txBody>
      </p:sp>
      <p:sp>
        <p:nvSpPr>
          <p:cNvPr id="3" name="Picture Placeholder 2"/>
          <p:cNvSpPr>
            <a:spLocks noGrp="1"/>
          </p:cNvSpPr>
          <p:nvPr>
            <p:ph type="pic" sz="quarter" idx="19"/>
          </p:nvPr>
        </p:nvSpPr>
        <p:spPr>
          <a:xfrm>
            <a:off x="6840538" y="1700213"/>
            <a:ext cx="2303462" cy="4465637"/>
          </a:xfrm>
          <a:solidFill>
            <a:schemeClr val="bg1">
              <a:lumMod val="95000"/>
            </a:schemeClr>
          </a:solidFill>
        </p:spPr>
        <p:txBody>
          <a:bodyPr/>
          <a:lstStyle/>
          <a:p>
            <a:r>
              <a:rPr lang="en-US" smtClean="0"/>
              <a:t>Click icon to add picture</a:t>
            </a:r>
            <a:endParaRPr lang="en-GB" dirty="0"/>
          </a:p>
        </p:txBody>
      </p:sp>
      <p:sp>
        <p:nvSpPr>
          <p:cNvPr id="5" name="Table Placeholder 4"/>
          <p:cNvSpPr>
            <a:spLocks noGrp="1"/>
          </p:cNvSpPr>
          <p:nvPr>
            <p:ph type="tbl" sz="quarter" idx="20"/>
          </p:nvPr>
        </p:nvSpPr>
        <p:spPr>
          <a:xfrm>
            <a:off x="142875" y="1700213"/>
            <a:ext cx="6697663" cy="4465637"/>
          </a:xfrm>
        </p:spPr>
        <p:txBody>
          <a:bodyPr/>
          <a:lstStyle/>
          <a:p>
            <a:r>
              <a:rPr lang="en-US" smtClean="0"/>
              <a:t>Click icon to add table</a:t>
            </a:r>
            <a:endParaRPr lang="en-GB"/>
          </a:p>
        </p:txBody>
      </p:sp>
    </p:spTree>
    <p:extLst>
      <p:ext uri="{BB962C8B-B14F-4D97-AF65-F5344CB8AC3E}">
        <p14:creationId xmlns:p14="http://schemas.microsoft.com/office/powerpoint/2010/main" val="1433021506"/>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Full chart - Com box Top_subtitle_question tex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142875" y="2367862"/>
            <a:ext cx="8858250" cy="3221726"/>
          </a:xfrm>
          <a:prstGeom prst="rect">
            <a:avLst/>
          </a:prstGeom>
        </p:spPr>
        <p:txBody>
          <a:bodyPr/>
          <a:lstStyle/>
          <a:p>
            <a:r>
              <a:rPr lang="en-US" noProof="0" smtClean="0"/>
              <a:t>Click icon to add chart</a:t>
            </a:r>
            <a:endParaRPr lang="en-GB" noProof="0" dirty="0"/>
          </a:p>
        </p:txBody>
      </p:sp>
      <p:sp>
        <p:nvSpPr>
          <p:cNvPr id="7" name="Title 6"/>
          <p:cNvSpPr>
            <a:spLocks noGrp="1"/>
          </p:cNvSpPr>
          <p:nvPr>
            <p:ph type="title"/>
          </p:nvPr>
        </p:nvSpPr>
        <p:spPr/>
        <p:txBody>
          <a:bodyPr/>
          <a:lstStyle/>
          <a:p>
            <a:r>
              <a:rPr lang="en-US" smtClean="0"/>
              <a:t>Click to edit Master title style</a:t>
            </a:r>
            <a:endParaRPr lang="da-DK"/>
          </a:p>
        </p:txBody>
      </p:sp>
      <p:sp>
        <p:nvSpPr>
          <p:cNvPr id="19" name="Slide Number Placeholder 18"/>
          <p:cNvSpPr>
            <a:spLocks noGrp="1"/>
          </p:cNvSpPr>
          <p:nvPr>
            <p:ph type="sldNum" sz="quarter" idx="17"/>
          </p:nvPr>
        </p:nvSpPr>
        <p:spPr/>
        <p:txBody>
          <a:bodyPr/>
          <a:lstStyle/>
          <a:p>
            <a:fld id="{8F5610C8-4100-4700-A695-ED7D190A45BE}" type="slidenum">
              <a:rPr lang="en-GB" smtClean="0"/>
              <a:pPr/>
              <a:t>‹#›</a:t>
            </a:fld>
            <a:endParaRPr lang="en-GB" dirty="0"/>
          </a:p>
        </p:txBody>
      </p:sp>
      <p:sp>
        <p:nvSpPr>
          <p:cNvPr id="9" name="Content Placeholder 11"/>
          <p:cNvSpPr>
            <a:spLocks noGrp="1"/>
          </p:cNvSpPr>
          <p:nvPr>
            <p:ph sz="quarter" idx="18" hasCustomPrompt="1"/>
          </p:nvPr>
        </p:nvSpPr>
        <p:spPr>
          <a:xfrm>
            <a:off x="144157" y="1706833"/>
            <a:ext cx="8856967" cy="642047"/>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defRPr sz="1200" baseline="0">
                <a:solidFill>
                  <a:schemeClr val="tx1"/>
                </a:solidFill>
                <a:latin typeface="+mn-lt"/>
              </a:defRPr>
            </a:lvl1pPr>
          </a:lstStyle>
          <a:p>
            <a:pPr lvl="0"/>
            <a:r>
              <a:rPr lang="en-GB" noProof="0" dirty="0" smtClean="0"/>
              <a:t>Text</a:t>
            </a:r>
          </a:p>
        </p:txBody>
      </p:sp>
      <p:sp>
        <p:nvSpPr>
          <p:cNvPr id="6" name="Text Placeholder 2"/>
          <p:cNvSpPr>
            <a:spLocks noGrp="1"/>
          </p:cNvSpPr>
          <p:nvPr>
            <p:ph type="body" sz="quarter" idx="19" hasCustomPrompt="1"/>
          </p:nvPr>
        </p:nvSpPr>
        <p:spPr>
          <a:xfrm>
            <a:off x="142876" y="1376363"/>
            <a:ext cx="8858250" cy="323850"/>
          </a:xfrm>
        </p:spPr>
        <p:txBody>
          <a:bodyPr anchor="t">
            <a:normAutofit/>
          </a:bodyPr>
          <a:lstStyle>
            <a:lvl1pPr marL="0" indent="0">
              <a:buNone/>
              <a:defRPr sz="1200" i="1"/>
            </a:lvl1pPr>
          </a:lstStyle>
          <a:p>
            <a:pPr lvl="0"/>
            <a:r>
              <a:rPr lang="en-US" dirty="0" smtClean="0"/>
              <a:t>Question Text</a:t>
            </a:r>
          </a:p>
        </p:txBody>
      </p:sp>
      <p:sp>
        <p:nvSpPr>
          <p:cNvPr id="10" name="Text Placeholder 2"/>
          <p:cNvSpPr>
            <a:spLocks noGrp="1"/>
          </p:cNvSpPr>
          <p:nvPr>
            <p:ph type="body" sz="quarter" idx="20" hasCustomPrompt="1"/>
          </p:nvPr>
        </p:nvSpPr>
        <p:spPr>
          <a:xfrm>
            <a:off x="132605" y="1016323"/>
            <a:ext cx="8868520" cy="360040"/>
          </a:xfrm>
        </p:spPr>
        <p:txBody>
          <a:bodyPr anchor="ctr">
            <a:noAutofit/>
          </a:bodyPr>
          <a:lstStyle>
            <a:lvl1pPr marL="0" indent="0">
              <a:buNone/>
              <a:defRPr sz="1800" b="0" baseline="0">
                <a:solidFill>
                  <a:schemeClr val="tx1"/>
                </a:solidFill>
              </a:defRPr>
            </a:lvl1pPr>
          </a:lstStyle>
          <a:p>
            <a:pPr lvl="0"/>
            <a:r>
              <a:rPr lang="en-US" dirty="0" smtClean="0"/>
              <a:t>Insert Subtitle Text Here</a:t>
            </a:r>
          </a:p>
        </p:txBody>
      </p:sp>
      <p:sp>
        <p:nvSpPr>
          <p:cNvPr id="11" name="Content Placeholder 11"/>
          <p:cNvSpPr>
            <a:spLocks noGrp="1"/>
          </p:cNvSpPr>
          <p:nvPr>
            <p:ph sz="quarter" idx="14" hasCustomPrompt="1"/>
          </p:nvPr>
        </p:nvSpPr>
        <p:spPr>
          <a:xfrm>
            <a:off x="142875" y="5589588"/>
            <a:ext cx="8858250"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latin typeface="+mn-lt"/>
              </a:defRPr>
            </a:lvl1pPr>
          </a:lstStyle>
          <a:p>
            <a:pPr lvl="0"/>
            <a:r>
              <a:rPr lang="en-GB" noProof="0" dirty="0" smtClean="0"/>
              <a:t>Text</a:t>
            </a:r>
          </a:p>
        </p:txBody>
      </p:sp>
    </p:spTree>
    <p:extLst>
      <p:ext uri="{BB962C8B-B14F-4D97-AF65-F5344CB8AC3E}">
        <p14:creationId xmlns:p14="http://schemas.microsoft.com/office/powerpoint/2010/main" val="138607764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_subtitle_question text_Chart left - Com box righ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142875" y="1700213"/>
            <a:ext cx="6697663" cy="3889515"/>
          </a:xfrm>
          <a:prstGeom prst="rect">
            <a:avLst/>
          </a:prstGeom>
        </p:spPr>
        <p:txBody>
          <a:bodyPr/>
          <a:lstStyle/>
          <a:p>
            <a:r>
              <a:rPr lang="en-US" noProof="0" smtClean="0"/>
              <a:t>Click icon to add chart</a:t>
            </a:r>
            <a:endParaRPr lang="en-GB" noProof="0"/>
          </a:p>
        </p:txBody>
      </p:sp>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11" name="Slide Number Placeholder 10"/>
          <p:cNvSpPr>
            <a:spLocks noGrp="1"/>
          </p:cNvSpPr>
          <p:nvPr>
            <p:ph type="sldNum" sz="quarter" idx="17"/>
          </p:nvPr>
        </p:nvSpPr>
        <p:spPr/>
        <p:txBody>
          <a:bodyPr/>
          <a:lstStyle/>
          <a:p>
            <a:fld id="{8F5610C8-4100-4700-A695-ED7D190A45BE}" type="slidenum">
              <a:rPr lang="en-GB" smtClean="0"/>
              <a:pPr/>
              <a:t>‹#›</a:t>
            </a:fld>
            <a:endParaRPr lang="en-GB" dirty="0"/>
          </a:p>
        </p:txBody>
      </p:sp>
      <p:sp>
        <p:nvSpPr>
          <p:cNvPr id="13" name="Content Placeholder 11"/>
          <p:cNvSpPr>
            <a:spLocks noGrp="1"/>
          </p:cNvSpPr>
          <p:nvPr>
            <p:ph sz="quarter" idx="18" hasCustomPrompt="1"/>
          </p:nvPr>
        </p:nvSpPr>
        <p:spPr>
          <a:xfrm>
            <a:off x="6840538" y="1699131"/>
            <a:ext cx="2160587" cy="3890457"/>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defRPr sz="1200" baseline="0">
                <a:solidFill>
                  <a:schemeClr val="tx2"/>
                </a:solidFill>
                <a:latin typeface="+mn-lt"/>
              </a:defRPr>
            </a:lvl1pPr>
          </a:lstStyle>
          <a:p>
            <a:pPr lvl="0"/>
            <a:r>
              <a:rPr lang="en-GB" noProof="0" dirty="0" smtClean="0"/>
              <a:t>Text</a:t>
            </a:r>
          </a:p>
        </p:txBody>
      </p:sp>
      <p:sp>
        <p:nvSpPr>
          <p:cNvPr id="6" name="Text Placeholder 2"/>
          <p:cNvSpPr>
            <a:spLocks noGrp="1"/>
          </p:cNvSpPr>
          <p:nvPr>
            <p:ph type="body" sz="quarter" idx="19" hasCustomPrompt="1"/>
          </p:nvPr>
        </p:nvSpPr>
        <p:spPr>
          <a:xfrm>
            <a:off x="142875" y="1376363"/>
            <a:ext cx="8858250" cy="323850"/>
          </a:xfrm>
        </p:spPr>
        <p:txBody>
          <a:bodyPr anchor="t">
            <a:normAutofit/>
          </a:bodyPr>
          <a:lstStyle>
            <a:lvl1pPr marL="0" indent="0">
              <a:buNone/>
              <a:defRPr sz="1200" i="1"/>
            </a:lvl1pPr>
          </a:lstStyle>
          <a:p>
            <a:pPr lvl="0"/>
            <a:r>
              <a:rPr lang="en-US" dirty="0" smtClean="0"/>
              <a:t>Question Text</a:t>
            </a:r>
          </a:p>
        </p:txBody>
      </p:sp>
      <p:sp>
        <p:nvSpPr>
          <p:cNvPr id="7" name="Text Placeholder 2"/>
          <p:cNvSpPr>
            <a:spLocks noGrp="1"/>
          </p:cNvSpPr>
          <p:nvPr>
            <p:ph type="body" sz="quarter" idx="20" hasCustomPrompt="1"/>
          </p:nvPr>
        </p:nvSpPr>
        <p:spPr>
          <a:xfrm>
            <a:off x="145890" y="1016323"/>
            <a:ext cx="8855235" cy="360040"/>
          </a:xfrm>
        </p:spPr>
        <p:txBody>
          <a:bodyPr anchor="ctr">
            <a:noAutofit/>
          </a:bodyPr>
          <a:lstStyle>
            <a:lvl1pPr marL="0" indent="0">
              <a:buNone/>
              <a:defRPr sz="1800" b="0" baseline="0">
                <a:solidFill>
                  <a:schemeClr val="tx1"/>
                </a:solidFill>
              </a:defRPr>
            </a:lvl1pPr>
          </a:lstStyle>
          <a:p>
            <a:pPr lvl="0"/>
            <a:r>
              <a:rPr lang="en-US" dirty="0" smtClean="0"/>
              <a:t>Insert Subtitle Text Here</a:t>
            </a:r>
          </a:p>
        </p:txBody>
      </p:sp>
      <p:sp>
        <p:nvSpPr>
          <p:cNvPr id="9" name="Content Placeholder 11"/>
          <p:cNvSpPr>
            <a:spLocks noGrp="1"/>
          </p:cNvSpPr>
          <p:nvPr>
            <p:ph sz="quarter" idx="14" hasCustomPrompt="1"/>
          </p:nvPr>
        </p:nvSpPr>
        <p:spPr>
          <a:xfrm>
            <a:off x="142875" y="5589588"/>
            <a:ext cx="8858250"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latin typeface="+mn-lt"/>
              </a:defRPr>
            </a:lvl1pPr>
          </a:lstStyle>
          <a:p>
            <a:pPr lvl="0"/>
            <a:r>
              <a:rPr lang="en-GB" noProof="0" dirty="0" smtClean="0"/>
              <a:t>Text</a:t>
            </a:r>
          </a:p>
        </p:txBody>
      </p:sp>
    </p:spTree>
    <p:extLst>
      <p:ext uri="{BB962C8B-B14F-4D97-AF65-F5344CB8AC3E}">
        <p14:creationId xmlns:p14="http://schemas.microsoft.com/office/powerpoint/2010/main" val="4279250066"/>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 box left - Chart right_subtitle_question tex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2303463" y="1700212"/>
            <a:ext cx="6697662" cy="3889376"/>
          </a:xfrm>
          <a:prstGeom prst="rect">
            <a:avLst/>
          </a:prstGeom>
        </p:spPr>
        <p:txBody>
          <a:bodyPr/>
          <a:lstStyle/>
          <a:p>
            <a:r>
              <a:rPr lang="en-US" noProof="0" smtClean="0"/>
              <a:t>Click icon to add chart</a:t>
            </a:r>
            <a:endParaRPr lang="en-GB" noProof="0" dirty="0"/>
          </a:p>
        </p:txBody>
      </p:sp>
      <p:sp>
        <p:nvSpPr>
          <p:cNvPr id="15" name="Title 14"/>
          <p:cNvSpPr>
            <a:spLocks noGrp="1"/>
          </p:cNvSpPr>
          <p:nvPr>
            <p:ph type="title"/>
          </p:nvPr>
        </p:nvSpPr>
        <p:spPr/>
        <p:txBody>
          <a:bodyPr/>
          <a:lstStyle/>
          <a:p>
            <a:r>
              <a:rPr lang="en-US" noProof="0" smtClean="0"/>
              <a:t>Click to edit Master title style</a:t>
            </a:r>
            <a:endParaRPr lang="en-GB" noProof="0" dirty="0"/>
          </a:p>
        </p:txBody>
      </p:sp>
      <p:sp>
        <p:nvSpPr>
          <p:cNvPr id="10" name="Slide Number Placeholder 9"/>
          <p:cNvSpPr>
            <a:spLocks noGrp="1"/>
          </p:cNvSpPr>
          <p:nvPr>
            <p:ph type="sldNum" sz="quarter" idx="17"/>
          </p:nvPr>
        </p:nvSpPr>
        <p:spPr/>
        <p:txBody>
          <a:bodyPr/>
          <a:lstStyle/>
          <a:p>
            <a:fld id="{8F5610C8-4100-4700-A695-ED7D190A45BE}" type="slidenum">
              <a:rPr lang="en-GB" smtClean="0"/>
              <a:pPr/>
              <a:t>‹#›</a:t>
            </a:fld>
            <a:endParaRPr lang="en-GB" dirty="0"/>
          </a:p>
        </p:txBody>
      </p:sp>
      <p:sp>
        <p:nvSpPr>
          <p:cNvPr id="12" name="Content Placeholder 11"/>
          <p:cNvSpPr>
            <a:spLocks noGrp="1"/>
          </p:cNvSpPr>
          <p:nvPr>
            <p:ph sz="quarter" idx="18" hasCustomPrompt="1"/>
          </p:nvPr>
        </p:nvSpPr>
        <p:spPr>
          <a:xfrm>
            <a:off x="142875" y="1700213"/>
            <a:ext cx="2160587" cy="3889375"/>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defRPr sz="1200" baseline="0">
                <a:solidFill>
                  <a:schemeClr val="tx1"/>
                </a:solidFill>
                <a:latin typeface="+mn-lt"/>
              </a:defRPr>
            </a:lvl1pPr>
          </a:lstStyle>
          <a:p>
            <a:pPr lvl="0"/>
            <a:r>
              <a:rPr lang="en-GB" noProof="0" dirty="0" smtClean="0"/>
              <a:t>Text</a:t>
            </a:r>
          </a:p>
        </p:txBody>
      </p:sp>
      <p:sp>
        <p:nvSpPr>
          <p:cNvPr id="6" name="Text Placeholder 2"/>
          <p:cNvSpPr>
            <a:spLocks noGrp="1"/>
          </p:cNvSpPr>
          <p:nvPr>
            <p:ph type="body" sz="quarter" idx="19" hasCustomPrompt="1"/>
          </p:nvPr>
        </p:nvSpPr>
        <p:spPr>
          <a:xfrm>
            <a:off x="142875" y="1376363"/>
            <a:ext cx="8858250" cy="323849"/>
          </a:xfrm>
        </p:spPr>
        <p:txBody>
          <a:bodyPr anchor="t">
            <a:normAutofit/>
          </a:bodyPr>
          <a:lstStyle>
            <a:lvl1pPr marL="0" indent="0">
              <a:buNone/>
              <a:defRPr sz="1200" i="1"/>
            </a:lvl1pPr>
          </a:lstStyle>
          <a:p>
            <a:pPr lvl="0"/>
            <a:r>
              <a:rPr lang="en-US" dirty="0" smtClean="0"/>
              <a:t>Question Text</a:t>
            </a:r>
          </a:p>
        </p:txBody>
      </p:sp>
      <p:sp>
        <p:nvSpPr>
          <p:cNvPr id="7" name="Text Placeholder 2"/>
          <p:cNvSpPr>
            <a:spLocks noGrp="1"/>
          </p:cNvSpPr>
          <p:nvPr>
            <p:ph type="body" sz="quarter" idx="20" hasCustomPrompt="1"/>
          </p:nvPr>
        </p:nvSpPr>
        <p:spPr>
          <a:xfrm>
            <a:off x="142875" y="1015999"/>
            <a:ext cx="8858250" cy="360364"/>
          </a:xfrm>
        </p:spPr>
        <p:txBody>
          <a:bodyPr anchor="ctr">
            <a:noAutofit/>
          </a:bodyPr>
          <a:lstStyle>
            <a:lvl1pPr marL="0" indent="0">
              <a:buNone/>
              <a:defRPr sz="1800" b="0" baseline="0">
                <a:solidFill>
                  <a:schemeClr val="tx1"/>
                </a:solidFill>
              </a:defRPr>
            </a:lvl1pPr>
          </a:lstStyle>
          <a:p>
            <a:pPr lvl="0"/>
            <a:r>
              <a:rPr lang="en-US" dirty="0" smtClean="0"/>
              <a:t>Insert Subtitle Text Here</a:t>
            </a:r>
          </a:p>
        </p:txBody>
      </p:sp>
      <p:sp>
        <p:nvSpPr>
          <p:cNvPr id="9" name="Content Placeholder 11"/>
          <p:cNvSpPr>
            <a:spLocks noGrp="1"/>
          </p:cNvSpPr>
          <p:nvPr>
            <p:ph sz="quarter" idx="14" hasCustomPrompt="1"/>
          </p:nvPr>
        </p:nvSpPr>
        <p:spPr>
          <a:xfrm>
            <a:off x="142875" y="5589588"/>
            <a:ext cx="8858250"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latin typeface="+mn-lt"/>
              </a:defRPr>
            </a:lvl1pPr>
          </a:lstStyle>
          <a:p>
            <a:pPr lvl="0"/>
            <a:r>
              <a:rPr lang="en-GB" noProof="0" dirty="0" smtClean="0"/>
              <a:t>Text</a:t>
            </a:r>
          </a:p>
        </p:txBody>
      </p:sp>
    </p:spTree>
    <p:extLst>
      <p:ext uri="{BB962C8B-B14F-4D97-AF65-F5344CB8AC3E}">
        <p14:creationId xmlns:p14="http://schemas.microsoft.com/office/powerpoint/2010/main" val="228260971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left - Chart right w com box">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4571999" y="1700212"/>
            <a:ext cx="4429125" cy="3889375"/>
          </a:xfrm>
          <a:prstGeom prst="rect">
            <a:avLst/>
          </a:prstGeom>
        </p:spPr>
        <p:txBody>
          <a:bodyPr/>
          <a:lstStyle/>
          <a:p>
            <a:r>
              <a:rPr lang="en-US" noProof="0" smtClean="0"/>
              <a:t>Click icon to add chart</a:t>
            </a:r>
            <a:endParaRPr lang="en-GB" noProof="0" dirty="0"/>
          </a:p>
        </p:txBody>
      </p:sp>
      <p:sp>
        <p:nvSpPr>
          <p:cNvPr id="7" name="Title 6"/>
          <p:cNvSpPr>
            <a:spLocks noGrp="1"/>
          </p:cNvSpPr>
          <p:nvPr>
            <p:ph type="title"/>
          </p:nvPr>
        </p:nvSpPr>
        <p:spPr/>
        <p:txBody>
          <a:bodyPr/>
          <a:lstStyle/>
          <a:p>
            <a:r>
              <a:rPr lang="en-US" noProof="0" smtClean="0"/>
              <a:t>Click to edit Master title style</a:t>
            </a:r>
            <a:endParaRPr lang="en-GB" noProof="0" dirty="0"/>
          </a:p>
        </p:txBody>
      </p:sp>
      <p:sp>
        <p:nvSpPr>
          <p:cNvPr id="18" name="Text Placeholder 17"/>
          <p:cNvSpPr>
            <a:spLocks noGrp="1"/>
          </p:cNvSpPr>
          <p:nvPr>
            <p:ph type="body" sz="quarter" idx="19"/>
          </p:nvPr>
        </p:nvSpPr>
        <p:spPr>
          <a:xfrm>
            <a:off x="142875" y="1700213"/>
            <a:ext cx="4429125" cy="4465636"/>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3" name="Slide Number Placeholder 12"/>
          <p:cNvSpPr>
            <a:spLocks noGrp="1"/>
          </p:cNvSpPr>
          <p:nvPr>
            <p:ph type="sldNum" sz="quarter" idx="22"/>
          </p:nvPr>
        </p:nvSpPr>
        <p:spPr/>
        <p:txBody>
          <a:bodyPr/>
          <a:lstStyle/>
          <a:p>
            <a:fld id="{8F5610C8-4100-4700-A695-ED7D190A45BE}" type="slidenum">
              <a:rPr lang="en-GB" smtClean="0"/>
              <a:pPr/>
              <a:t>‹#›</a:t>
            </a:fld>
            <a:endParaRPr lang="en-GB" dirty="0"/>
          </a:p>
        </p:txBody>
      </p:sp>
      <p:sp>
        <p:nvSpPr>
          <p:cNvPr id="15" name="Content Placeholder 11"/>
          <p:cNvSpPr>
            <a:spLocks noGrp="1"/>
          </p:cNvSpPr>
          <p:nvPr>
            <p:ph sz="quarter" idx="23" hasCustomPrompt="1"/>
          </p:nvPr>
        </p:nvSpPr>
        <p:spPr>
          <a:xfrm>
            <a:off x="4571999" y="5589588"/>
            <a:ext cx="4429125"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effectLst/>
                <a:latin typeface="+mn-lt"/>
              </a:defRPr>
            </a:lvl1pPr>
          </a:lstStyle>
          <a:p>
            <a:pPr lvl="0"/>
            <a:r>
              <a:rPr lang="en-GB" noProof="0" dirty="0" smtClean="0"/>
              <a:t>Text</a:t>
            </a:r>
          </a:p>
        </p:txBody>
      </p:sp>
    </p:spTree>
    <p:extLst>
      <p:ext uri="{BB962C8B-B14F-4D97-AF65-F5344CB8AC3E}">
        <p14:creationId xmlns:p14="http://schemas.microsoft.com/office/powerpoint/2010/main" val="1858236101"/>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left - Two Charts righ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4571999" y="1700213"/>
            <a:ext cx="4429125" cy="1944830"/>
          </a:xfrm>
          <a:prstGeom prst="rect">
            <a:avLst/>
          </a:prstGeom>
        </p:spPr>
        <p:txBody>
          <a:bodyPr/>
          <a:lstStyle/>
          <a:p>
            <a:r>
              <a:rPr lang="en-US" noProof="0" smtClean="0"/>
              <a:t>Click icon to add chart</a:t>
            </a:r>
            <a:endParaRPr lang="en-GB" noProof="0"/>
          </a:p>
        </p:txBody>
      </p:sp>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10" name="Chart Placeholder 7"/>
          <p:cNvSpPr>
            <a:spLocks noGrp="1"/>
          </p:cNvSpPr>
          <p:nvPr>
            <p:ph type="chart" sz="quarter" idx="19"/>
          </p:nvPr>
        </p:nvSpPr>
        <p:spPr>
          <a:xfrm>
            <a:off x="4571999" y="3646140"/>
            <a:ext cx="4429125" cy="1943448"/>
          </a:xfrm>
          <a:prstGeom prst="rect">
            <a:avLst/>
          </a:prstGeom>
        </p:spPr>
        <p:txBody>
          <a:bodyPr/>
          <a:lstStyle/>
          <a:p>
            <a:r>
              <a:rPr lang="en-US" noProof="0" smtClean="0"/>
              <a:t>Click icon to add chart</a:t>
            </a:r>
            <a:endParaRPr lang="en-GB" noProof="0"/>
          </a:p>
        </p:txBody>
      </p:sp>
      <p:sp>
        <p:nvSpPr>
          <p:cNvPr id="13" name="Text Placeholder 17"/>
          <p:cNvSpPr>
            <a:spLocks noGrp="1"/>
          </p:cNvSpPr>
          <p:nvPr>
            <p:ph type="body" sz="quarter" idx="23"/>
          </p:nvPr>
        </p:nvSpPr>
        <p:spPr>
          <a:xfrm>
            <a:off x="142875" y="1700213"/>
            <a:ext cx="4429125" cy="3889376"/>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4" name="Slide Number Placeholder 13"/>
          <p:cNvSpPr>
            <a:spLocks noGrp="1"/>
          </p:cNvSpPr>
          <p:nvPr>
            <p:ph type="sldNum" sz="quarter" idx="26"/>
          </p:nvPr>
        </p:nvSpPr>
        <p:spPr/>
        <p:txBody>
          <a:bodyPr/>
          <a:lstStyle/>
          <a:p>
            <a:fld id="{8F5610C8-4100-4700-A695-ED7D190A45BE}" type="slidenum">
              <a:rPr lang="en-GB" smtClean="0"/>
              <a:pPr/>
              <a:t>‹#›</a:t>
            </a:fld>
            <a:endParaRPr lang="en-GB" dirty="0"/>
          </a:p>
        </p:txBody>
      </p:sp>
      <p:sp>
        <p:nvSpPr>
          <p:cNvPr id="7" name="Content Placeholder 11"/>
          <p:cNvSpPr>
            <a:spLocks noGrp="1"/>
          </p:cNvSpPr>
          <p:nvPr>
            <p:ph sz="quarter" idx="14" hasCustomPrompt="1"/>
          </p:nvPr>
        </p:nvSpPr>
        <p:spPr>
          <a:xfrm>
            <a:off x="142875" y="5589588"/>
            <a:ext cx="8858250"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latin typeface="+mn-lt"/>
              </a:defRPr>
            </a:lvl1pPr>
          </a:lstStyle>
          <a:p>
            <a:pPr lvl="0"/>
            <a:r>
              <a:rPr lang="en-GB" noProof="0" dirty="0" smtClean="0"/>
              <a:t>Text</a:t>
            </a:r>
          </a:p>
        </p:txBody>
      </p:sp>
    </p:spTree>
    <p:extLst>
      <p:ext uri="{BB962C8B-B14F-4D97-AF65-F5344CB8AC3E}">
        <p14:creationId xmlns:p14="http://schemas.microsoft.com/office/powerpoint/2010/main" val="132270164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Full chart - Com box bottom and bobbles">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20" name="Rectangular Callout 19"/>
          <p:cNvSpPr/>
          <p:nvPr userDrawn="1"/>
        </p:nvSpPr>
        <p:spPr>
          <a:xfrm>
            <a:off x="141412" y="5589588"/>
            <a:ext cx="4359151" cy="583185"/>
          </a:xfrm>
          <a:prstGeom prst="wedgeRectCallou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1" name="Rectangular Callout 20"/>
          <p:cNvSpPr/>
          <p:nvPr userDrawn="1"/>
        </p:nvSpPr>
        <p:spPr>
          <a:xfrm>
            <a:off x="4643438" y="5582665"/>
            <a:ext cx="4349000" cy="583185"/>
          </a:xfrm>
          <a:prstGeom prst="wedgeRectCallou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6" name="Text Placeholder 5"/>
          <p:cNvSpPr>
            <a:spLocks noGrp="1"/>
          </p:cNvSpPr>
          <p:nvPr>
            <p:ph type="body" sz="quarter" idx="19"/>
          </p:nvPr>
        </p:nvSpPr>
        <p:spPr>
          <a:xfrm>
            <a:off x="142875" y="2744923"/>
            <a:ext cx="8858250" cy="2844317"/>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Slide Number Placeholder 8"/>
          <p:cNvSpPr>
            <a:spLocks noGrp="1"/>
          </p:cNvSpPr>
          <p:nvPr>
            <p:ph type="sldNum" sz="quarter" idx="22"/>
          </p:nvPr>
        </p:nvSpPr>
        <p:spPr/>
        <p:txBody>
          <a:bodyPr/>
          <a:lstStyle/>
          <a:p>
            <a:fld id="{8F5610C8-4100-4700-A695-ED7D190A45BE}" type="slidenum">
              <a:rPr lang="en-GB" smtClean="0"/>
              <a:pPr/>
              <a:t>‹#›</a:t>
            </a:fld>
            <a:endParaRPr lang="en-GB" dirty="0"/>
          </a:p>
        </p:txBody>
      </p:sp>
      <p:sp>
        <p:nvSpPr>
          <p:cNvPr id="14" name="Content Placeholder 11"/>
          <p:cNvSpPr>
            <a:spLocks noGrp="1"/>
          </p:cNvSpPr>
          <p:nvPr>
            <p:ph sz="quarter" idx="23" hasCustomPrompt="1"/>
          </p:nvPr>
        </p:nvSpPr>
        <p:spPr>
          <a:xfrm>
            <a:off x="142875" y="1700213"/>
            <a:ext cx="8858250" cy="1044711"/>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defRPr sz="1200" baseline="0">
                <a:solidFill>
                  <a:schemeClr val="tx1"/>
                </a:solidFill>
                <a:latin typeface="+mn-lt"/>
              </a:defRPr>
            </a:lvl1pPr>
          </a:lstStyle>
          <a:p>
            <a:pPr lvl="0"/>
            <a:r>
              <a:rPr lang="en-GB" noProof="0" dirty="0" smtClean="0"/>
              <a:t>Text</a:t>
            </a:r>
          </a:p>
        </p:txBody>
      </p:sp>
    </p:spTree>
    <p:extLst>
      <p:ext uri="{BB962C8B-B14F-4D97-AF65-F5344CB8AC3E}">
        <p14:creationId xmlns:p14="http://schemas.microsoft.com/office/powerpoint/2010/main" val="2418000878"/>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rt left - Text righ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142875" y="1700212"/>
            <a:ext cx="4429125" cy="3889376"/>
          </a:xfrm>
          <a:prstGeom prst="rect">
            <a:avLst/>
          </a:prstGeom>
        </p:spPr>
        <p:txBody>
          <a:bodyPr/>
          <a:lstStyle/>
          <a:p>
            <a:r>
              <a:rPr lang="en-US" noProof="0" smtClean="0"/>
              <a:t>Click icon to add chart</a:t>
            </a:r>
            <a:endParaRPr lang="en-GB" noProof="0"/>
          </a:p>
        </p:txBody>
      </p:sp>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6" name="Text Placeholder 5"/>
          <p:cNvSpPr>
            <a:spLocks noGrp="1"/>
          </p:cNvSpPr>
          <p:nvPr>
            <p:ph type="body" sz="quarter" idx="19"/>
          </p:nvPr>
        </p:nvSpPr>
        <p:spPr>
          <a:xfrm>
            <a:off x="4572001" y="1700212"/>
            <a:ext cx="4429124" cy="4465637"/>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Slide Number Placeholder 9"/>
          <p:cNvSpPr>
            <a:spLocks noGrp="1"/>
          </p:cNvSpPr>
          <p:nvPr>
            <p:ph type="sldNum" sz="quarter" idx="22"/>
          </p:nvPr>
        </p:nvSpPr>
        <p:spPr/>
        <p:txBody>
          <a:bodyPr/>
          <a:lstStyle/>
          <a:p>
            <a:fld id="{8F5610C8-4100-4700-A695-ED7D190A45BE}" type="slidenum">
              <a:rPr lang="en-GB" smtClean="0"/>
              <a:pPr/>
              <a:t>‹#›</a:t>
            </a:fld>
            <a:endParaRPr lang="en-GB" dirty="0"/>
          </a:p>
        </p:txBody>
      </p:sp>
      <p:sp>
        <p:nvSpPr>
          <p:cNvPr id="7" name="Content Placeholder 11"/>
          <p:cNvSpPr>
            <a:spLocks noGrp="1"/>
          </p:cNvSpPr>
          <p:nvPr>
            <p:ph sz="quarter" idx="23" hasCustomPrompt="1"/>
          </p:nvPr>
        </p:nvSpPr>
        <p:spPr>
          <a:xfrm>
            <a:off x="132212" y="5589588"/>
            <a:ext cx="4429125"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effectLst/>
                <a:latin typeface="+mn-lt"/>
              </a:defRPr>
            </a:lvl1pPr>
          </a:lstStyle>
          <a:p>
            <a:pPr lvl="0"/>
            <a:r>
              <a:rPr lang="en-GB" noProof="0" dirty="0" smtClean="0"/>
              <a:t>Text</a:t>
            </a:r>
          </a:p>
        </p:txBody>
      </p:sp>
    </p:spTree>
    <p:extLst>
      <p:ext uri="{BB962C8B-B14F-4D97-AF65-F5344CB8AC3E}">
        <p14:creationId xmlns:p14="http://schemas.microsoft.com/office/powerpoint/2010/main" val="28275667"/>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_devider">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69330"/>
          <a:stretch/>
        </p:blipFill>
        <p:spPr>
          <a:xfrm>
            <a:off x="0" y="4169951"/>
            <a:ext cx="9144000" cy="2103365"/>
          </a:xfrm>
          <a:prstGeom prst="rect">
            <a:avLst/>
          </a:prstGeom>
        </p:spPr>
      </p:pic>
      <p:sp>
        <p:nvSpPr>
          <p:cNvPr id="14" name="Text Placeholder 8"/>
          <p:cNvSpPr>
            <a:spLocks noGrp="1"/>
          </p:cNvSpPr>
          <p:nvPr>
            <p:ph type="body" sz="quarter" idx="10" hasCustomPrompt="1"/>
          </p:nvPr>
        </p:nvSpPr>
        <p:spPr>
          <a:xfrm>
            <a:off x="142740" y="3212976"/>
            <a:ext cx="8858250" cy="360040"/>
          </a:xfrm>
          <a:prstGeom prst="rect">
            <a:avLst/>
          </a:prstGeom>
        </p:spPr>
        <p:txBody>
          <a:bodyPr>
            <a:noAutofit/>
          </a:bodyPr>
          <a:lstStyle>
            <a:lvl1pPr marL="0" indent="0" algn="l">
              <a:buNone/>
              <a:defRPr sz="1800" i="1" baseline="0">
                <a:solidFill>
                  <a:schemeClr val="tx1"/>
                </a:solidFill>
              </a:defRPr>
            </a:lvl1pPr>
            <a:lvl2pPr marL="492017" indent="0">
              <a:buNone/>
              <a:defRPr/>
            </a:lvl2pPr>
            <a:lvl3pPr marL="984033" indent="0">
              <a:buNone/>
              <a:defRPr/>
            </a:lvl3pPr>
            <a:lvl4pPr marL="1476050" indent="0">
              <a:buNone/>
              <a:defRPr/>
            </a:lvl4pPr>
            <a:lvl5pPr marL="1968068" indent="0">
              <a:buNone/>
              <a:defRPr/>
            </a:lvl5pPr>
          </a:lstStyle>
          <a:p>
            <a:pPr lvl="0"/>
            <a:r>
              <a:rPr lang="en-GB" noProof="0" dirty="0" smtClean="0"/>
              <a:t>Further information</a:t>
            </a:r>
          </a:p>
        </p:txBody>
      </p:sp>
      <p:sp>
        <p:nvSpPr>
          <p:cNvPr id="15" name="Title 5"/>
          <p:cNvSpPr>
            <a:spLocks noGrp="1"/>
          </p:cNvSpPr>
          <p:nvPr>
            <p:ph type="title" hasCustomPrompt="1"/>
          </p:nvPr>
        </p:nvSpPr>
        <p:spPr>
          <a:xfrm>
            <a:off x="142875" y="2708920"/>
            <a:ext cx="8858250" cy="504056"/>
          </a:xfrm>
        </p:spPr>
        <p:txBody>
          <a:bodyPr>
            <a:noAutofit/>
          </a:bodyPr>
          <a:lstStyle>
            <a:lvl1pPr algn="l">
              <a:defRPr sz="3000" b="1" baseline="0">
                <a:solidFill>
                  <a:schemeClr val="accent1"/>
                </a:solidFill>
              </a:defRPr>
            </a:lvl1pPr>
          </a:lstStyle>
          <a:p>
            <a:r>
              <a:rPr lang="en-GB" noProof="0" dirty="0" smtClean="0"/>
              <a:t>Section</a:t>
            </a:r>
            <a:endParaRPr lang="en-GB" noProof="0" dirty="0"/>
          </a:p>
        </p:txBody>
      </p:sp>
      <p:sp>
        <p:nvSpPr>
          <p:cNvPr id="16" name="Rectangle 15"/>
          <p:cNvSpPr/>
          <p:nvPr userDrawn="1"/>
        </p:nvSpPr>
        <p:spPr>
          <a:xfrm>
            <a:off x="0" y="-201"/>
            <a:ext cx="9144000"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lumMod val="65000"/>
                  <a:lumOff val="35000"/>
                </a:schemeClr>
              </a:solidFill>
              <a:latin typeface="+mj-lt"/>
            </a:endParaRPr>
          </a:p>
        </p:txBody>
      </p:sp>
      <p:sp>
        <p:nvSpPr>
          <p:cNvPr id="19" name="Rectangle 18"/>
          <p:cNvSpPr/>
          <p:nvPr userDrawn="1"/>
        </p:nvSpPr>
        <p:spPr>
          <a:xfrm>
            <a:off x="0" y="287831"/>
            <a:ext cx="9144000" cy="585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lumMod val="65000"/>
                  <a:lumOff val="35000"/>
                </a:schemeClr>
              </a:solidFill>
              <a:latin typeface="+mj-lt"/>
            </a:endParaRPr>
          </a:p>
        </p:txBody>
      </p: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7852579" y="6398704"/>
            <a:ext cx="1186866" cy="395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userDrawn="1"/>
        </p:nvSpPr>
        <p:spPr>
          <a:xfrm>
            <a:off x="0" y="6274800"/>
            <a:ext cx="9144000" cy="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lumMod val="65000"/>
                  <a:lumOff val="35000"/>
                </a:schemeClr>
              </a:solidFill>
              <a:latin typeface="+mj-lt"/>
            </a:endParaRPr>
          </a:p>
        </p:txBody>
      </p:sp>
    </p:spTree>
    <p:extLst>
      <p:ext uri="{BB962C8B-B14F-4D97-AF65-F5344CB8AC3E}">
        <p14:creationId xmlns:p14="http://schemas.microsoft.com/office/powerpoint/2010/main" val="758191508"/>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left - Chart righ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142875" y="1700213"/>
            <a:ext cx="4429125" cy="2233302"/>
          </a:xfrm>
          <a:prstGeom prst="rect">
            <a:avLst/>
          </a:prstGeom>
        </p:spPr>
        <p:txBody>
          <a:bodyPr/>
          <a:lstStyle/>
          <a:p>
            <a:r>
              <a:rPr lang="en-US" noProof="0" smtClean="0"/>
              <a:t>Click icon to add chart</a:t>
            </a:r>
            <a:endParaRPr lang="en-GB" noProof="0"/>
          </a:p>
        </p:txBody>
      </p:sp>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10" name="Chart Placeholder 7"/>
          <p:cNvSpPr>
            <a:spLocks noGrp="1"/>
          </p:cNvSpPr>
          <p:nvPr>
            <p:ph type="chart" sz="quarter" idx="19"/>
          </p:nvPr>
        </p:nvSpPr>
        <p:spPr>
          <a:xfrm>
            <a:off x="4571999" y="1700212"/>
            <a:ext cx="4429125" cy="2233613"/>
          </a:xfrm>
          <a:prstGeom prst="rect">
            <a:avLst/>
          </a:prstGeom>
        </p:spPr>
        <p:txBody>
          <a:bodyPr/>
          <a:lstStyle/>
          <a:p>
            <a:r>
              <a:rPr lang="en-US" noProof="0" smtClean="0"/>
              <a:t>Click icon to add chart</a:t>
            </a:r>
            <a:endParaRPr lang="en-GB" noProof="0"/>
          </a:p>
        </p:txBody>
      </p:sp>
      <p:sp>
        <p:nvSpPr>
          <p:cNvPr id="9" name="Slide Number Placeholder 8"/>
          <p:cNvSpPr>
            <a:spLocks noGrp="1"/>
          </p:cNvSpPr>
          <p:nvPr>
            <p:ph type="sldNum" sz="quarter" idx="23"/>
          </p:nvPr>
        </p:nvSpPr>
        <p:spPr/>
        <p:txBody>
          <a:bodyPr/>
          <a:lstStyle/>
          <a:p>
            <a:fld id="{8F5610C8-4100-4700-A695-ED7D190A45BE}" type="slidenum">
              <a:rPr lang="en-GB" smtClean="0"/>
              <a:pPr/>
              <a:t>‹#›</a:t>
            </a:fld>
            <a:endParaRPr lang="en-GB" dirty="0"/>
          </a:p>
        </p:txBody>
      </p:sp>
      <p:sp>
        <p:nvSpPr>
          <p:cNvPr id="18" name="Content Placeholder 11"/>
          <p:cNvSpPr>
            <a:spLocks noGrp="1"/>
          </p:cNvSpPr>
          <p:nvPr>
            <p:ph sz="quarter" idx="18" hasCustomPrompt="1"/>
          </p:nvPr>
        </p:nvSpPr>
        <p:spPr>
          <a:xfrm>
            <a:off x="142875" y="3933825"/>
            <a:ext cx="4429125" cy="1655763"/>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defRPr sz="1200" baseline="0">
                <a:solidFill>
                  <a:schemeClr val="tx1"/>
                </a:solidFill>
                <a:latin typeface="+mn-lt"/>
              </a:defRPr>
            </a:lvl1pPr>
          </a:lstStyle>
          <a:p>
            <a:pPr lvl="0"/>
            <a:r>
              <a:rPr lang="en-GB" noProof="0" dirty="0" smtClean="0"/>
              <a:t>Text</a:t>
            </a:r>
          </a:p>
        </p:txBody>
      </p:sp>
      <p:sp>
        <p:nvSpPr>
          <p:cNvPr id="20" name="Content Placeholder 11"/>
          <p:cNvSpPr>
            <a:spLocks noGrp="1"/>
          </p:cNvSpPr>
          <p:nvPr>
            <p:ph sz="quarter" idx="24" hasCustomPrompt="1"/>
          </p:nvPr>
        </p:nvSpPr>
        <p:spPr>
          <a:xfrm>
            <a:off x="4571999" y="3933825"/>
            <a:ext cx="4429125" cy="1655763"/>
          </a:xfrm>
          <a:prstGeom prst="rect">
            <a:avLst/>
          </a:prstGeom>
          <a:noFill/>
          <a:ln w="12700">
            <a:noFill/>
          </a:ln>
          <a:effectLst/>
        </p:spPr>
        <p:style>
          <a:lnRef idx="3">
            <a:schemeClr val="lt1"/>
          </a:lnRef>
          <a:fillRef idx="1">
            <a:schemeClr val="accent1"/>
          </a:fillRef>
          <a:effectRef idx="1">
            <a:schemeClr val="accent1"/>
          </a:effectRef>
          <a:fontRef idx="none"/>
        </p:style>
        <p:txBody>
          <a:bodyPr vert="horz" lIns="91440" tIns="45720" rIns="91440" bIns="45720" numCol="1" spcCol="180000" rtlCol="0">
            <a:normAutofit/>
          </a:bodyPr>
          <a:lstStyle>
            <a:lvl1pPr>
              <a:defRPr lang="en-GB" noProof="0" dirty="0" smtClean="0">
                <a:latin typeface="+mn-lt"/>
              </a:defRPr>
            </a:lvl1pPr>
          </a:lstStyle>
          <a:p>
            <a:pPr lvl="0"/>
            <a:r>
              <a:rPr lang="en-GB" noProof="0" dirty="0" smtClean="0"/>
              <a:t>Text</a:t>
            </a:r>
          </a:p>
        </p:txBody>
      </p:sp>
      <p:sp>
        <p:nvSpPr>
          <p:cNvPr id="12" name="Content Placeholder 11"/>
          <p:cNvSpPr>
            <a:spLocks noGrp="1"/>
          </p:cNvSpPr>
          <p:nvPr>
            <p:ph sz="quarter" idx="25" hasCustomPrompt="1"/>
          </p:nvPr>
        </p:nvSpPr>
        <p:spPr>
          <a:xfrm>
            <a:off x="4571999" y="5589588"/>
            <a:ext cx="4429124"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effectLst/>
                <a:latin typeface="+mn-lt"/>
              </a:defRPr>
            </a:lvl1pPr>
          </a:lstStyle>
          <a:p>
            <a:pPr lvl="0"/>
            <a:r>
              <a:rPr lang="en-GB" noProof="0" dirty="0" smtClean="0"/>
              <a:t>Text</a:t>
            </a:r>
          </a:p>
        </p:txBody>
      </p:sp>
      <p:sp>
        <p:nvSpPr>
          <p:cNvPr id="13" name="Content Placeholder 11"/>
          <p:cNvSpPr>
            <a:spLocks noGrp="1"/>
          </p:cNvSpPr>
          <p:nvPr>
            <p:ph sz="quarter" idx="26" hasCustomPrompt="1"/>
          </p:nvPr>
        </p:nvSpPr>
        <p:spPr>
          <a:xfrm>
            <a:off x="147184" y="5589588"/>
            <a:ext cx="4429124"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effectLst/>
                <a:latin typeface="+mn-lt"/>
              </a:defRPr>
            </a:lvl1pPr>
          </a:lstStyle>
          <a:p>
            <a:pPr lvl="0"/>
            <a:r>
              <a:rPr lang="en-GB" noProof="0" dirty="0" smtClean="0"/>
              <a:t>Text</a:t>
            </a:r>
          </a:p>
        </p:txBody>
      </p:sp>
    </p:spTree>
    <p:extLst>
      <p:ext uri="{BB962C8B-B14F-4D97-AF65-F5344CB8AC3E}">
        <p14:creationId xmlns:p14="http://schemas.microsoft.com/office/powerpoint/2010/main" val="136021346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ll Chart left - Chart righ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142875" y="1700212"/>
            <a:ext cx="4429125" cy="3889377"/>
          </a:xfrm>
          <a:prstGeom prst="rect">
            <a:avLst/>
          </a:prstGeom>
        </p:spPr>
        <p:txBody>
          <a:bodyPr/>
          <a:lstStyle/>
          <a:p>
            <a:r>
              <a:rPr lang="en-US" noProof="0" smtClean="0"/>
              <a:t>Click icon to add chart</a:t>
            </a:r>
            <a:endParaRPr lang="en-GB" noProof="0"/>
          </a:p>
        </p:txBody>
      </p:sp>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10" name="Chart Placeholder 7"/>
          <p:cNvSpPr>
            <a:spLocks noGrp="1"/>
          </p:cNvSpPr>
          <p:nvPr>
            <p:ph type="chart" sz="quarter" idx="19"/>
          </p:nvPr>
        </p:nvSpPr>
        <p:spPr>
          <a:xfrm>
            <a:off x="4571999" y="1700213"/>
            <a:ext cx="4429125" cy="3889376"/>
          </a:xfrm>
          <a:prstGeom prst="rect">
            <a:avLst/>
          </a:prstGeom>
        </p:spPr>
        <p:txBody>
          <a:bodyPr/>
          <a:lstStyle/>
          <a:p>
            <a:r>
              <a:rPr lang="en-US" noProof="0" smtClean="0"/>
              <a:t>Click icon to add chart</a:t>
            </a:r>
            <a:endParaRPr lang="en-GB" noProof="0"/>
          </a:p>
        </p:txBody>
      </p:sp>
      <p:sp>
        <p:nvSpPr>
          <p:cNvPr id="9" name="Slide Number Placeholder 8"/>
          <p:cNvSpPr>
            <a:spLocks noGrp="1"/>
          </p:cNvSpPr>
          <p:nvPr>
            <p:ph type="sldNum" sz="quarter" idx="22"/>
          </p:nvPr>
        </p:nvSpPr>
        <p:spPr/>
        <p:txBody>
          <a:bodyPr/>
          <a:lstStyle/>
          <a:p>
            <a:fld id="{8F5610C8-4100-4700-A695-ED7D190A45BE}" type="slidenum">
              <a:rPr lang="en-GB" smtClean="0"/>
              <a:pPr/>
              <a:t>‹#›</a:t>
            </a:fld>
            <a:endParaRPr lang="en-GB" dirty="0"/>
          </a:p>
        </p:txBody>
      </p:sp>
      <p:sp>
        <p:nvSpPr>
          <p:cNvPr id="7" name="Content Placeholder 11"/>
          <p:cNvSpPr>
            <a:spLocks noGrp="1"/>
          </p:cNvSpPr>
          <p:nvPr>
            <p:ph sz="quarter" idx="25" hasCustomPrompt="1"/>
          </p:nvPr>
        </p:nvSpPr>
        <p:spPr>
          <a:xfrm>
            <a:off x="4571999" y="5589588"/>
            <a:ext cx="4429124"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effectLst/>
                <a:latin typeface="+mn-lt"/>
              </a:defRPr>
            </a:lvl1pPr>
          </a:lstStyle>
          <a:p>
            <a:pPr lvl="0"/>
            <a:r>
              <a:rPr lang="en-GB" noProof="0" dirty="0" smtClean="0"/>
              <a:t>Text</a:t>
            </a:r>
          </a:p>
        </p:txBody>
      </p:sp>
      <p:sp>
        <p:nvSpPr>
          <p:cNvPr id="11" name="Content Placeholder 11"/>
          <p:cNvSpPr>
            <a:spLocks noGrp="1"/>
          </p:cNvSpPr>
          <p:nvPr>
            <p:ph sz="quarter" idx="26" hasCustomPrompt="1"/>
          </p:nvPr>
        </p:nvSpPr>
        <p:spPr>
          <a:xfrm>
            <a:off x="147184" y="5589588"/>
            <a:ext cx="4429124"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effectLst/>
                <a:latin typeface="+mn-lt"/>
              </a:defRPr>
            </a:lvl1pPr>
          </a:lstStyle>
          <a:p>
            <a:pPr lvl="0"/>
            <a:r>
              <a:rPr lang="en-GB" noProof="0" dirty="0" smtClean="0"/>
              <a:t>Text</a:t>
            </a:r>
          </a:p>
        </p:txBody>
      </p:sp>
    </p:spTree>
    <p:extLst>
      <p:ext uri="{BB962C8B-B14F-4D97-AF65-F5344CB8AC3E}">
        <p14:creationId xmlns:p14="http://schemas.microsoft.com/office/powerpoint/2010/main" val="580444337"/>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left - Text right">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13" name="Text Placeholder 17"/>
          <p:cNvSpPr>
            <a:spLocks noGrp="1"/>
          </p:cNvSpPr>
          <p:nvPr>
            <p:ph type="body" sz="quarter" idx="19"/>
          </p:nvPr>
        </p:nvSpPr>
        <p:spPr>
          <a:xfrm>
            <a:off x="142875" y="1700212"/>
            <a:ext cx="4285109" cy="4465637"/>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0" name="Text Placeholder 17"/>
          <p:cNvSpPr>
            <a:spLocks noGrp="1"/>
          </p:cNvSpPr>
          <p:nvPr>
            <p:ph type="body" sz="quarter" idx="26"/>
          </p:nvPr>
        </p:nvSpPr>
        <p:spPr>
          <a:xfrm>
            <a:off x="4572001" y="1700212"/>
            <a:ext cx="4429124" cy="446563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Slide Number Placeholder 8"/>
          <p:cNvSpPr>
            <a:spLocks noGrp="1"/>
          </p:cNvSpPr>
          <p:nvPr>
            <p:ph type="sldNum" sz="quarter" idx="29"/>
          </p:nvPr>
        </p:nvSpPr>
        <p:spPr/>
        <p:txBody>
          <a:bodyPr/>
          <a:lstStyle/>
          <a:p>
            <a:fld id="{8F5610C8-4100-4700-A695-ED7D190A45BE}" type="slidenum">
              <a:rPr lang="en-GB" smtClean="0"/>
              <a:pPr/>
              <a:t>‹#›</a:t>
            </a:fld>
            <a:endParaRPr lang="en-GB" dirty="0"/>
          </a:p>
        </p:txBody>
      </p:sp>
    </p:spTree>
    <p:extLst>
      <p:ext uri="{BB962C8B-B14F-4D97-AF65-F5344CB8AC3E}">
        <p14:creationId xmlns:p14="http://schemas.microsoft.com/office/powerpoint/2010/main" val="4028508380"/>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Full table">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smtClean="0"/>
              <a:t>Click to edit Master title style</a:t>
            </a:r>
            <a:endParaRPr lang="en-US" noProof="0"/>
          </a:p>
        </p:txBody>
      </p:sp>
      <p:sp>
        <p:nvSpPr>
          <p:cNvPr id="6" name="Table Placeholder 5"/>
          <p:cNvSpPr>
            <a:spLocks noGrp="1"/>
          </p:cNvSpPr>
          <p:nvPr>
            <p:ph type="tbl" sz="quarter" idx="17"/>
          </p:nvPr>
        </p:nvSpPr>
        <p:spPr>
          <a:xfrm>
            <a:off x="142875" y="1700212"/>
            <a:ext cx="8858250" cy="4465637"/>
          </a:xfrm>
          <a:prstGeom prst="rect">
            <a:avLst/>
          </a:prstGeom>
        </p:spPr>
        <p:txBody>
          <a:bodyPr/>
          <a:lstStyle/>
          <a:p>
            <a:r>
              <a:rPr lang="en-US" smtClean="0"/>
              <a:t>Click icon to add table</a:t>
            </a:r>
            <a:endParaRPr lang="en-US" dirty="0"/>
          </a:p>
        </p:txBody>
      </p:sp>
      <p:sp>
        <p:nvSpPr>
          <p:cNvPr id="10" name="Slide Number Placeholder 9"/>
          <p:cNvSpPr>
            <a:spLocks noGrp="1"/>
          </p:cNvSpPr>
          <p:nvPr>
            <p:ph type="sldNum" sz="quarter" idx="20"/>
          </p:nvPr>
        </p:nvSpPr>
        <p:spPr/>
        <p:txBody>
          <a:bodyPr/>
          <a:lstStyle/>
          <a:p>
            <a:fld id="{8F5610C8-4100-4700-A695-ED7D190A45BE}" type="slidenum">
              <a:rPr lang="en-GB" smtClean="0"/>
              <a:pPr/>
              <a:t>‹#›</a:t>
            </a:fld>
            <a:endParaRPr lang="en-GB" dirty="0"/>
          </a:p>
        </p:txBody>
      </p:sp>
    </p:spTree>
    <p:extLst>
      <p:ext uri="{BB962C8B-B14F-4D97-AF65-F5344CB8AC3E}">
        <p14:creationId xmlns:p14="http://schemas.microsoft.com/office/powerpoint/2010/main" val="649228788"/>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Full table - Com box bottom">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smtClean="0"/>
              <a:t>Click to edit Master title style</a:t>
            </a:r>
            <a:endParaRPr lang="en-US" noProof="0"/>
          </a:p>
        </p:txBody>
      </p:sp>
      <p:sp>
        <p:nvSpPr>
          <p:cNvPr id="6" name="Table Placeholder 5"/>
          <p:cNvSpPr>
            <a:spLocks noGrp="1"/>
          </p:cNvSpPr>
          <p:nvPr>
            <p:ph type="tbl" sz="quarter" idx="18"/>
          </p:nvPr>
        </p:nvSpPr>
        <p:spPr>
          <a:xfrm>
            <a:off x="142875" y="1700212"/>
            <a:ext cx="8858250" cy="3889375"/>
          </a:xfrm>
          <a:prstGeom prst="rect">
            <a:avLst/>
          </a:prstGeom>
        </p:spPr>
        <p:txBody>
          <a:bodyPr/>
          <a:lstStyle/>
          <a:p>
            <a:r>
              <a:rPr lang="en-US" smtClean="0"/>
              <a:t>Click icon to add table</a:t>
            </a:r>
            <a:endParaRPr lang="en-US"/>
          </a:p>
        </p:txBody>
      </p:sp>
      <p:sp>
        <p:nvSpPr>
          <p:cNvPr id="13" name="Slide Number Placeholder 12"/>
          <p:cNvSpPr>
            <a:spLocks noGrp="1"/>
          </p:cNvSpPr>
          <p:nvPr>
            <p:ph type="sldNum" sz="quarter" idx="21"/>
          </p:nvPr>
        </p:nvSpPr>
        <p:spPr/>
        <p:txBody>
          <a:bodyPr/>
          <a:lstStyle/>
          <a:p>
            <a:fld id="{8F5610C8-4100-4700-A695-ED7D190A45BE}" type="slidenum">
              <a:rPr lang="en-GB" smtClean="0"/>
              <a:pPr/>
              <a:t>‹#›</a:t>
            </a:fld>
            <a:endParaRPr lang="en-GB" dirty="0"/>
          </a:p>
        </p:txBody>
      </p:sp>
      <p:sp>
        <p:nvSpPr>
          <p:cNvPr id="16" name="Content Placeholder 11"/>
          <p:cNvSpPr>
            <a:spLocks noGrp="1"/>
          </p:cNvSpPr>
          <p:nvPr>
            <p:ph sz="quarter" idx="22" hasCustomPrompt="1"/>
          </p:nvPr>
        </p:nvSpPr>
        <p:spPr>
          <a:xfrm>
            <a:off x="142875" y="5589588"/>
            <a:ext cx="8858250"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lnSpc>
                <a:spcPct val="100000"/>
              </a:lnSpc>
              <a:buNone/>
              <a:defRPr sz="1200" b="0" baseline="0">
                <a:solidFill>
                  <a:schemeClr val="tx1"/>
                </a:solidFill>
                <a:latin typeface="+mn-lt"/>
              </a:defRPr>
            </a:lvl1pPr>
          </a:lstStyle>
          <a:p>
            <a:pPr lvl="0"/>
            <a:r>
              <a:rPr lang="en-GB" noProof="0" dirty="0" smtClean="0"/>
              <a:t>Text</a:t>
            </a:r>
          </a:p>
        </p:txBody>
      </p:sp>
    </p:spTree>
    <p:extLst>
      <p:ext uri="{BB962C8B-B14F-4D97-AF65-F5344CB8AC3E}">
        <p14:creationId xmlns:p14="http://schemas.microsoft.com/office/powerpoint/2010/main" val="1298780759"/>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able left - Com box right">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smtClean="0"/>
              <a:t>Click to edit Master title style</a:t>
            </a:r>
            <a:endParaRPr lang="en-US" noProof="0"/>
          </a:p>
        </p:txBody>
      </p:sp>
      <p:sp>
        <p:nvSpPr>
          <p:cNvPr id="3" name="Table Placeholder 2"/>
          <p:cNvSpPr>
            <a:spLocks noGrp="1"/>
          </p:cNvSpPr>
          <p:nvPr>
            <p:ph type="tbl" sz="quarter" idx="18"/>
          </p:nvPr>
        </p:nvSpPr>
        <p:spPr>
          <a:xfrm>
            <a:off x="142875" y="1700212"/>
            <a:ext cx="6697663" cy="4465637"/>
          </a:xfrm>
          <a:prstGeom prst="rect">
            <a:avLst/>
          </a:prstGeom>
        </p:spPr>
        <p:txBody>
          <a:bodyPr/>
          <a:lstStyle/>
          <a:p>
            <a:r>
              <a:rPr lang="en-US" smtClean="0"/>
              <a:t>Click icon to add table</a:t>
            </a:r>
            <a:endParaRPr lang="en-US"/>
          </a:p>
        </p:txBody>
      </p:sp>
      <p:sp>
        <p:nvSpPr>
          <p:cNvPr id="10" name="Slide Number Placeholder 9"/>
          <p:cNvSpPr>
            <a:spLocks noGrp="1"/>
          </p:cNvSpPr>
          <p:nvPr>
            <p:ph type="sldNum" sz="quarter" idx="21"/>
          </p:nvPr>
        </p:nvSpPr>
        <p:spPr/>
        <p:txBody>
          <a:bodyPr/>
          <a:lstStyle/>
          <a:p>
            <a:fld id="{8F5610C8-4100-4700-A695-ED7D190A45BE}" type="slidenum">
              <a:rPr lang="en-GB" smtClean="0"/>
              <a:pPr/>
              <a:t>‹#›</a:t>
            </a:fld>
            <a:endParaRPr lang="en-GB" dirty="0"/>
          </a:p>
        </p:txBody>
      </p:sp>
      <p:sp>
        <p:nvSpPr>
          <p:cNvPr id="12" name="Content Placeholder 11"/>
          <p:cNvSpPr>
            <a:spLocks noGrp="1"/>
          </p:cNvSpPr>
          <p:nvPr>
            <p:ph sz="quarter" idx="22" hasCustomPrompt="1"/>
          </p:nvPr>
        </p:nvSpPr>
        <p:spPr>
          <a:xfrm>
            <a:off x="6840885" y="1700213"/>
            <a:ext cx="2160240" cy="4465637"/>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defRPr sz="1200" baseline="0">
                <a:solidFill>
                  <a:schemeClr val="tx1"/>
                </a:solidFill>
                <a:latin typeface="+mn-lt"/>
              </a:defRPr>
            </a:lvl1pPr>
          </a:lstStyle>
          <a:p>
            <a:pPr lvl="0"/>
            <a:r>
              <a:rPr lang="en-GB" noProof="0" dirty="0" smtClean="0"/>
              <a:t>Text</a:t>
            </a:r>
          </a:p>
        </p:txBody>
      </p:sp>
    </p:spTree>
    <p:extLst>
      <p:ext uri="{BB962C8B-B14F-4D97-AF65-F5344CB8AC3E}">
        <p14:creationId xmlns:p14="http://schemas.microsoft.com/office/powerpoint/2010/main" val="128095724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m box left - Table right">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smtClean="0"/>
              <a:t>Click to edit Master title style</a:t>
            </a:r>
            <a:endParaRPr lang="en-US" noProof="0"/>
          </a:p>
        </p:txBody>
      </p:sp>
      <p:sp>
        <p:nvSpPr>
          <p:cNvPr id="6" name="Table Placeholder 5"/>
          <p:cNvSpPr>
            <a:spLocks noGrp="1"/>
          </p:cNvSpPr>
          <p:nvPr>
            <p:ph type="tbl" sz="quarter" idx="18"/>
          </p:nvPr>
        </p:nvSpPr>
        <p:spPr>
          <a:xfrm>
            <a:off x="2303463" y="1700212"/>
            <a:ext cx="6697662" cy="4465637"/>
          </a:xfrm>
          <a:prstGeom prst="rect">
            <a:avLst/>
          </a:prstGeom>
        </p:spPr>
        <p:txBody>
          <a:bodyPr/>
          <a:lstStyle/>
          <a:p>
            <a:r>
              <a:rPr lang="en-US" smtClean="0"/>
              <a:t>Click icon to add table</a:t>
            </a:r>
            <a:endParaRPr lang="en-US"/>
          </a:p>
        </p:txBody>
      </p:sp>
      <p:sp>
        <p:nvSpPr>
          <p:cNvPr id="10" name="Slide Number Placeholder 9"/>
          <p:cNvSpPr>
            <a:spLocks noGrp="1"/>
          </p:cNvSpPr>
          <p:nvPr>
            <p:ph type="sldNum" sz="quarter" idx="21"/>
          </p:nvPr>
        </p:nvSpPr>
        <p:spPr/>
        <p:txBody>
          <a:bodyPr/>
          <a:lstStyle/>
          <a:p>
            <a:fld id="{8F5610C8-4100-4700-A695-ED7D190A45BE}" type="slidenum">
              <a:rPr lang="en-GB" smtClean="0"/>
              <a:pPr/>
              <a:t>‹#›</a:t>
            </a:fld>
            <a:endParaRPr lang="en-GB" dirty="0"/>
          </a:p>
        </p:txBody>
      </p:sp>
      <p:sp>
        <p:nvSpPr>
          <p:cNvPr id="12" name="Content Placeholder 11"/>
          <p:cNvSpPr>
            <a:spLocks noGrp="1"/>
          </p:cNvSpPr>
          <p:nvPr>
            <p:ph sz="quarter" idx="22" hasCustomPrompt="1"/>
          </p:nvPr>
        </p:nvSpPr>
        <p:spPr>
          <a:xfrm>
            <a:off x="142876" y="1700212"/>
            <a:ext cx="2160588" cy="4465638"/>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defRPr sz="1200" baseline="0">
                <a:solidFill>
                  <a:schemeClr val="tx1"/>
                </a:solidFill>
                <a:latin typeface="+mn-lt"/>
              </a:defRPr>
            </a:lvl1pPr>
          </a:lstStyle>
          <a:p>
            <a:pPr lvl="0"/>
            <a:r>
              <a:rPr lang="en-GB" noProof="0" dirty="0" smtClean="0"/>
              <a:t>Text</a:t>
            </a:r>
          </a:p>
        </p:txBody>
      </p:sp>
    </p:spTree>
    <p:extLst>
      <p:ext uri="{BB962C8B-B14F-4D97-AF65-F5344CB8AC3E}">
        <p14:creationId xmlns:p14="http://schemas.microsoft.com/office/powerpoint/2010/main" val="1254718222"/>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left - Picture right w com box">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3" name="Picture Placeholder 2"/>
          <p:cNvSpPr>
            <a:spLocks noGrp="1"/>
          </p:cNvSpPr>
          <p:nvPr>
            <p:ph type="pic" sz="quarter" idx="19"/>
          </p:nvPr>
        </p:nvSpPr>
        <p:spPr>
          <a:xfrm>
            <a:off x="4572000" y="1700212"/>
            <a:ext cx="4429125" cy="3889376"/>
          </a:xfrm>
          <a:prstGeom prst="rect">
            <a:avLst/>
          </a:prstGeom>
        </p:spPr>
        <p:txBody>
          <a:bodyPr/>
          <a:lstStyle/>
          <a:p>
            <a:r>
              <a:rPr lang="en-US" noProof="0" smtClean="0"/>
              <a:t>Click icon to add picture</a:t>
            </a:r>
            <a:endParaRPr lang="en-GB" noProof="0"/>
          </a:p>
        </p:txBody>
      </p:sp>
      <p:sp>
        <p:nvSpPr>
          <p:cNvPr id="7" name="Text Placeholder 6"/>
          <p:cNvSpPr>
            <a:spLocks noGrp="1"/>
          </p:cNvSpPr>
          <p:nvPr>
            <p:ph type="body" sz="quarter" idx="23"/>
          </p:nvPr>
        </p:nvSpPr>
        <p:spPr>
          <a:xfrm>
            <a:off x="142875" y="1700212"/>
            <a:ext cx="4429125" cy="446563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3" name="Slide Number Placeholder 12"/>
          <p:cNvSpPr>
            <a:spLocks noGrp="1"/>
          </p:cNvSpPr>
          <p:nvPr>
            <p:ph type="sldNum" sz="quarter" idx="30"/>
          </p:nvPr>
        </p:nvSpPr>
        <p:spPr/>
        <p:txBody>
          <a:bodyPr/>
          <a:lstStyle/>
          <a:p>
            <a:fld id="{8F5610C8-4100-4700-A695-ED7D190A45BE}" type="slidenum">
              <a:rPr lang="en-GB" smtClean="0"/>
              <a:pPr/>
              <a:t>‹#›</a:t>
            </a:fld>
            <a:endParaRPr lang="en-GB" dirty="0"/>
          </a:p>
        </p:txBody>
      </p:sp>
      <p:sp>
        <p:nvSpPr>
          <p:cNvPr id="16" name="Content Placeholder 11"/>
          <p:cNvSpPr>
            <a:spLocks noGrp="1"/>
          </p:cNvSpPr>
          <p:nvPr>
            <p:ph sz="quarter" idx="31" hasCustomPrompt="1"/>
          </p:nvPr>
        </p:nvSpPr>
        <p:spPr>
          <a:xfrm>
            <a:off x="4571999" y="5589588"/>
            <a:ext cx="4429125"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latin typeface="+mn-lt"/>
              </a:defRPr>
            </a:lvl1pPr>
          </a:lstStyle>
          <a:p>
            <a:pPr lvl="0"/>
            <a:r>
              <a:rPr lang="en-GB" noProof="0" dirty="0" smtClean="0"/>
              <a:t>Text</a:t>
            </a:r>
          </a:p>
        </p:txBody>
      </p:sp>
    </p:spTree>
    <p:extLst>
      <p:ext uri="{BB962C8B-B14F-4D97-AF65-F5344CB8AC3E}">
        <p14:creationId xmlns:p14="http://schemas.microsoft.com/office/powerpoint/2010/main" val="2324503278"/>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Full picture">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3" name="Picture Placeholder 2"/>
          <p:cNvSpPr>
            <a:spLocks noGrp="1"/>
          </p:cNvSpPr>
          <p:nvPr>
            <p:ph type="pic" sz="quarter" idx="19"/>
          </p:nvPr>
        </p:nvSpPr>
        <p:spPr>
          <a:xfrm>
            <a:off x="142875" y="1700212"/>
            <a:ext cx="8858250" cy="4465637"/>
          </a:xfrm>
          <a:prstGeom prst="rect">
            <a:avLst/>
          </a:prstGeom>
        </p:spPr>
        <p:txBody>
          <a:bodyPr/>
          <a:lstStyle/>
          <a:p>
            <a:r>
              <a:rPr lang="en-US" noProof="0" smtClean="0"/>
              <a:t>Click icon to add picture</a:t>
            </a:r>
            <a:endParaRPr lang="en-GB" noProof="0"/>
          </a:p>
        </p:txBody>
      </p:sp>
      <p:sp>
        <p:nvSpPr>
          <p:cNvPr id="10" name="Slide Number Placeholder 9"/>
          <p:cNvSpPr>
            <a:spLocks noGrp="1"/>
          </p:cNvSpPr>
          <p:nvPr>
            <p:ph type="sldNum" sz="quarter" idx="22"/>
          </p:nvPr>
        </p:nvSpPr>
        <p:spPr/>
        <p:txBody>
          <a:bodyPr/>
          <a:lstStyle/>
          <a:p>
            <a:fld id="{8F5610C8-4100-4700-A695-ED7D190A45BE}" type="slidenum">
              <a:rPr lang="en-GB" smtClean="0"/>
              <a:pPr/>
              <a:t>‹#›</a:t>
            </a:fld>
            <a:endParaRPr lang="en-GB" dirty="0"/>
          </a:p>
        </p:txBody>
      </p:sp>
    </p:spTree>
    <p:extLst>
      <p:ext uri="{BB962C8B-B14F-4D97-AF65-F5344CB8AC3E}">
        <p14:creationId xmlns:p14="http://schemas.microsoft.com/office/powerpoint/2010/main" val="3974884057"/>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Full picture with com box">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3" name="Picture Placeholder 2"/>
          <p:cNvSpPr>
            <a:spLocks noGrp="1"/>
          </p:cNvSpPr>
          <p:nvPr>
            <p:ph type="pic" sz="quarter" idx="19"/>
          </p:nvPr>
        </p:nvSpPr>
        <p:spPr>
          <a:xfrm>
            <a:off x="142875" y="1376362"/>
            <a:ext cx="8858250" cy="4213226"/>
          </a:xfrm>
          <a:prstGeom prst="rect">
            <a:avLst/>
          </a:prstGeom>
        </p:spPr>
        <p:txBody>
          <a:bodyPr/>
          <a:lstStyle/>
          <a:p>
            <a:r>
              <a:rPr lang="en-US" noProof="0" smtClean="0"/>
              <a:t>Click icon to add picture</a:t>
            </a:r>
            <a:endParaRPr lang="en-GB" noProof="0"/>
          </a:p>
        </p:txBody>
      </p:sp>
      <p:sp>
        <p:nvSpPr>
          <p:cNvPr id="12" name="Slide Number Placeholder 11"/>
          <p:cNvSpPr>
            <a:spLocks noGrp="1"/>
          </p:cNvSpPr>
          <p:nvPr>
            <p:ph type="sldNum" sz="quarter" idx="22"/>
          </p:nvPr>
        </p:nvSpPr>
        <p:spPr/>
        <p:txBody>
          <a:bodyPr/>
          <a:lstStyle/>
          <a:p>
            <a:fld id="{8F5610C8-4100-4700-A695-ED7D190A45BE}" type="slidenum">
              <a:rPr lang="en-GB" smtClean="0"/>
              <a:pPr/>
              <a:t>‹#›</a:t>
            </a:fld>
            <a:endParaRPr lang="en-GB" dirty="0"/>
          </a:p>
        </p:txBody>
      </p:sp>
      <p:sp>
        <p:nvSpPr>
          <p:cNvPr id="14" name="Content Placeholder 11"/>
          <p:cNvSpPr>
            <a:spLocks noGrp="1"/>
          </p:cNvSpPr>
          <p:nvPr>
            <p:ph sz="quarter" idx="23" hasCustomPrompt="1"/>
          </p:nvPr>
        </p:nvSpPr>
        <p:spPr>
          <a:xfrm>
            <a:off x="142875" y="5589588"/>
            <a:ext cx="8858250" cy="576262"/>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latin typeface="+mn-lt"/>
              </a:defRPr>
            </a:lvl1pPr>
          </a:lstStyle>
          <a:p>
            <a:pPr lvl="0"/>
            <a:r>
              <a:rPr lang="en-GB" noProof="0" dirty="0" smtClean="0"/>
              <a:t>Text</a:t>
            </a:r>
          </a:p>
        </p:txBody>
      </p:sp>
    </p:spTree>
    <p:extLst>
      <p:ext uri="{BB962C8B-B14F-4D97-AF65-F5344CB8AC3E}">
        <p14:creationId xmlns:p14="http://schemas.microsoft.com/office/powerpoint/2010/main" val="138165695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ll text">
    <p:spTree>
      <p:nvGrpSpPr>
        <p:cNvPr id="1" name=""/>
        <p:cNvGrpSpPr/>
        <p:nvPr/>
      </p:nvGrpSpPr>
      <p:grpSpPr>
        <a:xfrm>
          <a:off x="0" y="0"/>
          <a:ext cx="0" cy="0"/>
          <a:chOff x="0" y="0"/>
          <a:chExt cx="0" cy="0"/>
        </a:xfrm>
      </p:grpSpPr>
      <p:sp>
        <p:nvSpPr>
          <p:cNvPr id="15" name="Title 14"/>
          <p:cNvSpPr>
            <a:spLocks noGrp="1"/>
          </p:cNvSpPr>
          <p:nvPr>
            <p:ph type="title"/>
          </p:nvPr>
        </p:nvSpPr>
        <p:spPr/>
        <p:txBody>
          <a:bodyPr lIns="90000"/>
          <a:lstStyle/>
          <a:p>
            <a:r>
              <a:rPr lang="en-US" noProof="0" smtClean="0"/>
              <a:t>Click to edit Master title style</a:t>
            </a:r>
            <a:endParaRPr lang="en-GB" noProof="0" dirty="0"/>
          </a:p>
        </p:txBody>
      </p:sp>
      <p:sp>
        <p:nvSpPr>
          <p:cNvPr id="7" name="Text Placeholder 6"/>
          <p:cNvSpPr>
            <a:spLocks noGrp="1"/>
          </p:cNvSpPr>
          <p:nvPr>
            <p:ph type="body" sz="quarter" idx="19"/>
          </p:nvPr>
        </p:nvSpPr>
        <p:spPr>
          <a:xfrm>
            <a:off x="142875" y="1700213"/>
            <a:ext cx="8858250" cy="446563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Slide Number Placeholder 8"/>
          <p:cNvSpPr>
            <a:spLocks noGrp="1"/>
          </p:cNvSpPr>
          <p:nvPr>
            <p:ph type="sldNum" sz="quarter" idx="22"/>
          </p:nvPr>
        </p:nvSpPr>
        <p:spPr/>
        <p:txBody>
          <a:bodyPr/>
          <a:lstStyle/>
          <a:p>
            <a:fld id="{8F5610C8-4100-4700-A695-ED7D190A45BE}" type="slidenum">
              <a:rPr lang="en-GB" smtClean="0"/>
              <a:pPr/>
              <a:t>‹#›</a:t>
            </a:fld>
            <a:endParaRPr lang="en-GB" dirty="0"/>
          </a:p>
        </p:txBody>
      </p:sp>
    </p:spTree>
    <p:extLst>
      <p:ext uri="{BB962C8B-B14F-4D97-AF65-F5344CB8AC3E}">
        <p14:creationId xmlns:p14="http://schemas.microsoft.com/office/powerpoint/2010/main" val="2256223267"/>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left - Picture right">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smtClean="0"/>
              <a:t>Click to edit Master title style</a:t>
            </a:r>
            <a:endParaRPr lang="en-GB" noProof="0" dirty="0"/>
          </a:p>
        </p:txBody>
      </p:sp>
      <p:sp>
        <p:nvSpPr>
          <p:cNvPr id="3" name="Picture Placeholder 2"/>
          <p:cNvSpPr>
            <a:spLocks noGrp="1"/>
          </p:cNvSpPr>
          <p:nvPr>
            <p:ph type="pic" sz="quarter" idx="19"/>
          </p:nvPr>
        </p:nvSpPr>
        <p:spPr>
          <a:xfrm>
            <a:off x="4572000" y="1376362"/>
            <a:ext cx="4429125" cy="4789487"/>
          </a:xfrm>
          <a:prstGeom prst="rect">
            <a:avLst/>
          </a:prstGeom>
        </p:spPr>
        <p:txBody>
          <a:bodyPr/>
          <a:lstStyle/>
          <a:p>
            <a:r>
              <a:rPr lang="en-US" noProof="0" smtClean="0"/>
              <a:t>Click icon to add picture</a:t>
            </a:r>
            <a:endParaRPr lang="en-GB" noProof="0" dirty="0"/>
          </a:p>
        </p:txBody>
      </p:sp>
      <p:sp>
        <p:nvSpPr>
          <p:cNvPr id="14" name="Text Placeholder 6"/>
          <p:cNvSpPr>
            <a:spLocks noGrp="1"/>
          </p:cNvSpPr>
          <p:nvPr>
            <p:ph type="body" sz="quarter" idx="23"/>
          </p:nvPr>
        </p:nvSpPr>
        <p:spPr>
          <a:xfrm>
            <a:off x="142875" y="1376362"/>
            <a:ext cx="4429125" cy="4789487"/>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Slide Number Placeholder 8"/>
          <p:cNvSpPr>
            <a:spLocks noGrp="1"/>
          </p:cNvSpPr>
          <p:nvPr>
            <p:ph type="sldNum" sz="quarter" idx="26"/>
          </p:nvPr>
        </p:nvSpPr>
        <p:spPr/>
        <p:txBody>
          <a:bodyPr/>
          <a:lstStyle/>
          <a:p>
            <a:fld id="{8F5610C8-4100-4700-A695-ED7D190A45BE}" type="slidenum">
              <a:rPr lang="en-GB" smtClean="0"/>
              <a:pPr/>
              <a:t>‹#›</a:t>
            </a:fld>
            <a:endParaRPr lang="en-GB" dirty="0"/>
          </a:p>
        </p:txBody>
      </p:sp>
    </p:spTree>
    <p:extLst>
      <p:ext uri="{BB962C8B-B14F-4D97-AF65-F5344CB8AC3E}">
        <p14:creationId xmlns:p14="http://schemas.microsoft.com/office/powerpoint/2010/main" val="3349492229"/>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ull picture small">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3" name="Picture Placeholder 2"/>
          <p:cNvSpPr>
            <a:spLocks noGrp="1"/>
          </p:cNvSpPr>
          <p:nvPr>
            <p:ph type="pic" sz="quarter" idx="19"/>
          </p:nvPr>
        </p:nvSpPr>
        <p:spPr>
          <a:xfrm>
            <a:off x="142875" y="1376363"/>
            <a:ext cx="8858250" cy="4789487"/>
          </a:xfrm>
          <a:prstGeom prst="rect">
            <a:avLst/>
          </a:prstGeom>
        </p:spPr>
        <p:txBody>
          <a:bodyPr/>
          <a:lstStyle/>
          <a:p>
            <a:r>
              <a:rPr lang="en-US" noProof="0" smtClean="0"/>
              <a:t>Click icon to add picture</a:t>
            </a:r>
            <a:endParaRPr lang="en-GB" noProof="0"/>
          </a:p>
        </p:txBody>
      </p:sp>
      <p:sp>
        <p:nvSpPr>
          <p:cNvPr id="9" name="Slide Number Placeholder 8"/>
          <p:cNvSpPr>
            <a:spLocks noGrp="1"/>
          </p:cNvSpPr>
          <p:nvPr>
            <p:ph type="sldNum" sz="quarter" idx="22"/>
          </p:nvPr>
        </p:nvSpPr>
        <p:spPr/>
        <p:txBody>
          <a:bodyPr/>
          <a:lstStyle/>
          <a:p>
            <a:fld id="{8F5610C8-4100-4700-A695-ED7D190A45BE}" type="slidenum">
              <a:rPr lang="en-GB" smtClean="0"/>
              <a:pPr/>
              <a:t>‹#›</a:t>
            </a:fld>
            <a:endParaRPr lang="en-GB" dirty="0"/>
          </a:p>
        </p:txBody>
      </p:sp>
    </p:spTree>
    <p:extLst>
      <p:ext uri="{BB962C8B-B14F-4D97-AF65-F5344CB8AC3E}">
        <p14:creationId xmlns:p14="http://schemas.microsoft.com/office/powerpoint/2010/main" val="7817467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Full text Subtitle Question Objects">
    <p:spTree>
      <p:nvGrpSpPr>
        <p:cNvPr id="1" name=""/>
        <p:cNvGrpSpPr/>
        <p:nvPr/>
      </p:nvGrpSpPr>
      <p:grpSpPr>
        <a:xfrm>
          <a:off x="0" y="0"/>
          <a:ext cx="0" cy="0"/>
          <a:chOff x="0" y="0"/>
          <a:chExt cx="0" cy="0"/>
        </a:xfrm>
      </p:grpSpPr>
      <p:sp>
        <p:nvSpPr>
          <p:cNvPr id="15" name="Title 14"/>
          <p:cNvSpPr>
            <a:spLocks noGrp="1"/>
          </p:cNvSpPr>
          <p:nvPr>
            <p:ph type="title"/>
          </p:nvPr>
        </p:nvSpPr>
        <p:spPr/>
        <p:txBody>
          <a:bodyPr lIns="90000"/>
          <a:lstStyle/>
          <a:p>
            <a:r>
              <a:rPr lang="en-US" noProof="0" smtClean="0"/>
              <a:t>Click to edit Master title style</a:t>
            </a:r>
            <a:endParaRPr lang="en-GB" noProof="0" dirty="0"/>
          </a:p>
        </p:txBody>
      </p:sp>
      <p:sp>
        <p:nvSpPr>
          <p:cNvPr id="9" name="Slide Number Placeholder 8"/>
          <p:cNvSpPr>
            <a:spLocks noGrp="1"/>
          </p:cNvSpPr>
          <p:nvPr>
            <p:ph type="sldNum" sz="quarter" idx="22"/>
          </p:nvPr>
        </p:nvSpPr>
        <p:spPr/>
        <p:txBody>
          <a:bodyPr/>
          <a:lstStyle/>
          <a:p>
            <a:fld id="{8F5610C8-4100-4700-A695-ED7D190A45BE}" type="slidenum">
              <a:rPr lang="en-GB" smtClean="0"/>
              <a:pPr/>
              <a:t>‹#›</a:t>
            </a:fld>
            <a:endParaRPr lang="en-GB" dirty="0"/>
          </a:p>
        </p:txBody>
      </p:sp>
      <p:sp>
        <p:nvSpPr>
          <p:cNvPr id="5" name="Text Placeholder 2"/>
          <p:cNvSpPr>
            <a:spLocks noGrp="1"/>
          </p:cNvSpPr>
          <p:nvPr>
            <p:ph type="body" sz="quarter" idx="17" hasCustomPrompt="1"/>
          </p:nvPr>
        </p:nvSpPr>
        <p:spPr>
          <a:xfrm>
            <a:off x="142875" y="1376363"/>
            <a:ext cx="8858250" cy="323850"/>
          </a:xfrm>
        </p:spPr>
        <p:txBody>
          <a:bodyPr anchor="t">
            <a:normAutofit/>
          </a:bodyPr>
          <a:lstStyle>
            <a:lvl1pPr marL="0" indent="0">
              <a:buNone/>
              <a:defRPr sz="1200" i="1"/>
            </a:lvl1pPr>
          </a:lstStyle>
          <a:p>
            <a:pPr lvl="0"/>
            <a:r>
              <a:rPr lang="en-US" dirty="0" smtClean="0"/>
              <a:t>Question Text</a:t>
            </a:r>
          </a:p>
        </p:txBody>
      </p:sp>
      <p:sp>
        <p:nvSpPr>
          <p:cNvPr id="6" name="Text Placeholder 2"/>
          <p:cNvSpPr>
            <a:spLocks noGrp="1"/>
          </p:cNvSpPr>
          <p:nvPr>
            <p:ph type="body" sz="quarter" idx="18" hasCustomPrompt="1"/>
          </p:nvPr>
        </p:nvSpPr>
        <p:spPr>
          <a:xfrm>
            <a:off x="142875" y="1015999"/>
            <a:ext cx="8858250" cy="360363"/>
          </a:xfrm>
        </p:spPr>
        <p:txBody>
          <a:bodyPr anchor="ctr">
            <a:noAutofit/>
          </a:bodyPr>
          <a:lstStyle>
            <a:lvl1pPr marL="0" indent="0">
              <a:buNone/>
              <a:defRPr sz="1800" b="0" baseline="0">
                <a:solidFill>
                  <a:schemeClr val="tx1"/>
                </a:solidFill>
              </a:defRPr>
            </a:lvl1pPr>
          </a:lstStyle>
          <a:p>
            <a:pPr lvl="0"/>
            <a:r>
              <a:rPr lang="en-US" dirty="0" smtClean="0"/>
              <a:t>Insert Subtitle Text Here</a:t>
            </a:r>
          </a:p>
        </p:txBody>
      </p:sp>
      <p:sp>
        <p:nvSpPr>
          <p:cNvPr id="3" name="Content Placeholder 2"/>
          <p:cNvSpPr>
            <a:spLocks noGrp="1"/>
          </p:cNvSpPr>
          <p:nvPr>
            <p:ph sz="quarter" idx="23"/>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68199939"/>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text Subtitle Question tex LHImage">
    <p:spTree>
      <p:nvGrpSpPr>
        <p:cNvPr id="1" name=""/>
        <p:cNvGrpSpPr/>
        <p:nvPr/>
      </p:nvGrpSpPr>
      <p:grpSpPr>
        <a:xfrm>
          <a:off x="0" y="0"/>
          <a:ext cx="0" cy="0"/>
          <a:chOff x="0" y="0"/>
          <a:chExt cx="0" cy="0"/>
        </a:xfrm>
      </p:grpSpPr>
      <p:sp>
        <p:nvSpPr>
          <p:cNvPr id="15" name="Title 14"/>
          <p:cNvSpPr>
            <a:spLocks noGrp="1"/>
          </p:cNvSpPr>
          <p:nvPr>
            <p:ph type="title"/>
          </p:nvPr>
        </p:nvSpPr>
        <p:spPr/>
        <p:txBody>
          <a:bodyPr lIns="90000"/>
          <a:lstStyle/>
          <a:p>
            <a:r>
              <a:rPr lang="en-US" noProof="0" smtClean="0"/>
              <a:t>Click to edit Master title style</a:t>
            </a:r>
            <a:endParaRPr lang="en-GB" noProof="0" dirty="0"/>
          </a:p>
        </p:txBody>
      </p:sp>
      <p:sp>
        <p:nvSpPr>
          <p:cNvPr id="7" name="Text Placeholder 6"/>
          <p:cNvSpPr>
            <a:spLocks noGrp="1"/>
          </p:cNvSpPr>
          <p:nvPr>
            <p:ph type="body" sz="quarter" idx="19"/>
          </p:nvPr>
        </p:nvSpPr>
        <p:spPr>
          <a:xfrm>
            <a:off x="2375755" y="1700213"/>
            <a:ext cx="6625369" cy="446563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Slide Number Placeholder 8"/>
          <p:cNvSpPr>
            <a:spLocks noGrp="1"/>
          </p:cNvSpPr>
          <p:nvPr>
            <p:ph type="sldNum" sz="quarter" idx="22"/>
          </p:nvPr>
        </p:nvSpPr>
        <p:spPr/>
        <p:txBody>
          <a:bodyPr/>
          <a:lstStyle/>
          <a:p>
            <a:fld id="{8F5610C8-4100-4700-A695-ED7D190A45BE}" type="slidenum">
              <a:rPr lang="en-GB" smtClean="0"/>
              <a:pPr/>
              <a:t>‹#›</a:t>
            </a:fld>
            <a:endParaRPr lang="en-GB" dirty="0"/>
          </a:p>
        </p:txBody>
      </p:sp>
      <p:sp>
        <p:nvSpPr>
          <p:cNvPr id="5" name="Text Placeholder 2"/>
          <p:cNvSpPr>
            <a:spLocks noGrp="1"/>
          </p:cNvSpPr>
          <p:nvPr>
            <p:ph type="body" sz="quarter" idx="17" hasCustomPrompt="1"/>
          </p:nvPr>
        </p:nvSpPr>
        <p:spPr>
          <a:xfrm>
            <a:off x="142875" y="1376363"/>
            <a:ext cx="8858250" cy="323850"/>
          </a:xfrm>
        </p:spPr>
        <p:txBody>
          <a:bodyPr anchor="t">
            <a:normAutofit/>
          </a:bodyPr>
          <a:lstStyle>
            <a:lvl1pPr marL="0" indent="0">
              <a:buNone/>
              <a:defRPr sz="1200" i="1"/>
            </a:lvl1pPr>
          </a:lstStyle>
          <a:p>
            <a:pPr lvl="0"/>
            <a:r>
              <a:rPr lang="en-US" dirty="0" smtClean="0"/>
              <a:t>Question Text</a:t>
            </a:r>
          </a:p>
        </p:txBody>
      </p:sp>
      <p:sp>
        <p:nvSpPr>
          <p:cNvPr id="6" name="Text Placeholder 2"/>
          <p:cNvSpPr>
            <a:spLocks noGrp="1"/>
          </p:cNvSpPr>
          <p:nvPr>
            <p:ph type="body" sz="quarter" idx="18" hasCustomPrompt="1"/>
          </p:nvPr>
        </p:nvSpPr>
        <p:spPr>
          <a:xfrm>
            <a:off x="142875" y="1015999"/>
            <a:ext cx="8858250" cy="360363"/>
          </a:xfrm>
        </p:spPr>
        <p:txBody>
          <a:bodyPr anchor="ctr">
            <a:noAutofit/>
          </a:bodyPr>
          <a:lstStyle>
            <a:lvl1pPr marL="0" indent="0">
              <a:buNone/>
              <a:defRPr sz="1800" b="0" baseline="0">
                <a:solidFill>
                  <a:schemeClr val="tx1"/>
                </a:solidFill>
              </a:defRPr>
            </a:lvl1pPr>
          </a:lstStyle>
          <a:p>
            <a:pPr lvl="0"/>
            <a:r>
              <a:rPr lang="en-US" dirty="0" smtClean="0"/>
              <a:t>Insert Subtitle Text Here</a:t>
            </a:r>
          </a:p>
        </p:txBody>
      </p:sp>
      <p:sp>
        <p:nvSpPr>
          <p:cNvPr id="3" name="Picture Placeholder 2"/>
          <p:cNvSpPr>
            <a:spLocks noGrp="1"/>
          </p:cNvSpPr>
          <p:nvPr>
            <p:ph type="pic" sz="quarter" idx="23"/>
          </p:nvPr>
        </p:nvSpPr>
        <p:spPr>
          <a:xfrm>
            <a:off x="0" y="1700213"/>
            <a:ext cx="2376488" cy="4465637"/>
          </a:xfrm>
          <a:solidFill>
            <a:schemeClr val="bg2">
              <a:lumMod val="20000"/>
              <a:lumOff val="80000"/>
            </a:schemeClr>
          </a:solidFill>
        </p:spPr>
        <p:txBody>
          <a:bodyPr/>
          <a:lstStyle/>
          <a:p>
            <a:r>
              <a:rPr lang="en-US" smtClean="0"/>
              <a:t>Click icon to add picture</a:t>
            </a:r>
            <a:endParaRPr lang="en-GB" dirty="0"/>
          </a:p>
        </p:txBody>
      </p:sp>
    </p:spTree>
    <p:extLst>
      <p:ext uri="{BB962C8B-B14F-4D97-AF65-F5344CB8AC3E}">
        <p14:creationId xmlns:p14="http://schemas.microsoft.com/office/powerpoint/2010/main" val="2103943021"/>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Full text Subtitle Question text RHImage">
    <p:spTree>
      <p:nvGrpSpPr>
        <p:cNvPr id="1" name=""/>
        <p:cNvGrpSpPr/>
        <p:nvPr/>
      </p:nvGrpSpPr>
      <p:grpSpPr>
        <a:xfrm>
          <a:off x="0" y="0"/>
          <a:ext cx="0" cy="0"/>
          <a:chOff x="0" y="0"/>
          <a:chExt cx="0" cy="0"/>
        </a:xfrm>
      </p:grpSpPr>
      <p:sp>
        <p:nvSpPr>
          <p:cNvPr id="15" name="Title 14"/>
          <p:cNvSpPr>
            <a:spLocks noGrp="1"/>
          </p:cNvSpPr>
          <p:nvPr>
            <p:ph type="title"/>
          </p:nvPr>
        </p:nvSpPr>
        <p:spPr/>
        <p:txBody>
          <a:bodyPr lIns="90000"/>
          <a:lstStyle/>
          <a:p>
            <a:r>
              <a:rPr lang="en-US" noProof="0" smtClean="0"/>
              <a:t>Click to edit Master title style</a:t>
            </a:r>
            <a:endParaRPr lang="en-GB" noProof="0" dirty="0"/>
          </a:p>
        </p:txBody>
      </p:sp>
      <p:sp>
        <p:nvSpPr>
          <p:cNvPr id="7" name="Text Placeholder 6"/>
          <p:cNvSpPr>
            <a:spLocks noGrp="1"/>
          </p:cNvSpPr>
          <p:nvPr>
            <p:ph type="body" sz="quarter" idx="19"/>
          </p:nvPr>
        </p:nvSpPr>
        <p:spPr>
          <a:xfrm>
            <a:off x="142875" y="1700213"/>
            <a:ext cx="6625369" cy="446563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Slide Number Placeholder 8"/>
          <p:cNvSpPr>
            <a:spLocks noGrp="1"/>
          </p:cNvSpPr>
          <p:nvPr>
            <p:ph type="sldNum" sz="quarter" idx="22"/>
          </p:nvPr>
        </p:nvSpPr>
        <p:spPr/>
        <p:txBody>
          <a:bodyPr/>
          <a:lstStyle/>
          <a:p>
            <a:fld id="{8F5610C8-4100-4700-A695-ED7D190A45BE}" type="slidenum">
              <a:rPr lang="en-GB" smtClean="0"/>
              <a:pPr/>
              <a:t>‹#›</a:t>
            </a:fld>
            <a:endParaRPr lang="en-GB" dirty="0"/>
          </a:p>
        </p:txBody>
      </p:sp>
      <p:sp>
        <p:nvSpPr>
          <p:cNvPr id="5" name="Text Placeholder 2"/>
          <p:cNvSpPr>
            <a:spLocks noGrp="1"/>
          </p:cNvSpPr>
          <p:nvPr>
            <p:ph type="body" sz="quarter" idx="17" hasCustomPrompt="1"/>
          </p:nvPr>
        </p:nvSpPr>
        <p:spPr>
          <a:xfrm>
            <a:off x="142875" y="1376363"/>
            <a:ext cx="8858250" cy="323850"/>
          </a:xfrm>
        </p:spPr>
        <p:txBody>
          <a:bodyPr anchor="t">
            <a:normAutofit/>
          </a:bodyPr>
          <a:lstStyle>
            <a:lvl1pPr marL="0" indent="0">
              <a:buNone/>
              <a:defRPr sz="1200" i="1"/>
            </a:lvl1pPr>
          </a:lstStyle>
          <a:p>
            <a:pPr lvl="0"/>
            <a:r>
              <a:rPr lang="en-US" dirty="0" smtClean="0"/>
              <a:t>Question Text</a:t>
            </a:r>
          </a:p>
        </p:txBody>
      </p:sp>
      <p:sp>
        <p:nvSpPr>
          <p:cNvPr id="6" name="Text Placeholder 2"/>
          <p:cNvSpPr>
            <a:spLocks noGrp="1"/>
          </p:cNvSpPr>
          <p:nvPr>
            <p:ph type="body" sz="quarter" idx="18" hasCustomPrompt="1"/>
          </p:nvPr>
        </p:nvSpPr>
        <p:spPr>
          <a:xfrm>
            <a:off x="142875" y="1015999"/>
            <a:ext cx="8858250" cy="360363"/>
          </a:xfrm>
        </p:spPr>
        <p:txBody>
          <a:bodyPr anchor="ctr">
            <a:noAutofit/>
          </a:bodyPr>
          <a:lstStyle>
            <a:lvl1pPr marL="0" indent="0">
              <a:buNone/>
              <a:defRPr sz="1800" b="0" baseline="0">
                <a:solidFill>
                  <a:schemeClr val="tx1"/>
                </a:solidFill>
              </a:defRPr>
            </a:lvl1pPr>
          </a:lstStyle>
          <a:p>
            <a:pPr lvl="0"/>
            <a:r>
              <a:rPr lang="en-US" dirty="0" smtClean="0"/>
              <a:t>Insert Subtitle Text Here</a:t>
            </a:r>
          </a:p>
        </p:txBody>
      </p:sp>
      <p:sp>
        <p:nvSpPr>
          <p:cNvPr id="3" name="Picture Placeholder 2"/>
          <p:cNvSpPr>
            <a:spLocks noGrp="1"/>
          </p:cNvSpPr>
          <p:nvPr>
            <p:ph type="pic" sz="quarter" idx="23"/>
          </p:nvPr>
        </p:nvSpPr>
        <p:spPr>
          <a:xfrm>
            <a:off x="6767512" y="1700213"/>
            <a:ext cx="2376488" cy="4465637"/>
          </a:xfrm>
          <a:solidFill>
            <a:schemeClr val="bg2">
              <a:lumMod val="20000"/>
              <a:lumOff val="80000"/>
            </a:schemeClr>
          </a:solidFill>
        </p:spPr>
        <p:txBody>
          <a:bodyPr/>
          <a:lstStyle/>
          <a:p>
            <a:r>
              <a:rPr lang="en-US" smtClean="0"/>
              <a:t>Click icon to add picture</a:t>
            </a:r>
            <a:endParaRPr lang="en-GB" dirty="0"/>
          </a:p>
        </p:txBody>
      </p:sp>
    </p:spTree>
    <p:extLst>
      <p:ext uri="{BB962C8B-B14F-4D97-AF65-F5344CB8AC3E}">
        <p14:creationId xmlns:p14="http://schemas.microsoft.com/office/powerpoint/2010/main" val="228887170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text Subtitle Question Text Crowds">
    <p:spTree>
      <p:nvGrpSpPr>
        <p:cNvPr id="1" name=""/>
        <p:cNvGrpSpPr/>
        <p:nvPr/>
      </p:nvGrpSpPr>
      <p:grpSpPr>
        <a:xfrm>
          <a:off x="0" y="0"/>
          <a:ext cx="0" cy="0"/>
          <a:chOff x="0" y="0"/>
          <a:chExt cx="0" cy="0"/>
        </a:xfrm>
      </p:grpSpPr>
      <p:sp>
        <p:nvSpPr>
          <p:cNvPr id="15" name="Title 14"/>
          <p:cNvSpPr>
            <a:spLocks noGrp="1"/>
          </p:cNvSpPr>
          <p:nvPr>
            <p:ph type="title"/>
          </p:nvPr>
        </p:nvSpPr>
        <p:spPr/>
        <p:txBody>
          <a:bodyPr lIns="90000"/>
          <a:lstStyle/>
          <a:p>
            <a:r>
              <a:rPr lang="en-US" noProof="0" smtClean="0"/>
              <a:t>Click to edit Master title style</a:t>
            </a:r>
            <a:endParaRPr lang="en-GB" noProof="0" dirty="0"/>
          </a:p>
        </p:txBody>
      </p:sp>
      <p:sp>
        <p:nvSpPr>
          <p:cNvPr id="7" name="Text Placeholder 6"/>
          <p:cNvSpPr>
            <a:spLocks noGrp="1"/>
          </p:cNvSpPr>
          <p:nvPr>
            <p:ph type="body" sz="quarter" idx="19"/>
          </p:nvPr>
        </p:nvSpPr>
        <p:spPr>
          <a:xfrm>
            <a:off x="142875" y="1700213"/>
            <a:ext cx="7489465" cy="446563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Slide Number Placeholder 8"/>
          <p:cNvSpPr>
            <a:spLocks noGrp="1"/>
          </p:cNvSpPr>
          <p:nvPr>
            <p:ph type="sldNum" sz="quarter" idx="22"/>
          </p:nvPr>
        </p:nvSpPr>
        <p:spPr/>
        <p:txBody>
          <a:bodyPr/>
          <a:lstStyle/>
          <a:p>
            <a:fld id="{8F5610C8-4100-4700-A695-ED7D190A45BE}" type="slidenum">
              <a:rPr lang="en-GB" smtClean="0"/>
              <a:pPr/>
              <a:t>‹#›</a:t>
            </a:fld>
            <a:endParaRPr lang="en-GB" dirty="0"/>
          </a:p>
        </p:txBody>
      </p:sp>
      <p:sp>
        <p:nvSpPr>
          <p:cNvPr id="5" name="Text Placeholder 2"/>
          <p:cNvSpPr>
            <a:spLocks noGrp="1"/>
          </p:cNvSpPr>
          <p:nvPr>
            <p:ph type="body" sz="quarter" idx="17" hasCustomPrompt="1"/>
          </p:nvPr>
        </p:nvSpPr>
        <p:spPr>
          <a:xfrm>
            <a:off x="142875" y="1376363"/>
            <a:ext cx="8858250" cy="323850"/>
          </a:xfrm>
        </p:spPr>
        <p:txBody>
          <a:bodyPr anchor="t">
            <a:normAutofit/>
          </a:bodyPr>
          <a:lstStyle>
            <a:lvl1pPr marL="0" indent="0">
              <a:buNone/>
              <a:defRPr sz="1200" i="1"/>
            </a:lvl1pPr>
          </a:lstStyle>
          <a:p>
            <a:pPr lvl="0"/>
            <a:r>
              <a:rPr lang="en-US" dirty="0" smtClean="0"/>
              <a:t>Question Text</a:t>
            </a:r>
          </a:p>
        </p:txBody>
      </p:sp>
      <p:sp>
        <p:nvSpPr>
          <p:cNvPr id="6" name="Text Placeholder 2"/>
          <p:cNvSpPr>
            <a:spLocks noGrp="1"/>
          </p:cNvSpPr>
          <p:nvPr>
            <p:ph type="body" sz="quarter" idx="18" hasCustomPrompt="1"/>
          </p:nvPr>
        </p:nvSpPr>
        <p:spPr>
          <a:xfrm>
            <a:off x="142875" y="1015999"/>
            <a:ext cx="8858250" cy="360363"/>
          </a:xfrm>
        </p:spPr>
        <p:txBody>
          <a:bodyPr anchor="ctr">
            <a:noAutofit/>
          </a:bodyPr>
          <a:lstStyle>
            <a:lvl1pPr marL="0" indent="0">
              <a:buNone/>
              <a:defRPr sz="1800" b="0" baseline="0">
                <a:solidFill>
                  <a:schemeClr val="tx1"/>
                </a:solidFill>
              </a:defRPr>
            </a:lvl1pPr>
          </a:lstStyle>
          <a:p>
            <a:pPr lvl="0"/>
            <a:r>
              <a:rPr lang="en-US" dirty="0" smtClean="0"/>
              <a:t>Insert Subtitle Text Here</a:t>
            </a:r>
          </a:p>
        </p:txBody>
      </p:sp>
      <p:pic>
        <p:nvPicPr>
          <p:cNvPr id="8" name="Picture Placeholder 25"/>
          <p:cNvPicPr>
            <a:picLocks noChangeAspect="1"/>
          </p:cNvPicPr>
          <p:nvPr userDrawn="1"/>
        </p:nvPicPr>
        <p:blipFill rotWithShape="1">
          <a:blip r:embed="rId2">
            <a:extLst>
              <a:ext uri="{28A0092B-C50C-407E-A947-70E740481C1C}">
                <a14:useLocalDpi xmlns:a14="http://schemas.microsoft.com/office/drawing/2010/main" val="0"/>
              </a:ext>
            </a:extLst>
          </a:blip>
          <a:srcRect l="2615" t="293" r="-1" b="-88"/>
          <a:stretch/>
        </p:blipFill>
        <p:spPr>
          <a:xfrm flipH="1">
            <a:off x="8014507" y="1689281"/>
            <a:ext cx="1129493" cy="4471307"/>
          </a:xfrm>
          <a:prstGeom prst="rect">
            <a:avLst/>
          </a:prstGeom>
        </p:spPr>
      </p:pic>
    </p:spTree>
    <p:extLst>
      <p:ext uri="{BB962C8B-B14F-4D97-AF65-F5344CB8AC3E}">
        <p14:creationId xmlns:p14="http://schemas.microsoft.com/office/powerpoint/2010/main" val="488609547"/>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Full text Subtitle Question Text Connection">
    <p:spTree>
      <p:nvGrpSpPr>
        <p:cNvPr id="1" name=""/>
        <p:cNvGrpSpPr/>
        <p:nvPr/>
      </p:nvGrpSpPr>
      <p:grpSpPr>
        <a:xfrm>
          <a:off x="0" y="0"/>
          <a:ext cx="0" cy="0"/>
          <a:chOff x="0" y="0"/>
          <a:chExt cx="0" cy="0"/>
        </a:xfrm>
      </p:grpSpPr>
      <p:sp>
        <p:nvSpPr>
          <p:cNvPr id="15" name="Title 14"/>
          <p:cNvSpPr>
            <a:spLocks noGrp="1"/>
          </p:cNvSpPr>
          <p:nvPr>
            <p:ph type="title"/>
          </p:nvPr>
        </p:nvSpPr>
        <p:spPr/>
        <p:txBody>
          <a:bodyPr lIns="90000"/>
          <a:lstStyle/>
          <a:p>
            <a:r>
              <a:rPr lang="en-US" noProof="0" smtClean="0"/>
              <a:t>Click to edit Master title style</a:t>
            </a:r>
            <a:endParaRPr lang="en-GB" noProof="0" dirty="0"/>
          </a:p>
        </p:txBody>
      </p:sp>
      <p:sp>
        <p:nvSpPr>
          <p:cNvPr id="7" name="Text Placeholder 6"/>
          <p:cNvSpPr>
            <a:spLocks noGrp="1"/>
          </p:cNvSpPr>
          <p:nvPr>
            <p:ph type="body" sz="quarter" idx="19"/>
          </p:nvPr>
        </p:nvSpPr>
        <p:spPr>
          <a:xfrm>
            <a:off x="142876" y="1700213"/>
            <a:ext cx="5201502" cy="446563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Slide Number Placeholder 8"/>
          <p:cNvSpPr>
            <a:spLocks noGrp="1"/>
          </p:cNvSpPr>
          <p:nvPr>
            <p:ph type="sldNum" sz="quarter" idx="22"/>
          </p:nvPr>
        </p:nvSpPr>
        <p:spPr/>
        <p:txBody>
          <a:bodyPr/>
          <a:lstStyle/>
          <a:p>
            <a:fld id="{8F5610C8-4100-4700-A695-ED7D190A45BE}" type="slidenum">
              <a:rPr lang="en-GB" smtClean="0"/>
              <a:pPr/>
              <a:t>‹#›</a:t>
            </a:fld>
            <a:endParaRPr lang="en-GB" dirty="0"/>
          </a:p>
        </p:txBody>
      </p:sp>
      <p:sp>
        <p:nvSpPr>
          <p:cNvPr id="5" name="Text Placeholder 2"/>
          <p:cNvSpPr>
            <a:spLocks noGrp="1"/>
          </p:cNvSpPr>
          <p:nvPr>
            <p:ph type="body" sz="quarter" idx="17" hasCustomPrompt="1"/>
          </p:nvPr>
        </p:nvSpPr>
        <p:spPr>
          <a:xfrm>
            <a:off x="142875" y="1376363"/>
            <a:ext cx="8858250" cy="323850"/>
          </a:xfrm>
        </p:spPr>
        <p:txBody>
          <a:bodyPr anchor="t">
            <a:normAutofit/>
          </a:bodyPr>
          <a:lstStyle>
            <a:lvl1pPr marL="0" indent="0">
              <a:buNone/>
              <a:defRPr sz="1200" i="1"/>
            </a:lvl1pPr>
          </a:lstStyle>
          <a:p>
            <a:pPr lvl="0"/>
            <a:r>
              <a:rPr lang="en-US" dirty="0" smtClean="0"/>
              <a:t>Question Text</a:t>
            </a:r>
          </a:p>
        </p:txBody>
      </p:sp>
      <p:sp>
        <p:nvSpPr>
          <p:cNvPr id="6" name="Text Placeholder 2"/>
          <p:cNvSpPr>
            <a:spLocks noGrp="1"/>
          </p:cNvSpPr>
          <p:nvPr>
            <p:ph type="body" sz="quarter" idx="18" hasCustomPrompt="1"/>
          </p:nvPr>
        </p:nvSpPr>
        <p:spPr>
          <a:xfrm>
            <a:off x="142875" y="1015999"/>
            <a:ext cx="8858250" cy="360363"/>
          </a:xfrm>
        </p:spPr>
        <p:txBody>
          <a:bodyPr anchor="ctr">
            <a:noAutofit/>
          </a:bodyPr>
          <a:lstStyle>
            <a:lvl1pPr marL="0" indent="0">
              <a:buNone/>
              <a:defRPr sz="1800" b="0" baseline="0">
                <a:solidFill>
                  <a:schemeClr val="tx1"/>
                </a:solidFill>
              </a:defRPr>
            </a:lvl1pPr>
          </a:lstStyle>
          <a:p>
            <a:pPr lvl="0"/>
            <a:r>
              <a:rPr lang="en-US" dirty="0" smtClean="0"/>
              <a:t>Insert Subtitle Text Here</a:t>
            </a:r>
          </a:p>
        </p:txBody>
      </p:sp>
      <p:pic>
        <p:nvPicPr>
          <p:cNvPr id="10" name="Picture 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44377" y="1716267"/>
            <a:ext cx="3799623" cy="379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1971086"/>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chart - Com box bottom">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142875" y="1700212"/>
            <a:ext cx="8858250" cy="3889376"/>
          </a:xfrm>
          <a:prstGeom prst="rect">
            <a:avLst/>
          </a:prstGeom>
        </p:spPr>
        <p:txBody>
          <a:bodyPr/>
          <a:lstStyle/>
          <a:p>
            <a:r>
              <a:rPr lang="en-US" noProof="0" smtClean="0"/>
              <a:t>Click icon to add chart</a:t>
            </a:r>
            <a:endParaRPr lang="en-GB" noProof="0" dirty="0"/>
          </a:p>
        </p:txBody>
      </p:sp>
      <p:sp>
        <p:nvSpPr>
          <p:cNvPr id="12" name="Content Placeholder 11"/>
          <p:cNvSpPr>
            <a:spLocks noGrp="1"/>
          </p:cNvSpPr>
          <p:nvPr>
            <p:ph sz="quarter" idx="14" hasCustomPrompt="1"/>
          </p:nvPr>
        </p:nvSpPr>
        <p:spPr>
          <a:xfrm>
            <a:off x="142875" y="5589588"/>
            <a:ext cx="8850339" cy="792161"/>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1200" baseline="0">
                <a:solidFill>
                  <a:schemeClr val="tx1"/>
                </a:solidFill>
                <a:latin typeface="+mn-lt"/>
              </a:defRPr>
            </a:lvl1pPr>
          </a:lstStyle>
          <a:p>
            <a:pPr lvl="0"/>
            <a:r>
              <a:rPr lang="en-GB" noProof="0" dirty="0" smtClean="0"/>
              <a:t>Text</a:t>
            </a:r>
          </a:p>
        </p:txBody>
      </p:sp>
      <p:sp>
        <p:nvSpPr>
          <p:cNvPr id="7" name="Title 6"/>
          <p:cNvSpPr>
            <a:spLocks noGrp="1"/>
          </p:cNvSpPr>
          <p:nvPr>
            <p:ph type="title"/>
          </p:nvPr>
        </p:nvSpPr>
        <p:spPr/>
        <p:txBody>
          <a:bodyPr/>
          <a:lstStyle/>
          <a:p>
            <a:r>
              <a:rPr lang="en-US" smtClean="0"/>
              <a:t>Click to edit Master title style</a:t>
            </a:r>
            <a:endParaRPr lang="da-DK" dirty="0"/>
          </a:p>
        </p:txBody>
      </p:sp>
      <p:sp>
        <p:nvSpPr>
          <p:cNvPr id="19" name="Slide Number Placeholder 18"/>
          <p:cNvSpPr>
            <a:spLocks noGrp="1"/>
          </p:cNvSpPr>
          <p:nvPr>
            <p:ph type="sldNum" sz="quarter" idx="17"/>
          </p:nvPr>
        </p:nvSpPr>
        <p:spPr/>
        <p:txBody>
          <a:bodyPr/>
          <a:lstStyle/>
          <a:p>
            <a:fld id="{8F5610C8-4100-4700-A695-ED7D190A45BE}" type="slidenum">
              <a:rPr lang="en-GB" smtClean="0"/>
              <a:pPr/>
              <a:t>‹#›</a:t>
            </a:fld>
            <a:endParaRPr lang="en-GB" dirty="0"/>
          </a:p>
        </p:txBody>
      </p:sp>
    </p:spTree>
    <p:extLst>
      <p:ext uri="{BB962C8B-B14F-4D97-AF65-F5344CB8AC3E}">
        <p14:creationId xmlns:p14="http://schemas.microsoft.com/office/powerpoint/2010/main" val="21954989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 name="Title Placeholder 18"/>
          <p:cNvSpPr>
            <a:spLocks noGrp="1"/>
          </p:cNvSpPr>
          <p:nvPr>
            <p:ph type="title"/>
          </p:nvPr>
        </p:nvSpPr>
        <p:spPr>
          <a:xfrm>
            <a:off x="142875" y="549275"/>
            <a:ext cx="8858250" cy="466726"/>
          </a:xfrm>
          <a:prstGeom prst="rect">
            <a:avLst/>
          </a:prstGeom>
        </p:spPr>
        <p:txBody>
          <a:bodyPr vert="horz" lIns="90000" tIns="45720" rIns="91440" bIns="45720" rtlCol="0" anchor="ctr">
            <a:noAutofit/>
          </a:bodyPr>
          <a:lstStyle/>
          <a:p>
            <a:r>
              <a:rPr lang="en-US" noProof="0" smtClean="0"/>
              <a:t>Click to edit Master title style</a:t>
            </a:r>
            <a:endParaRPr lang="en-GB" noProof="0" dirty="0"/>
          </a:p>
        </p:txBody>
      </p:sp>
      <p:sp>
        <p:nvSpPr>
          <p:cNvPr id="8" name="Text Placeholder 7"/>
          <p:cNvSpPr>
            <a:spLocks noGrp="1"/>
          </p:cNvSpPr>
          <p:nvPr>
            <p:ph type="body" idx="1"/>
          </p:nvPr>
        </p:nvSpPr>
        <p:spPr>
          <a:xfrm>
            <a:off x="142875" y="1700213"/>
            <a:ext cx="8858250" cy="446563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1" name="Slide Number Placeholder 5"/>
          <p:cNvSpPr>
            <a:spLocks noGrp="1"/>
          </p:cNvSpPr>
          <p:nvPr>
            <p:ph type="sldNum" sz="quarter" idx="4"/>
          </p:nvPr>
        </p:nvSpPr>
        <p:spPr>
          <a:xfrm>
            <a:off x="142875" y="6354000"/>
            <a:ext cx="704332" cy="472715"/>
          </a:xfrm>
          <a:prstGeom prst="rect">
            <a:avLst/>
          </a:prstGeom>
        </p:spPr>
        <p:txBody>
          <a:bodyPr vert="horz" lIns="91440" tIns="45720" rIns="91440" bIns="45720" rtlCol="0" anchor="ctr"/>
          <a:lstStyle>
            <a:lvl1pPr algn="l">
              <a:defRPr sz="1400" b="0">
                <a:solidFill>
                  <a:schemeClr val="tx1"/>
                </a:solidFill>
                <a:latin typeface="+mj-lt"/>
              </a:defRPr>
            </a:lvl1pPr>
          </a:lstStyle>
          <a:p>
            <a:fld id="{8F5610C8-4100-4700-A695-ED7D190A45BE}" type="slidenum">
              <a:rPr lang="en-GB" smtClean="0"/>
              <a:pPr/>
              <a:t>‹#›</a:t>
            </a:fld>
            <a:endParaRPr lang="en-GB" dirty="0"/>
          </a:p>
        </p:txBody>
      </p:sp>
      <p:sp>
        <p:nvSpPr>
          <p:cNvPr id="23" name="Rectangle 22"/>
          <p:cNvSpPr/>
          <p:nvPr/>
        </p:nvSpPr>
        <p:spPr>
          <a:xfrm>
            <a:off x="0" y="-201"/>
            <a:ext cx="9144000"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lumMod val="65000"/>
                  <a:lumOff val="35000"/>
                </a:schemeClr>
              </a:solidFill>
              <a:latin typeface="+mj-lt"/>
            </a:endParaRPr>
          </a:p>
        </p:txBody>
      </p:sp>
      <p:sp>
        <p:nvSpPr>
          <p:cNvPr id="24" name="Rectangle 23"/>
          <p:cNvSpPr/>
          <p:nvPr/>
        </p:nvSpPr>
        <p:spPr>
          <a:xfrm>
            <a:off x="0" y="6274800"/>
            <a:ext cx="9144000" cy="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lumMod val="65000"/>
                  <a:lumOff val="35000"/>
                </a:schemeClr>
              </a:solidFill>
              <a:latin typeface="+mj-lt"/>
            </a:endParaRPr>
          </a:p>
        </p:txBody>
      </p:sp>
      <p:sp>
        <p:nvSpPr>
          <p:cNvPr id="26" name="Rectangle 25"/>
          <p:cNvSpPr/>
          <p:nvPr/>
        </p:nvSpPr>
        <p:spPr>
          <a:xfrm>
            <a:off x="0" y="287831"/>
            <a:ext cx="9144000" cy="585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lumMod val="65000"/>
                  <a:lumOff val="35000"/>
                </a:schemeClr>
              </a:solidFill>
              <a:latin typeface="+mj-lt"/>
            </a:endParaRPr>
          </a:p>
        </p:txBody>
      </p:sp>
      <p:pic>
        <p:nvPicPr>
          <p:cNvPr id="9" name="Picture 2"/>
          <p:cNvPicPr>
            <a:picLocks noChangeAspect="1" noChangeArrowheads="1"/>
          </p:cNvPicPr>
          <p:nvPr/>
        </p:nvPicPr>
        <p:blipFill>
          <a:blip r:embed="rId33" cstate="print">
            <a:extLst>
              <a:ext uri="{28A0092B-C50C-407E-A947-70E740481C1C}">
                <a14:useLocalDpi xmlns:a14="http://schemas.microsoft.com/office/drawing/2010/main" val="0"/>
              </a:ext>
            </a:extLst>
          </a:blip>
          <a:stretch>
            <a:fillRect/>
          </a:stretch>
        </p:blipFill>
        <p:spPr bwMode="auto">
          <a:xfrm>
            <a:off x="7852579" y="6398704"/>
            <a:ext cx="1186866" cy="395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258504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 id="2147483721" r:id="rId18"/>
    <p:sldLayoutId id="2147483722" r:id="rId19"/>
    <p:sldLayoutId id="2147483723" r:id="rId20"/>
    <p:sldLayoutId id="2147483724" r:id="rId21"/>
    <p:sldLayoutId id="2147483725" r:id="rId22"/>
    <p:sldLayoutId id="2147483726" r:id="rId23"/>
    <p:sldLayoutId id="2147483727" r:id="rId24"/>
    <p:sldLayoutId id="2147483728" r:id="rId25"/>
    <p:sldLayoutId id="2147483729" r:id="rId26"/>
    <p:sldLayoutId id="2147483730" r:id="rId27"/>
    <p:sldLayoutId id="2147483731" r:id="rId28"/>
    <p:sldLayoutId id="2147483732" r:id="rId29"/>
    <p:sldLayoutId id="2147483733" r:id="rId30"/>
    <p:sldLayoutId id="2147483734" r:id="rId31"/>
  </p:sldLayoutIdLst>
  <p:transition>
    <p:fade/>
  </p:transition>
  <p:timing>
    <p:tnLst>
      <p:par>
        <p:cTn id="1" dur="indefinite" restart="never" nodeType="tmRoot"/>
      </p:par>
    </p:tnLst>
  </p:timing>
  <p:hf hdr="0"/>
  <p:txStyles>
    <p:titleStyle>
      <a:lvl1pPr algn="l" defTabSz="984033" rtl="0" eaLnBrk="1" latinLnBrk="0" hangingPunct="1">
        <a:spcBef>
          <a:spcPct val="0"/>
        </a:spcBef>
        <a:buNone/>
        <a:defRPr sz="2800" b="0" kern="1200">
          <a:solidFill>
            <a:schemeClr val="accent1"/>
          </a:solidFill>
          <a:latin typeface="+mj-lt"/>
          <a:ea typeface="+mj-ea"/>
          <a:cs typeface="Arial" pitchFamily="34" charset="0"/>
        </a:defRPr>
      </a:lvl1pPr>
    </p:titleStyle>
    <p:bodyStyle>
      <a:lvl1pPr marL="285750" indent="-285750" algn="l" defTabSz="984033" rtl="0" eaLnBrk="1" latinLnBrk="0" hangingPunct="1">
        <a:lnSpc>
          <a:spcPct val="100000"/>
        </a:lnSpc>
        <a:spcBef>
          <a:spcPts val="600"/>
        </a:spcBef>
        <a:buClr>
          <a:schemeClr val="tx1"/>
        </a:buClr>
        <a:buFont typeface="Arial" pitchFamily="34" charset="0"/>
        <a:buChar char="•"/>
        <a:defRPr sz="1200" b="0" kern="1200" baseline="0">
          <a:solidFill>
            <a:schemeClr val="tx1"/>
          </a:solidFill>
          <a:latin typeface="+mj-lt"/>
          <a:ea typeface="+mn-ea"/>
          <a:cs typeface="Arial" pitchFamily="34" charset="0"/>
        </a:defRPr>
      </a:lvl1pPr>
      <a:lvl2pPr marL="444500" indent="-269875" algn="l" defTabSz="984033" rtl="0" eaLnBrk="1" latinLnBrk="0" hangingPunct="1">
        <a:lnSpc>
          <a:spcPct val="100000"/>
        </a:lnSpc>
        <a:spcBef>
          <a:spcPts val="600"/>
        </a:spcBef>
        <a:buClr>
          <a:schemeClr val="tx1"/>
        </a:buClr>
        <a:buSzPct val="95000"/>
        <a:buFont typeface="Arial" pitchFamily="34" charset="0"/>
        <a:buChar char="•"/>
        <a:defRPr sz="1100" b="0" kern="1200">
          <a:solidFill>
            <a:schemeClr val="tx1"/>
          </a:solidFill>
          <a:latin typeface="+mj-lt"/>
          <a:ea typeface="+mn-ea"/>
          <a:cs typeface="Arial" pitchFamily="34" charset="0"/>
        </a:defRPr>
      </a:lvl2pPr>
      <a:lvl3pPr marL="714375" indent="-269875" algn="l" defTabSz="984033" rtl="0" eaLnBrk="1" latinLnBrk="0" hangingPunct="1">
        <a:lnSpc>
          <a:spcPct val="100000"/>
        </a:lnSpc>
        <a:spcBef>
          <a:spcPts val="600"/>
        </a:spcBef>
        <a:buClr>
          <a:schemeClr val="tx1"/>
        </a:buClr>
        <a:buSzPct val="105000"/>
        <a:buFont typeface="Arial" pitchFamily="34" charset="0"/>
        <a:buChar char="•"/>
        <a:defRPr sz="1050" b="0" i="1" kern="1200">
          <a:solidFill>
            <a:schemeClr val="tx1"/>
          </a:solidFill>
          <a:latin typeface="+mj-lt"/>
          <a:ea typeface="+mn-ea"/>
          <a:cs typeface="Arial" pitchFamily="34" charset="0"/>
        </a:defRPr>
      </a:lvl3pPr>
      <a:lvl4pPr marL="985838" indent="-285750" algn="l" defTabSz="984033" rtl="0" eaLnBrk="1" latinLnBrk="0" hangingPunct="1">
        <a:lnSpc>
          <a:spcPct val="100000"/>
        </a:lnSpc>
        <a:spcBef>
          <a:spcPts val="600"/>
        </a:spcBef>
        <a:buClr>
          <a:schemeClr val="tx1"/>
        </a:buClr>
        <a:buSzPct val="105000"/>
        <a:buFont typeface="Arial" pitchFamily="34" charset="0"/>
        <a:buChar char="•"/>
        <a:defRPr sz="1050" b="0" i="1" kern="1200">
          <a:solidFill>
            <a:schemeClr val="tx1"/>
          </a:solidFill>
          <a:latin typeface="+mj-lt"/>
          <a:ea typeface="+mn-ea"/>
          <a:cs typeface="Arial" pitchFamily="34" charset="0"/>
        </a:defRPr>
      </a:lvl4pPr>
      <a:lvl5pPr marL="1250950" indent="-285750" algn="l" defTabSz="984033" rtl="0" eaLnBrk="1" latinLnBrk="0" hangingPunct="1">
        <a:lnSpc>
          <a:spcPct val="100000"/>
        </a:lnSpc>
        <a:spcBef>
          <a:spcPts val="600"/>
        </a:spcBef>
        <a:buClr>
          <a:schemeClr val="tx1"/>
        </a:buClr>
        <a:buSzPct val="105000"/>
        <a:buFont typeface="Arial" pitchFamily="34" charset="0"/>
        <a:buChar char="•"/>
        <a:tabLst/>
        <a:defRPr sz="1050" b="0" i="1" kern="1200">
          <a:solidFill>
            <a:schemeClr val="tx1"/>
          </a:solidFill>
          <a:latin typeface="+mj-lt"/>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a-DK"/>
      </a:defPPr>
      <a:lvl1pPr marL="0" algn="l" defTabSz="984033" rtl="0" eaLnBrk="1" latinLnBrk="0" hangingPunct="1">
        <a:defRPr sz="1900" kern="1200">
          <a:solidFill>
            <a:schemeClr val="tx1"/>
          </a:solidFill>
          <a:latin typeface="+mn-lt"/>
          <a:ea typeface="+mn-ea"/>
          <a:cs typeface="+mn-cs"/>
        </a:defRPr>
      </a:lvl1pPr>
      <a:lvl2pPr marL="492017" algn="l" defTabSz="984033" rtl="0" eaLnBrk="1" latinLnBrk="0" hangingPunct="1">
        <a:defRPr sz="1900" kern="1200">
          <a:solidFill>
            <a:schemeClr val="tx1"/>
          </a:solidFill>
          <a:latin typeface="+mn-lt"/>
          <a:ea typeface="+mn-ea"/>
          <a:cs typeface="+mn-cs"/>
        </a:defRPr>
      </a:lvl2pPr>
      <a:lvl3pPr marL="984033" algn="l" defTabSz="984033" rtl="0" eaLnBrk="1" latinLnBrk="0" hangingPunct="1">
        <a:defRPr sz="1900" kern="1200">
          <a:solidFill>
            <a:schemeClr val="tx1"/>
          </a:solidFill>
          <a:latin typeface="+mn-lt"/>
          <a:ea typeface="+mn-ea"/>
          <a:cs typeface="+mn-cs"/>
        </a:defRPr>
      </a:lvl3pPr>
      <a:lvl4pPr marL="1476050" algn="l" defTabSz="984033" rtl="0" eaLnBrk="1" latinLnBrk="0" hangingPunct="1">
        <a:defRPr sz="1900" kern="1200">
          <a:solidFill>
            <a:schemeClr val="tx1"/>
          </a:solidFill>
          <a:latin typeface="+mn-lt"/>
          <a:ea typeface="+mn-ea"/>
          <a:cs typeface="+mn-cs"/>
        </a:defRPr>
      </a:lvl4pPr>
      <a:lvl5pPr marL="1968068" algn="l" defTabSz="984033" rtl="0" eaLnBrk="1" latinLnBrk="0" hangingPunct="1">
        <a:defRPr sz="1900" kern="1200">
          <a:solidFill>
            <a:schemeClr val="tx1"/>
          </a:solidFill>
          <a:latin typeface="+mn-lt"/>
          <a:ea typeface="+mn-ea"/>
          <a:cs typeface="+mn-cs"/>
        </a:defRPr>
      </a:lvl5pPr>
      <a:lvl6pPr marL="2460085" algn="l" defTabSz="984033" rtl="0" eaLnBrk="1" latinLnBrk="0" hangingPunct="1">
        <a:defRPr sz="1900" kern="1200">
          <a:solidFill>
            <a:schemeClr val="tx1"/>
          </a:solidFill>
          <a:latin typeface="+mn-lt"/>
          <a:ea typeface="+mn-ea"/>
          <a:cs typeface="+mn-cs"/>
        </a:defRPr>
      </a:lvl6pPr>
      <a:lvl7pPr marL="2952102" algn="l" defTabSz="984033" rtl="0" eaLnBrk="1" latinLnBrk="0" hangingPunct="1">
        <a:defRPr sz="1900" kern="1200">
          <a:solidFill>
            <a:schemeClr val="tx1"/>
          </a:solidFill>
          <a:latin typeface="+mn-lt"/>
          <a:ea typeface="+mn-ea"/>
          <a:cs typeface="+mn-cs"/>
        </a:defRPr>
      </a:lvl7pPr>
      <a:lvl8pPr marL="3444119" algn="l" defTabSz="984033" rtl="0" eaLnBrk="1" latinLnBrk="0" hangingPunct="1">
        <a:defRPr sz="1900" kern="1200">
          <a:solidFill>
            <a:schemeClr val="tx1"/>
          </a:solidFill>
          <a:latin typeface="+mn-lt"/>
          <a:ea typeface="+mn-ea"/>
          <a:cs typeface="+mn-cs"/>
        </a:defRPr>
      </a:lvl8pPr>
      <a:lvl9pPr marL="3936135" algn="l" defTabSz="98403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chart" Target="../charts/chart9.xml"/><Relationship Id="rId4"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chart" Target="../charts/chart10.xml"/><Relationship Id="rId4"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chart" Target="../charts/chart11.xml"/><Relationship Id="rId4"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chart" Target="../charts/chart12.xml"/><Relationship Id="rId4"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chart" Target="../charts/chart13.xml"/><Relationship Id="rId4"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chart" Target="../charts/chart14.xml"/><Relationship Id="rId4"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chart" Target="../charts/chart15.xml"/><Relationship Id="rId4"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chart" Target="../charts/chart16.xml"/><Relationship Id="rId4"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chart" Target="../charts/chart17.xml"/><Relationship Id="rId4"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chart" Target="../charts/chart18.xml"/><Relationship Id="rId4"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chart" Target="../charts/chart1.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chart" Target="../charts/chart2.xml"/><Relationship Id="rId4"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chart" Target="../charts/chart3.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chart" Target="../charts/chart4.xml"/><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chart" Target="../charts/chart5.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chart" Target="../charts/chart6.xml"/><Relationship Id="rId4"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chart" Target="../charts/chart7.xml"/><Relationship Id="rId4"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chart" Target="../charts/chart8.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err="1" smtClean="0"/>
              <a:t>Kött</a:t>
            </a:r>
            <a:r>
              <a:rPr lang="en-GB" dirty="0" smtClean="0"/>
              <a:t> och </a:t>
            </a:r>
            <a:r>
              <a:rPr lang="en-GB" dirty="0" err="1" smtClean="0"/>
              <a:t>Skolmat</a:t>
            </a:r>
            <a:endParaRPr lang="en-GB" dirty="0"/>
          </a:p>
        </p:txBody>
      </p:sp>
      <p:sp>
        <p:nvSpPr>
          <p:cNvPr id="3" name="Title 2"/>
          <p:cNvSpPr>
            <a:spLocks noGrp="1"/>
          </p:cNvSpPr>
          <p:nvPr>
            <p:ph type="title"/>
          </p:nvPr>
        </p:nvSpPr>
        <p:spPr/>
        <p:txBody>
          <a:bodyPr/>
          <a:lstStyle/>
          <a:p>
            <a:r>
              <a:rPr lang="en-GB" dirty="0" smtClean="0"/>
              <a:t>KRAV</a:t>
            </a:r>
            <a:endParaRPr lang="en-GB" dirty="0"/>
          </a:p>
        </p:txBody>
      </p:sp>
    </p:spTree>
    <p:extLst>
      <p:ext uri="{BB962C8B-B14F-4D97-AF65-F5344CB8AC3E}">
        <p14:creationId xmlns:p14="http://schemas.microsoft.com/office/powerpoint/2010/main" val="52358901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10</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2208932826"/>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da-DK" sz="1200" i="1" smtClean="0"/>
              <a:t>Köper du KRAV-märkt kött? </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Äter kött (976)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11</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2006217646"/>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Skulle du vara beredd att betala mer för KRAV-märkt kött jämfört med annat kött som säljs i din livsmedelsbutik?</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sv-SE" sz="800" b="1" smtClean="0"/>
              <a:t>Bas: Känner till KRAV (886)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12</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3941693780"/>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Hur mycket mer skulle du vara beredd att betala för KRAV-märkt kött, där djuren får gå utomhus och får ekologiskt foder, jämfört med annat kött?</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sv-SE" sz="800" b="1" smtClean="0"/>
              <a:t>Bas: Känner till KRAV (886)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13</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3381591498"/>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C6. Visste du att det mesta av det KRAV-märkta kött som säljs i butik är förpackade i gröna tråg?</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sv-SE" sz="800" b="1" smtClean="0"/>
              <a:t>Bas: Känner till KRAV (886)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14</a:t>
            </a:fld>
            <a:endParaRPr lang="en-GB" dirty="0"/>
          </a:p>
        </p:txBody>
      </p:sp>
      <p:graphicFrame>
        <p:nvGraphicFramePr>
          <p:cNvPr id="7" name="Content Placeholder 6"/>
          <p:cNvGraphicFramePr>
            <a:graphicFrameLocks/>
          </p:cNvGraphicFramePr>
          <p:nvPr>
            <p:custDataLst>
              <p:tags r:id="rId1"/>
            </p:custDataLst>
            <p:extLst>
              <p:ext uri="{D42A27DB-BD31-4B8C-83A1-F6EECF244321}">
                <p14:modId xmlns:p14="http://schemas.microsoft.com/office/powerpoint/2010/main" val="6389466"/>
              </p:ext>
            </p:extLst>
          </p:nvPr>
        </p:nvGraphicFramePr>
        <p:xfrm>
          <a:off x="144000" y="1537200"/>
          <a:ext cx="88596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 Placeholder 3"/>
          <p:cNvSpPr txBox="1">
            <a:spLocks/>
          </p:cNvSpPr>
          <p:nvPr>
            <p:custDataLst>
              <p:tags r:id="rId2"/>
            </p:custDataLst>
          </p:nvPr>
        </p:nvSpPr>
        <p:spPr>
          <a:xfrm>
            <a:off x="142875" y="1044000"/>
            <a:ext cx="8858250" cy="512792"/>
          </a:xfrm>
          <a:prstGeom prst="rect">
            <a:avLst/>
          </a:prstGeom>
        </p:spPr>
        <p:txBody>
          <a:bodyPr vert="horz" lIns="91440" tIns="45720" rIns="91440" bIns="45720" rtlCol="0" anchor="t" anchorCtr="0">
            <a:normAutofit/>
          </a:bodyPr>
          <a:lstStyle>
            <a:defPPr>
              <a:defRPr lang="da-DK"/>
            </a:defPPr>
            <a:lvl1pPr marL="0" algn="l" defTabSz="984033" rtl="0" eaLnBrk="1" latinLnBrk="0" hangingPunct="1">
              <a:defRPr sz="1400" b="0" kern="1200">
                <a:solidFill>
                  <a:schemeClr val="tx1"/>
                </a:solidFill>
                <a:latin typeface="+mj-lt"/>
                <a:ea typeface="+mn-ea"/>
                <a:cs typeface="+mn-cs"/>
              </a:defRPr>
            </a:lvl1pPr>
            <a:lvl2pPr marL="492017" algn="l" defTabSz="984033" rtl="0" eaLnBrk="1" latinLnBrk="0" hangingPunct="1">
              <a:defRPr sz="1900" kern="1200">
                <a:solidFill>
                  <a:schemeClr val="tx1"/>
                </a:solidFill>
                <a:latin typeface="+mn-lt"/>
                <a:ea typeface="+mn-ea"/>
                <a:cs typeface="+mn-cs"/>
              </a:defRPr>
            </a:lvl2pPr>
            <a:lvl3pPr marL="984033" algn="l" defTabSz="984033" rtl="0" eaLnBrk="1" latinLnBrk="0" hangingPunct="1">
              <a:defRPr sz="1900" kern="1200">
                <a:solidFill>
                  <a:schemeClr val="tx1"/>
                </a:solidFill>
                <a:latin typeface="+mn-lt"/>
                <a:ea typeface="+mn-ea"/>
                <a:cs typeface="+mn-cs"/>
              </a:defRPr>
            </a:lvl3pPr>
            <a:lvl4pPr marL="1476050" algn="l" defTabSz="984033" rtl="0" eaLnBrk="1" latinLnBrk="0" hangingPunct="1">
              <a:defRPr sz="1900" kern="1200">
                <a:solidFill>
                  <a:schemeClr val="tx1"/>
                </a:solidFill>
                <a:latin typeface="+mn-lt"/>
                <a:ea typeface="+mn-ea"/>
                <a:cs typeface="+mn-cs"/>
              </a:defRPr>
            </a:lvl4pPr>
            <a:lvl5pPr marL="1968068" algn="l" defTabSz="984033" rtl="0" eaLnBrk="1" latinLnBrk="0" hangingPunct="1">
              <a:defRPr sz="1900" kern="1200">
                <a:solidFill>
                  <a:schemeClr val="tx1"/>
                </a:solidFill>
                <a:latin typeface="+mn-lt"/>
                <a:ea typeface="+mn-ea"/>
                <a:cs typeface="+mn-cs"/>
              </a:defRPr>
            </a:lvl5pPr>
            <a:lvl6pPr marL="2460085" algn="l" defTabSz="984033" rtl="0" eaLnBrk="1" latinLnBrk="0" hangingPunct="1">
              <a:defRPr sz="1900" kern="1200">
                <a:solidFill>
                  <a:schemeClr val="tx1"/>
                </a:solidFill>
                <a:latin typeface="+mn-lt"/>
                <a:ea typeface="+mn-ea"/>
                <a:cs typeface="+mn-cs"/>
              </a:defRPr>
            </a:lvl6pPr>
            <a:lvl7pPr marL="2952102" algn="l" defTabSz="984033" rtl="0" eaLnBrk="1" latinLnBrk="0" hangingPunct="1">
              <a:defRPr sz="1900" kern="1200">
                <a:solidFill>
                  <a:schemeClr val="tx1"/>
                </a:solidFill>
                <a:latin typeface="+mn-lt"/>
                <a:ea typeface="+mn-ea"/>
                <a:cs typeface="+mn-cs"/>
              </a:defRPr>
            </a:lvl7pPr>
            <a:lvl8pPr marL="3444119" algn="l" defTabSz="984033" rtl="0" eaLnBrk="1" latinLnBrk="0" hangingPunct="1">
              <a:defRPr sz="1900" kern="1200">
                <a:solidFill>
                  <a:schemeClr val="tx1"/>
                </a:solidFill>
                <a:latin typeface="+mn-lt"/>
                <a:ea typeface="+mn-ea"/>
                <a:cs typeface="+mn-cs"/>
              </a:defRPr>
            </a:lvl8pPr>
            <a:lvl9pPr marL="3936135" algn="l" defTabSz="984033" rtl="0" eaLnBrk="1" latinLnBrk="0" hangingPunct="1">
              <a:defRPr sz="1900" kern="1200">
                <a:solidFill>
                  <a:schemeClr val="tx1"/>
                </a:solidFill>
                <a:latin typeface="+mn-lt"/>
                <a:ea typeface="+mn-ea"/>
                <a:cs typeface="+mn-cs"/>
              </a:defRPr>
            </a:lvl9pPr>
          </a:lstStyle>
          <a:p>
            <a:r>
              <a:rPr lang="sv-SE" sz="1200" b="1" i="1" smtClean="0"/>
              <a:t>Hur viktiga är följande faktorer för dig när det gäller skolmat, det vill säga den mat som serveras i grundskolor och gymnasieskolor i den kommun där du bor?</a:t>
            </a:r>
            <a:endParaRPr lang="en-GB" sz="1200" b="1" i="1" dirty="0"/>
          </a:p>
        </p:txBody>
      </p:sp>
      <p:sp>
        <p:nvSpPr>
          <p:cNvPr id="9" name="TextBox 8"/>
          <p:cNvSpPr txBox="1"/>
          <p:nvPr>
            <p:custDataLst>
              <p:tags r:id="rId3"/>
            </p:custDataLst>
          </p:nvPr>
        </p:nvSpPr>
        <p:spPr>
          <a:xfrm>
            <a:off x="0" y="5936400"/>
            <a:ext cx="9154616" cy="215444"/>
          </a:xfrm>
          <a:prstGeom prst="rect">
            <a:avLst/>
          </a:prstGeom>
          <a:noFill/>
        </p:spPr>
        <p:txBody>
          <a:bodyPr wrap="square" rtlCol="0">
            <a:spAutoFit/>
          </a:bodyPr>
          <a:lstStyle/>
          <a:p>
            <a:r>
              <a:rPr lang="en-GB" sz="800" b="1" smtClean="0"/>
              <a:t>Bas (1018) </a:t>
            </a:r>
            <a:endParaRPr lang="en-GB" sz="800" b="1" dirty="0"/>
          </a:p>
        </p:txBody>
      </p:sp>
    </p:spTree>
    <p:extLst>
      <p:ext uri="{BB962C8B-B14F-4D97-AF65-F5344CB8AC3E}">
        <p14:creationId xmlns:p14="http://schemas.microsoft.com/office/powerpoint/2010/main" val="243191267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15</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2367506564"/>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Hur viktiga är följande faktorer för dig när det gäller skolmat, det vill säga den mat som serveras i grundskolor och gymnasieskolor i den kommun där du bor? Att den är KRAV-märkt</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(1018)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16</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1364458691"/>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Hur viktiga är följande faktorer för dig när det gäller skolmat, det vill säga den mat som serveras i grundskolor och gymnasieskolor i den kommun där du bor? Att den är ekologisk</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(1018)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17</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667727747"/>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Hur viktiga är följande faktorer för dig när det gäller skolmat, det vill säga den mat som serveras i grundskolor och gymnasieskolor i den kommun där du bor? Att den är närproducerad</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(1018)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18</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89218575"/>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Tycker du att de pengar som kommunen lägger på inköp av skolmat ska användas till inköp av mer ekologisk mat?</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(1018)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19</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95741680"/>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Vilket/vilka påståenden stämmer in på dig?</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(1018)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Slide Number Placeholder 2"/>
          <p:cNvSpPr>
            <a:spLocks noGrp="1"/>
          </p:cNvSpPr>
          <p:nvPr>
            <p:ph type="sldNum" sz="quarter" idx="22"/>
          </p:nvPr>
        </p:nvSpPr>
        <p:spPr/>
        <p:txBody>
          <a:bodyPr/>
          <a:lstStyle/>
          <a:p>
            <a:fld id="{8F5610C8-4100-4700-A695-ED7D190A45BE}" type="slidenum">
              <a:rPr lang="en-GB" smtClean="0"/>
              <a:pPr/>
              <a:t>2</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3203121075"/>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Hur ofta äter du kött av något slag, tex från nöt, gris, lamm och kyckling?</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(1018)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3</a:t>
            </a:fld>
            <a:endParaRPr lang="en-GB" dirty="0"/>
          </a:p>
        </p:txBody>
      </p:sp>
      <p:graphicFrame>
        <p:nvGraphicFramePr>
          <p:cNvPr id="7" name="Content Placeholder 6"/>
          <p:cNvGraphicFramePr>
            <a:graphicFrameLocks/>
          </p:cNvGraphicFramePr>
          <p:nvPr>
            <p:custDataLst>
              <p:tags r:id="rId1"/>
            </p:custDataLst>
            <p:extLst>
              <p:ext uri="{D42A27DB-BD31-4B8C-83A1-F6EECF244321}">
                <p14:modId xmlns:p14="http://schemas.microsoft.com/office/powerpoint/2010/main" val="3729590523"/>
              </p:ext>
            </p:extLst>
          </p:nvPr>
        </p:nvGraphicFramePr>
        <p:xfrm>
          <a:off x="144000" y="1537200"/>
          <a:ext cx="88596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 Placeholder 3"/>
          <p:cNvSpPr txBox="1">
            <a:spLocks/>
          </p:cNvSpPr>
          <p:nvPr>
            <p:custDataLst>
              <p:tags r:id="rId2"/>
            </p:custDataLst>
          </p:nvPr>
        </p:nvSpPr>
        <p:spPr>
          <a:xfrm>
            <a:off x="142875" y="1044000"/>
            <a:ext cx="8858250" cy="512792"/>
          </a:xfrm>
          <a:prstGeom prst="rect">
            <a:avLst/>
          </a:prstGeom>
        </p:spPr>
        <p:txBody>
          <a:bodyPr vert="horz" lIns="91440" tIns="45720" rIns="91440" bIns="45720" rtlCol="0" anchor="t" anchorCtr="0">
            <a:normAutofit/>
          </a:bodyPr>
          <a:lstStyle>
            <a:defPPr>
              <a:defRPr lang="da-DK"/>
            </a:defPPr>
            <a:lvl1pPr marL="0" algn="l" defTabSz="984033" rtl="0" eaLnBrk="1" latinLnBrk="0" hangingPunct="1">
              <a:defRPr sz="1400" b="0" kern="1200">
                <a:solidFill>
                  <a:schemeClr val="tx1"/>
                </a:solidFill>
                <a:latin typeface="+mj-lt"/>
                <a:ea typeface="+mn-ea"/>
                <a:cs typeface="+mn-cs"/>
              </a:defRPr>
            </a:lvl1pPr>
            <a:lvl2pPr marL="492017" algn="l" defTabSz="984033" rtl="0" eaLnBrk="1" latinLnBrk="0" hangingPunct="1">
              <a:defRPr sz="1900" kern="1200">
                <a:solidFill>
                  <a:schemeClr val="tx1"/>
                </a:solidFill>
                <a:latin typeface="+mn-lt"/>
                <a:ea typeface="+mn-ea"/>
                <a:cs typeface="+mn-cs"/>
              </a:defRPr>
            </a:lvl2pPr>
            <a:lvl3pPr marL="984033" algn="l" defTabSz="984033" rtl="0" eaLnBrk="1" latinLnBrk="0" hangingPunct="1">
              <a:defRPr sz="1900" kern="1200">
                <a:solidFill>
                  <a:schemeClr val="tx1"/>
                </a:solidFill>
                <a:latin typeface="+mn-lt"/>
                <a:ea typeface="+mn-ea"/>
                <a:cs typeface="+mn-cs"/>
              </a:defRPr>
            </a:lvl3pPr>
            <a:lvl4pPr marL="1476050" algn="l" defTabSz="984033" rtl="0" eaLnBrk="1" latinLnBrk="0" hangingPunct="1">
              <a:defRPr sz="1900" kern="1200">
                <a:solidFill>
                  <a:schemeClr val="tx1"/>
                </a:solidFill>
                <a:latin typeface="+mn-lt"/>
                <a:ea typeface="+mn-ea"/>
                <a:cs typeface="+mn-cs"/>
              </a:defRPr>
            </a:lvl4pPr>
            <a:lvl5pPr marL="1968068" algn="l" defTabSz="984033" rtl="0" eaLnBrk="1" latinLnBrk="0" hangingPunct="1">
              <a:defRPr sz="1900" kern="1200">
                <a:solidFill>
                  <a:schemeClr val="tx1"/>
                </a:solidFill>
                <a:latin typeface="+mn-lt"/>
                <a:ea typeface="+mn-ea"/>
                <a:cs typeface="+mn-cs"/>
              </a:defRPr>
            </a:lvl5pPr>
            <a:lvl6pPr marL="2460085" algn="l" defTabSz="984033" rtl="0" eaLnBrk="1" latinLnBrk="0" hangingPunct="1">
              <a:defRPr sz="1900" kern="1200">
                <a:solidFill>
                  <a:schemeClr val="tx1"/>
                </a:solidFill>
                <a:latin typeface="+mn-lt"/>
                <a:ea typeface="+mn-ea"/>
                <a:cs typeface="+mn-cs"/>
              </a:defRPr>
            </a:lvl6pPr>
            <a:lvl7pPr marL="2952102" algn="l" defTabSz="984033" rtl="0" eaLnBrk="1" latinLnBrk="0" hangingPunct="1">
              <a:defRPr sz="1900" kern="1200">
                <a:solidFill>
                  <a:schemeClr val="tx1"/>
                </a:solidFill>
                <a:latin typeface="+mn-lt"/>
                <a:ea typeface="+mn-ea"/>
                <a:cs typeface="+mn-cs"/>
              </a:defRPr>
            </a:lvl7pPr>
            <a:lvl8pPr marL="3444119" algn="l" defTabSz="984033" rtl="0" eaLnBrk="1" latinLnBrk="0" hangingPunct="1">
              <a:defRPr sz="1900" kern="1200">
                <a:solidFill>
                  <a:schemeClr val="tx1"/>
                </a:solidFill>
                <a:latin typeface="+mn-lt"/>
                <a:ea typeface="+mn-ea"/>
                <a:cs typeface="+mn-cs"/>
              </a:defRPr>
            </a:lvl8pPr>
            <a:lvl9pPr marL="3936135" algn="l" defTabSz="984033" rtl="0" eaLnBrk="1" latinLnBrk="0" hangingPunct="1">
              <a:defRPr sz="1900" kern="1200">
                <a:solidFill>
                  <a:schemeClr val="tx1"/>
                </a:solidFill>
                <a:latin typeface="+mn-lt"/>
                <a:ea typeface="+mn-ea"/>
                <a:cs typeface="+mn-cs"/>
              </a:defRPr>
            </a:lvl9pPr>
          </a:lstStyle>
          <a:p>
            <a:r>
              <a:rPr lang="sv-SE" sz="1200" b="1" i="1" smtClean="0"/>
              <a:t>Hur viktiga är följande faktorer för dig när det gäller kött?</a:t>
            </a:r>
            <a:endParaRPr lang="en-GB" sz="1200" b="1" i="1" dirty="0"/>
          </a:p>
        </p:txBody>
      </p:sp>
      <p:sp>
        <p:nvSpPr>
          <p:cNvPr id="9" name="TextBox 8"/>
          <p:cNvSpPr txBox="1"/>
          <p:nvPr>
            <p:custDataLst>
              <p:tags r:id="rId3"/>
            </p:custDataLst>
          </p:nvPr>
        </p:nvSpPr>
        <p:spPr>
          <a:xfrm>
            <a:off x="0" y="5936400"/>
            <a:ext cx="9154616" cy="215444"/>
          </a:xfrm>
          <a:prstGeom prst="rect">
            <a:avLst/>
          </a:prstGeom>
          <a:noFill/>
        </p:spPr>
        <p:txBody>
          <a:bodyPr wrap="square" rtlCol="0">
            <a:spAutoFit/>
          </a:bodyPr>
          <a:lstStyle/>
          <a:p>
            <a:r>
              <a:rPr lang="en-GB" sz="800" b="1" smtClean="0"/>
              <a:t>Bas (976) </a:t>
            </a:r>
            <a:endParaRPr lang="en-GB" sz="800" b="1" dirty="0"/>
          </a:p>
        </p:txBody>
      </p:sp>
    </p:spTree>
    <p:extLst>
      <p:ext uri="{BB962C8B-B14F-4D97-AF65-F5344CB8AC3E}">
        <p14:creationId xmlns:p14="http://schemas.microsoft.com/office/powerpoint/2010/main" val="243191267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4</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2384314168"/>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Hur viktiga är följande faktorer för dig när det gäller kött? Att köttet kommer från djur som fått vistas utomhus</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(976)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5</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1436920361"/>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Hur viktiga är följande faktorer för dig när det gäller kött? Att köttet kommer från djur som fått foder som är odlat utan kemiska bekämpningsmedel</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(976)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6</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4105858583"/>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Hur viktiga är följande faktorer för dig när det gäller kött? Att gården där djuren lever kontrolleras minst en gång per år utöver svensk lagstiftning</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(976)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7</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2213613299"/>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Hur viktiga är följande faktorer för dig när det gäller kött? Att köttet kommer från djur som inte medicineras med antibiotika i förebyggande syfte utan enbart vid behov</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(976)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8</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3490352728"/>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Hur viktiga är följande faktorer för dig när det gäller kött? att köttet går att spåra från butik till gård (det vill säga att man vet från vilken gård eller sammanslutning av gårdar som köttet kommer ifrån)</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(976)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Slide Number Placeholder 2"/>
          <p:cNvSpPr>
            <a:spLocks noGrp="1"/>
          </p:cNvSpPr>
          <p:nvPr>
            <p:ph type="sldNum" sz="quarter" idx="22"/>
          </p:nvPr>
        </p:nvSpPr>
        <p:spPr/>
        <p:txBody>
          <a:bodyPr/>
          <a:lstStyle/>
          <a:p>
            <a:fld id="{8F5610C8-4100-4700-A695-ED7D190A45BE}" type="slidenum">
              <a:rPr lang="en-GB" smtClean="0"/>
              <a:pPr/>
              <a:t>9</a:t>
            </a:fld>
            <a:endParaRPr lang="en-GB" dirty="0"/>
          </a:p>
        </p:txBody>
      </p:sp>
      <p:graphicFrame>
        <p:nvGraphicFramePr>
          <p:cNvPr id="7" name="Chart Placeholder 4"/>
          <p:cNvGraphicFramePr>
            <a:graphicFrameLocks noGrp="1"/>
          </p:cNvGraphicFramePr>
          <p:nvPr>
            <p:ph sz="quarter" idx="23"/>
            <p:custDataLst>
              <p:tags r:id="rId1"/>
            </p:custDataLst>
            <p:extLst>
              <p:ext uri="{D42A27DB-BD31-4B8C-83A1-F6EECF244321}">
                <p14:modId xmlns:p14="http://schemas.microsoft.com/office/powerpoint/2010/main" val="4066960741"/>
              </p:ext>
            </p:extLst>
          </p:nvPr>
        </p:nvGraphicFramePr>
        <p:xfrm>
          <a:off x="142874" y="1502410"/>
          <a:ext cx="8838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4"/>
          <p:cNvSpPr txBox="1">
            <a:spLocks noGrp="1"/>
          </p:cNvSpPr>
          <p:nvPr>
            <p:ph type="body" sz="quarter" idx="17"/>
            <p:custDataLst>
              <p:tags r:id="rId2"/>
            </p:custDataLst>
          </p:nvPr>
        </p:nvSpPr>
        <p:spPr>
          <a:xfrm>
            <a:off x="142875" y="1044000"/>
            <a:ext cx="8858250" cy="518400"/>
          </a:xfrm>
          <a:prstGeom prst="rect">
            <a:avLst/>
          </a:prstGeom>
        </p:spPr>
        <p:txBody>
          <a:bodyPr>
            <a:normAutofit/>
          </a:bodyPr>
          <a:lstStyle>
            <a:lvl1pPr marL="0" indent="0" algn="l" defTabSz="984033" rtl="0" eaLnBrk="1" latinLnBrk="0" hangingPunct="1">
              <a:spcBef>
                <a:spcPct val="20000"/>
              </a:spcBef>
              <a:buFont typeface="Arial" pitchFamily="34" charset="0"/>
              <a:buNone/>
              <a:defRPr sz="1600" b="1" kern="1200" baseline="0">
                <a:solidFill>
                  <a:schemeClr val="tx1"/>
                </a:solidFill>
                <a:latin typeface="+mn-lt"/>
                <a:ea typeface="+mn-ea"/>
                <a:cs typeface="Arial" pitchFamily="34" charset="0"/>
              </a:defRPr>
            </a:lvl1pPr>
            <a:lvl2pPr marL="444500" indent="-269875" algn="l" defTabSz="984033" rtl="0" eaLnBrk="1" latinLnBrk="0" hangingPunct="1">
              <a:lnSpc>
                <a:spcPct val="150000"/>
              </a:lnSpc>
              <a:spcBef>
                <a:spcPct val="20000"/>
              </a:spcBef>
              <a:buClr>
                <a:srgbClr val="EE2D27"/>
              </a:buClr>
              <a:buSzPct val="95000"/>
              <a:buFont typeface="Arial" pitchFamily="34" charset="0"/>
              <a:buChar char="►"/>
              <a:defRPr sz="1400" b="0" kern="1200">
                <a:solidFill>
                  <a:schemeClr val="tx1"/>
                </a:solidFill>
                <a:latin typeface="Arial" pitchFamily="34" charset="0"/>
                <a:ea typeface="+mn-ea"/>
                <a:cs typeface="Arial" pitchFamily="34" charset="0"/>
              </a:defRPr>
            </a:lvl2pPr>
            <a:lvl3pPr marL="714375" indent="-269875"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3pPr>
            <a:lvl4pPr marL="985838" indent="-285750" algn="l" defTabSz="984033" rtl="0" eaLnBrk="1" latinLnBrk="0" hangingPunct="1">
              <a:lnSpc>
                <a:spcPts val="1300"/>
              </a:lnSpc>
              <a:spcBef>
                <a:spcPct val="20000"/>
              </a:spcBef>
              <a:buClr>
                <a:srgbClr val="EE2D27"/>
              </a:buClr>
              <a:buSzPct val="105000"/>
              <a:buFont typeface="Arial" pitchFamily="34" charset="0"/>
              <a:buChar char="&gt;"/>
              <a:defRPr sz="1200" i="1" kern="1200">
                <a:solidFill>
                  <a:schemeClr val="tx1"/>
                </a:solidFill>
                <a:latin typeface="Arial" pitchFamily="34" charset="0"/>
                <a:ea typeface="+mn-ea"/>
                <a:cs typeface="Arial" pitchFamily="34" charset="0"/>
              </a:defRPr>
            </a:lvl4pPr>
            <a:lvl5pPr marL="1250950" indent="-285750" algn="l" defTabSz="984033" rtl="0" eaLnBrk="1" latinLnBrk="0" hangingPunct="1">
              <a:lnSpc>
                <a:spcPts val="1300"/>
              </a:lnSpc>
              <a:spcBef>
                <a:spcPct val="20000"/>
              </a:spcBef>
              <a:buClr>
                <a:srgbClr val="EE2D27"/>
              </a:buClr>
              <a:buSzPct val="105000"/>
              <a:buFont typeface="Arial" pitchFamily="34" charset="0"/>
              <a:buChar char="&gt;"/>
              <a:tabLst/>
              <a:defRPr sz="1200" b="0" i="1" kern="1200">
                <a:solidFill>
                  <a:schemeClr val="tx1"/>
                </a:solidFill>
                <a:latin typeface="Arial"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sv-SE" sz="1200" i="1" smtClean="0"/>
              <a:t>Vad är viktigast för dig när du köper kött till grillen? (ange max 3 alternativ)</a:t>
            </a:r>
            <a:endParaRPr lang="en-GB" sz="1200" i="1" dirty="0"/>
          </a:p>
        </p:txBody>
      </p:sp>
      <p:sp>
        <p:nvSpPr>
          <p:cNvPr id="11" name="TextBox 10"/>
          <p:cNvSpPr txBox="1"/>
          <p:nvPr>
            <p:custDataLst>
              <p:tags r:id="rId3"/>
            </p:custDataLst>
          </p:nvPr>
        </p:nvSpPr>
        <p:spPr>
          <a:xfrm>
            <a:off x="0" y="5940000"/>
            <a:ext cx="9154616" cy="215444"/>
          </a:xfrm>
          <a:prstGeom prst="rect">
            <a:avLst/>
          </a:prstGeom>
          <a:noFill/>
        </p:spPr>
        <p:txBody>
          <a:bodyPr wrap="square" rtlCol="0">
            <a:spAutoFit/>
          </a:bodyPr>
          <a:lstStyle/>
          <a:p>
            <a:r>
              <a:rPr lang="en-GB" sz="800" b="1" smtClean="0"/>
              <a:t>Bas: Äter kött (976) </a:t>
            </a:r>
            <a:endParaRPr lang="en-GB" sz="800" b="1" dirty="0"/>
          </a:p>
        </p:txBody>
      </p:sp>
    </p:spTree>
    <p:extLst>
      <p:ext uri="{BB962C8B-B14F-4D97-AF65-F5344CB8AC3E}">
        <p14:creationId xmlns:p14="http://schemas.microsoft.com/office/powerpoint/2010/main" val="4035179619"/>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23151c8ab761ddc74acea6235c4a495defa39"/>
  <p:tag name="HTTP://WWW.FORGETDATA.COM/SLIDES/4" val="&lt;?xml version=&quot;1.0&quot; encoding=&quot;utf-16&quot;?&gt;&lt;PresentationLink xmlns:i=&quot;http://www.w3.org/2001/XMLSchema-instance&quot; xmlns=&quot;http://www.forgetdata.com/Slides&quot;&gt;&lt;DataContext&gt;&lt;Connection xmlns:i=&quot;http://www.w3.org/2001/XMLSchema-instance&quot; xmlns=&quot;http://www.forgetdata.com/ReportingSuite&quot;&gt;&lt;ConnectionString&gt;X:\Sales-SE\Team Omnibus Daily\Projekt\2014\Maj\SE2014-26413-2 KRAV\DTO\DP Folders - NORDICS\Deliverables\SE2014_26413_2_omnibuss_MAIN_PRSW.mtd&lt;/ConnectionString&gt;&lt;Name&gt;SE2014_26413_2_omnibuss_MAIN_PRSW.mtd&lt;/Name&gt;&lt;Provider&gt;SPSS MTD File&lt;/Provider&gt;&lt;/Connection&gt;&lt;/DataContext&gt;&lt;Version&gt;4.2.0.0&lt;/Version&gt;&lt;/PresentationLink&gt;"/>
</p:tagLst>
</file>

<file path=ppt/tags/tag10.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1_all&lt;/d2p1:TableName&gt;&lt;/d2p1:DataQueryItem&gt;&lt;/d2p1:Items&gt;&lt;d2p1:RowCombinationSettings /&gt;&lt;d2p1:Transformation&gt;&lt;d2p1:PackagedScript&gt;&lt;d2p1:CreatedBy&gt;amir.redzepovic&lt;/d2p1:CreatedBy&gt;&lt;d2p1:LastUpdated&gt;2014-05-13T10:22:06.6064157+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11.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1&lt;/d2p1:RowSelection&gt;&lt;d2p1:TableName&gt;JAEN1_all&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6.6654216+02:00&lt;/d2p1:LastUpdated&gt;&lt;d2p1:Script&gt;aW1wb3J0IGF1dG9zbGlkZXMgYXMgYXRzCnJlbG9hZChhdHMpCmF0cy5Sb3VuZENlbGxzKCkK&lt;/d2p1:Script&gt;&lt;/d2p1:PackagedScript&gt;&lt;/d2p1:Transformation&gt;&lt;/Query&gt;&lt;Version&gt;4.2.0.0&lt;/Version&gt;&lt;/ShapeLink&gt;"/>
</p:tagLst>
</file>

<file path=ppt/tags/tag12.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1&lt;/d2p1:RowSelection&gt;&lt;d2p1:TableName&gt;JAEN1_all&lt;/d2p1:TableName&gt;&lt;/d2p1:DataQueryItem&gt;&lt;/d2p1:Items&gt;&lt;d2p1:RowCombinationSettings /&gt;&lt;d2p1:Transformation&gt;&lt;d2p1:PackagedScript&gt;&lt;d2p1:CreatedBy&gt;amir.redzepovic&lt;/d2p1:CreatedBy&gt;&lt;d2p1:LastUpdated&gt;2014-05-13T10:22:06.6644215+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13.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1&lt;/d2p1:RowSelection&gt;&lt;d2p1:TableName&gt;JAEN1_all&lt;/d2p1:TableName&gt;&lt;/d2p1:DataQueryItem&gt;&lt;/d2p1:Items&gt;&lt;d2p1:RowCombinationSettings /&gt;&lt;d2p1:Transformation&gt;&lt;d2p1:PackagedScript&gt;&lt;d2p1:CreatedBy&gt;amir.redzepovic&lt;/d2p1:CreatedBy&gt;&lt;d2p1:LastUpdated&gt;2014-05-13T10:22:06.6624213+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14.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2&lt;/d2p1:RowSelection&gt;&lt;d2p1:TableName&gt;JAEN1_all&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6.7254276+02:00&lt;/d2p1:LastUpdated&gt;&lt;d2p1:Script&gt;aW1wb3J0IGF1dG9zbGlkZXMgYXMgYXRzCnJlbG9hZChhdHMpCmF0cy5Sb3VuZENlbGxzKCkK&lt;/d2p1:Script&gt;&lt;/d2p1:PackagedScript&gt;&lt;/d2p1:Transformation&gt;&lt;/Query&gt;&lt;Version&gt;4.2.0.0&lt;/Version&gt;&lt;/ShapeLink&gt;"/>
</p:tagLst>
</file>

<file path=ppt/tags/tag15.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2&lt;/d2p1:RowSelection&gt;&lt;d2p1:TableName&gt;JAEN1_all&lt;/d2p1:TableName&gt;&lt;/d2p1:DataQueryItem&gt;&lt;/d2p1:Items&gt;&lt;d2p1:RowCombinationSettings /&gt;&lt;d2p1:Transformation&gt;&lt;d2p1:PackagedScript&gt;&lt;d2p1:CreatedBy&gt;amir.redzepovic&lt;/d2p1:CreatedBy&gt;&lt;d2p1:LastUpdated&gt;2014-05-13T10:22:06.7234274+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16.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2&lt;/d2p1:RowSelection&gt;&lt;d2p1:TableName&gt;JAEN1_all&lt;/d2p1:TableName&gt;&lt;/d2p1:DataQueryItem&gt;&lt;/d2p1:Items&gt;&lt;d2p1:RowCombinationSettings /&gt;&lt;d2p1:Transformation&gt;&lt;d2p1:PackagedScript&gt;&lt;d2p1:CreatedBy&gt;amir.redzepovic&lt;/d2p1:CreatedBy&gt;&lt;d2p1:LastUpdated&gt;2014-05-13T10:22:06.7224273+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17.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3&lt;/d2p1:RowSelection&gt;&lt;d2p1:TableName&gt;JAEN1_all&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6.789434+02:00&lt;/d2p1:LastUpdated&gt;&lt;d2p1:Script&gt;aW1wb3J0IGF1dG9zbGlkZXMgYXMgYXRzCnJlbG9hZChhdHMpCmF0cy5Sb3VuZENlbGxzKCkK&lt;/d2p1:Script&gt;&lt;/d2p1:PackagedScript&gt;&lt;/d2p1:Transformation&gt;&lt;/Query&gt;&lt;Version&gt;4.2.0.0&lt;/Version&gt;&lt;/ShapeLink&gt;"/>
</p:tagLst>
</file>

<file path=ppt/tags/tag18.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3&lt;/d2p1:RowSelection&gt;&lt;d2p1:TableName&gt;JAEN1_all&lt;/d2p1:TableName&gt;&lt;/d2p1:DataQueryItem&gt;&lt;/d2p1:Items&gt;&lt;d2p1:RowCombinationSettings /&gt;&lt;d2p1:Transformation&gt;&lt;d2p1:PackagedScript&gt;&lt;d2p1:CreatedBy&gt;amir.redzepovic&lt;/d2p1:CreatedBy&gt;&lt;d2p1:LastUpdated&gt;2014-05-13T10:22:06.7884339+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19.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3&lt;/d2p1:RowSelection&gt;&lt;d2p1:TableName&gt;JAEN1_all&lt;/d2p1:TableName&gt;&lt;/d2p1:DataQueryItem&gt;&lt;/d2p1:Items&gt;&lt;d2p1:RowCombinationSettings /&gt;&lt;d2p1:Transformation&gt;&lt;d2p1:PackagedScript&gt;&lt;d2p1:CreatedBy&gt;amir.redzepovic&lt;/d2p1:CreatedBy&gt;&lt;d2p1:LastUpdated&gt;2014-05-13T10:22:06.7844335+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2.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0&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6.3803931+02:00&lt;/d2p1:LastUpdated&gt;&lt;d2p1:Script&gt;aW1wb3J0IGF1dG9zbGlkZXMgYXMgYXRzCnJlbG9hZChhdHMpCmF0cy5Sb3VuZENlbGxzKCkK&lt;/d2p1:Script&gt;&lt;/d2p1:PackagedScript&gt;&lt;/d2p1:Transformation&gt;&lt;/Query&gt;&lt;Version&gt;4.2.0.0&lt;/Version&gt;&lt;/ShapeLink&gt;"/>
</p:tagLst>
</file>

<file path=ppt/tags/tag20.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4&lt;/d2p1:RowSelection&gt;&lt;d2p1:TableName&gt;JAEN1_all&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6.8434394+02:00&lt;/d2p1:LastUpdated&gt;&lt;d2p1:Script&gt;aW1wb3J0IGF1dG9zbGlkZXMgYXMgYXRzCnJlbG9hZChhdHMpCmF0cy5Sb3VuZENlbGxzKCkK&lt;/d2p1:Script&gt;&lt;/d2p1:PackagedScript&gt;&lt;/d2p1:Transformation&gt;&lt;/Query&gt;&lt;Version&gt;4.2.0.0&lt;/Version&gt;&lt;/ShapeLink&gt;"/>
</p:tagLst>
</file>

<file path=ppt/tags/tag21.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4&lt;/d2p1:RowSelection&gt;&lt;d2p1:TableName&gt;JAEN1_all&lt;/d2p1:TableName&gt;&lt;/d2p1:DataQueryItem&gt;&lt;/d2p1:Items&gt;&lt;d2p1:RowCombinationSettings /&gt;&lt;d2p1:Transformation&gt;&lt;d2p1:PackagedScript&gt;&lt;d2p1:CreatedBy&gt;amir.redzepovic&lt;/d2p1:CreatedBy&gt;&lt;d2p1:LastUpdated&gt;2014-05-13T10:22:06.8424393+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22.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4&lt;/d2p1:RowSelection&gt;&lt;d2p1:TableName&gt;JAEN1_all&lt;/d2p1:TableName&gt;&lt;/d2p1:DataQueryItem&gt;&lt;/d2p1:Items&gt;&lt;d2p1:RowCombinationSettings /&gt;&lt;d2p1:Transformation&gt;&lt;d2p1:PackagedScript&gt;&lt;d2p1:CreatedBy&gt;amir.redzepovic&lt;/d2p1:CreatedBy&gt;&lt;d2p1:LastUpdated&gt;2014-05-13T10:22:06.8404391+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23.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2&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6.9004451+02:00&lt;/d2p1:LastUpdated&gt;&lt;d2p1:Script&gt;aW1wb3J0IGF1dG9zbGlkZXMgYXMgYXRzCnJlbG9hZChhdHMpCmF0cy5BdXRvU29ydENvbHVtbnMoMCwwLFRydWUsWydqYWVuMmExMScsICdqYWVuMmExMiddKQphdHMuUm91bmRDZWxscygpCg==&lt;/d2p1:Script&gt;&lt;/d2p1:PackagedScript&gt;&lt;/d2p1:Transformation&gt;&lt;/Query&gt;&lt;Version&gt;4.2.0.0&lt;/Version&gt;&lt;/ShapeLink&gt;"/>
</p:tagLst>
</file>

<file path=ppt/tags/tag24.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2&lt;/d2p1:TableName&gt;&lt;/d2p1:DataQueryItem&gt;&lt;/d2p1:Items&gt;&lt;d2p1:RowCombinationSettings /&gt;&lt;d2p1:Transformation&gt;&lt;d2p1:PackagedScript&gt;&lt;d2p1:CreatedBy&gt;amir.redzepovic&lt;/d2p1:CreatedBy&gt;&lt;d2p1:LastUpdated&gt;2014-05-13T10:22:06.899445+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25.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2&lt;/d2p1:TableName&gt;&lt;/d2p1:DataQueryItem&gt;&lt;/d2p1:Items&gt;&lt;d2p1:RowCombinationSettings /&gt;&lt;d2p1:Transformation&gt;&lt;d2p1:PackagedScript&gt;&lt;d2p1:CreatedBy&gt;amir.redzepovic&lt;/d2p1:CreatedBy&gt;&lt;d2p1:LastUpdated&gt;2014-05-13T10:22:06.8974448+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26.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3&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6.959451+02:00&lt;/d2p1:LastUpdated&gt;&lt;d2p1:Script&gt;aW1wb3J0IGF1dG9zbGlkZXMgYXMgYXRzCnJlbG9hZChhdHMpCmF0cy5Sb3VuZENlbGxzKCkK&lt;/d2p1:Script&gt;&lt;/d2p1:PackagedScript&gt;&lt;/d2p1:Transformation&gt;&lt;/Query&gt;&lt;Version&gt;4.2.0.0&lt;/Version&gt;&lt;/ShapeLink&gt;"/>
</p:tagLst>
</file>

<file path=ppt/tags/tag27.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3&lt;/d2p1:TableName&gt;&lt;/d2p1:DataQueryItem&gt;&lt;/d2p1:Items&gt;&lt;d2p1:RowCombinationSettings /&gt;&lt;d2p1:Transformation&gt;&lt;d2p1:PackagedScript&gt;&lt;d2p1:CreatedBy&gt;amir.redzepovic&lt;/d2p1:CreatedBy&gt;&lt;d2p1:LastUpdated&gt;2014-05-13T10:22:06.9584509+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28.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3&lt;/d2p1:TableName&gt;&lt;/d2p1:DataQueryItem&gt;&lt;/d2p1:Items&gt;&lt;d2p1:RowCombinationSettings /&gt;&lt;d2p1:Transformation&gt;&lt;d2p1:PackagedScript&gt;&lt;d2p1:CreatedBy&gt;amir.redzepovic&lt;/d2p1:CreatedBy&gt;&lt;d2p1:LastUpdated&gt;2014-05-13T10:22:06.9574508+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29.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4&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7.0174568+02:00&lt;/d2p1:LastUpdated&gt;&lt;d2p1:Script&gt;aW1wb3J0IGF1dG9zbGlkZXMgYXMgYXRzCnJlbG9hZChhdHMpCmF0cy5Sb3VuZENlbGxzKCkK&lt;/d2p1:Script&gt;&lt;/d2p1:PackagedScript&gt;&lt;/d2p1:Transformation&gt;&lt;/Query&gt;&lt;Version&gt;4.2.0.0&lt;/Version&gt;&lt;/ShapeLink&gt;"/>
</p:tagLst>
</file>

<file path=ppt/tags/tag3.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0&lt;/d2p1:TableName&gt;&lt;/d2p1:DataQueryItem&gt;&lt;/d2p1:Items&gt;&lt;d2p1:RowCombinationSettings /&gt;&lt;d2p1:Transformation&gt;&lt;d2p1:PackagedScript&gt;&lt;d2p1:CreatedBy&gt;amir.redzepovic&lt;/d2p1:CreatedBy&gt;&lt;d2p1:LastUpdated&gt;2014-05-13T10:22:06.3723923+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30.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4&lt;/d2p1:TableName&gt;&lt;/d2p1:DataQueryItem&gt;&lt;/d2p1:Items&gt;&lt;d2p1:RowCombinationSettings /&gt;&lt;d2p1:Transformation&gt;&lt;d2p1:PackagedScript&gt;&lt;d2p1:CreatedBy&gt;amir.redzepovic&lt;/d2p1:CreatedBy&gt;&lt;d2p1:LastUpdated&gt;2014-05-13T10:22:07.0154566+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31.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4&lt;/d2p1:TableName&gt;&lt;/d2p1:DataQueryItem&gt;&lt;/d2p1:Items&gt;&lt;d2p1:RowCombinationSettings /&gt;&lt;d2p1:Transformation&gt;&lt;d2p1:PackagedScript&gt;&lt;d2p1:CreatedBy&gt;amir.redzepovic&lt;/d2p1:CreatedBy&gt;&lt;d2p1:LastUpdated&gt;2014-05-13T10:22:07.0144565+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32.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5&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7.0764627+02:00&lt;/d2p1:LastUpdated&gt;&lt;d2p1:Script&gt;aW1wb3J0IGF1dG9zbGlkZXMgYXMgYXRzCnJlbG9hZChhdHMpCmF0cy5Sb3VuZENlbGxzKCkK&lt;/d2p1:Script&gt;&lt;/d2p1:PackagedScript&gt;&lt;/d2p1:Transformation&gt;&lt;/Query&gt;&lt;Version&gt;4.2.0.0&lt;/Version&gt;&lt;/ShapeLink&gt;"/>
</p:tagLst>
</file>

<file path=ppt/tags/tag33.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5&lt;/d2p1:TableName&gt;&lt;/d2p1:DataQueryItem&gt;&lt;/d2p1:Items&gt;&lt;d2p1:RowCombinationSettings /&gt;&lt;d2p1:Transformation&gt;&lt;d2p1:PackagedScript&gt;&lt;d2p1:CreatedBy&gt;amir.redzepovic&lt;/d2p1:CreatedBy&gt;&lt;d2p1:LastUpdated&gt;2014-05-13T10:22:07.0744625+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34.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5&lt;/d2p1:TableName&gt;&lt;/d2p1:DataQueryItem&gt;&lt;/d2p1:Items&gt;&lt;d2p1:RowCombinationSettings /&gt;&lt;d2p1:Transformation&gt;&lt;d2p1:PackagedScript&gt;&lt;d2p1:CreatedBy&gt;amir.redzepovic&lt;/d2p1:CreatedBy&gt;&lt;d2p1:LastUpdated&gt;2014-05-13T10:22:07.0714622+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35.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6&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7.1344685+02:00&lt;/d2p1:LastUpdated&gt;&lt;d2p1:Script&gt;aW1wb3J0IGF1dG9zbGlkZXMgYXMgYXRzCnJlbG9hZChhdHMpCmF0cy5Sb3VuZENlbGxzKCkK&lt;/d2p1:Script&gt;&lt;/d2p1:PackagedScript&gt;&lt;/d2p1:Transformation&gt;&lt;/Query&gt;&lt;Version&gt;4.2.0.0&lt;/Version&gt;&lt;/ShapeLink&gt;"/>
</p:tagLst>
</file>

<file path=ppt/tags/tag36.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6&lt;/d2p1:TableName&gt;&lt;/d2p1:DataQueryItem&gt;&lt;/d2p1:Items&gt;&lt;d2p1:RowCombinationSettings /&gt;&lt;d2p1:Transformation&gt;&lt;d2p1:PackagedScript&gt;&lt;d2p1:CreatedBy&gt;amir.redzepovic&lt;/d2p1:CreatedBy&gt;&lt;d2p1:LastUpdated&gt;2014-05-13T10:22:07.1324683+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37.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6&lt;/d2p1:TableName&gt;&lt;/d2p1:DataQueryItem&gt;&lt;/d2p1:Items&gt;&lt;d2p1:RowCombinationSettings /&gt;&lt;d2p1:Transformation&gt;&lt;d2p1:PackagedScript&gt;&lt;d2p1:CreatedBy&gt;amir.redzepovic&lt;/d2p1:CreatedBy&gt;&lt;d2p1:LastUpdated&gt;2014-05-13T10:22:07.1304681+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38.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AfterFillAction xmlns:d3p1=&quot;http://www.forgetdata.com/ReportingSuite&quot;&gt;&lt;d3p1:PackagedScript&gt;&lt;d3p1:CreatedBy&gt;amir.redzepovic&lt;/d3p1:CreatedBy&gt;&lt;d3p1:LastUpdated&gt;2014-05-13T10:22:07.1754726+02:00&lt;/d3p1:LastUpdated&gt;&lt;d3p1:Script&gt;aW1wb3J0IGF1dG9zbGlkZXMgYXMgYXRzCnJlbG9hZChhdHMpCg==&lt;/d3p1:Script&gt;&lt;/d3p1:PackagedScript&gt;&lt;/AfterFillAction&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ColumnCombinationSettings&gt;&lt;d2p1:Items&gt;&lt;d2p1:DataQueryItem&gt;&lt;d2p1:ColumnSelection&gt;/0&lt;/d2p1:ColumnSelection&gt;&lt;d2p1:ConnectionName&gt;SE2014_26413_2_omnibuss_MAIN_PRSW.mtd&lt;/d2p1:ConnectionName&gt;&lt;d2p1:DataQueryType&gt;SelectCell&lt;/d2p1:DataQueryType&gt;&lt;d2p1:RowSelection&gt;/0&lt;/d2p1:RowSelection&gt;&lt;d2p1:TableName&gt;JAEN7&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everse&gt;true&lt;/d2p1:Reverse&gt;&lt;/d2p1:RowCombinationSettings&gt;&lt;d2p1:SwitchRowsAndColumns&gt;true&lt;/d2p1:SwitchRowsAndColumns&gt;&lt;d2p1:Transformation&gt;&lt;d2p1:PackagedScript&gt;&lt;d2p1:CreatedBy&gt;amir.redzepovic&lt;/d2p1:CreatedBy&gt;&lt;d2p1:LastUpdated&gt;2014-05-13T10:22:07.1754726+02:00&lt;/d2p1:LastUpdated&gt;&lt;d2p1:Script&gt;aW1wb3J0IGF1dG9zbGlkZXMgYXMgYXRzCnJlbG9hZChhdHMpCmF0cy5Sb3VuZENlbGxzKCkK&lt;/d2p1:Script&gt;&lt;/d2p1:PackagedScript&gt;&lt;/d2p1:Transformation&gt;&lt;/Query&gt;&lt;Version&gt;4.2.0.0&lt;/Version&gt;&lt;/ShapeLink&gt;"/>
</p:tagLst>
</file>

<file path=ppt/tags/tag39.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7&lt;/d2p1:TableName&gt;&lt;/d2p1:DataQueryItem&gt;&lt;/d2p1:Items&gt;&lt;d2p1:RowCombinationSettings /&gt;&lt;d2p1:Transformation&gt;&lt;d2p1:PackagedScript&gt;&lt;d2p1:CreatedBy&gt;amir.redzepovic&lt;/d2p1:CreatedBy&gt;&lt;d2p1:LastUpdated&gt;2014-05-13T10:22:07.1744725+02:00&lt;/d2p1:LastUpdated&gt;&lt;d2p1:Script&gt;aW1wb3J0IGF1dG9zbGlkZXMgYXMgYXRzCnJlbG9hZChhdHMpCgpNYXRyaXguSGVhZGVyLlRpdGxlID0gYXRzLkdldFF1ZXN0aW9uTGFiZWwoJzEyJywnTXVsdGlTZXJpZXNHcmlkU3RhY2tlZENvbHVtbi5wb3R4JykK&lt;/d2p1:Script&gt;&lt;/d2p1:PackagedScript&gt;&lt;/d2p1:Transformation&gt;&lt;/Query&gt;&lt;Version&gt;4.2.0.0&lt;/Version&gt;&lt;/ShapeLink&gt;"/>
</p:tagLst>
</file>

<file path=ppt/tags/tag4.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0&lt;/d2p1:TableName&gt;&lt;/d2p1:DataQueryItem&gt;&lt;/d2p1:Items&gt;&lt;d2p1:RowCombinationSettings /&gt;&lt;d2p1:Transformation&gt;&lt;d2p1:PackagedScript&gt;&lt;d2p1:CreatedBy&gt;amir.redzepovic&lt;/d2p1:CreatedBy&gt;&lt;d2p1:LastUpdated&gt;2014-05-13T10:22:06.3333884+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40.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7&lt;/d2p1:TableName&gt;&lt;/d2p1:DataQueryItem&gt;&lt;/d2p1:Items&gt;&lt;d2p1:RowCombinationSettings /&gt;&lt;d2p1:Transformation&gt;&lt;d2p1:PackagedScript&gt;&lt;d2p1:CreatedBy&gt;amir.redzepovic&lt;/d2p1:CreatedBy&gt;&lt;d2p1:LastUpdated&gt;2014-05-13T10:22:07.1724723+02:00&lt;/d2p1:LastUpdated&gt;&lt;d2p1:Script&gt;aW1wb3J0IGF1dG9zbGlkZXMgYXMgYXRzCnJlbG9hZChhdHMpCgpNYXRyaXguRm9vdGVyLkxlZnQgPSBhdHMuR2V0QmFzZURlc2NyaXB0aW9uKCcxMicsJ011bHRpU2VyaWVzR3JpZFN0YWNrZWRDb2x1bW4ucG90eCcpCg==&lt;/d2p1:Script&gt;&lt;/d2p1:PackagedScript&gt;&lt;/d2p1:Transformation&gt;&lt;/Query&gt;&lt;Version&gt;4.2.0.0&lt;/Version&gt;&lt;/ShapeLink&gt;"/>
</p:tagLst>
</file>

<file path=ppt/tags/tag41.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7_all&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7.2334784+02:00&lt;/d2p1:LastUpdated&gt;&lt;d2p1:Script&gt;aW1wb3J0IGF1dG9zbGlkZXMgYXMgYXRzCnJlbG9hZChhdHMpCmF0cy5Sb3VuZENlbGxzKCkK&lt;/d2p1:Script&gt;&lt;/d2p1:PackagedScript&gt;&lt;/d2p1:Transformation&gt;&lt;/Query&gt;&lt;Version&gt;4.2.0.0&lt;/Version&gt;&lt;/ShapeLink&gt;"/>
</p:tagLst>
</file>

<file path=ppt/tags/tag42.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7_all&lt;/d2p1:TableName&gt;&lt;/d2p1:DataQueryItem&gt;&lt;/d2p1:Items&gt;&lt;d2p1:RowCombinationSettings /&gt;&lt;d2p1:Transformation&gt;&lt;d2p1:PackagedScript&gt;&lt;d2p1:CreatedBy&gt;amir.redzepovic&lt;/d2p1:CreatedBy&gt;&lt;d2p1:LastUpdated&gt;2014-05-13T10:22:07.2314782+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43.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7_all&lt;/d2p1:TableName&gt;&lt;/d2p1:DataQueryItem&gt;&lt;/d2p1:Items&gt;&lt;d2p1:RowCombinationSettings /&gt;&lt;d2p1:Transformation&gt;&lt;d2p1:PackagedScript&gt;&lt;d2p1:CreatedBy&gt;amir.redzepovic&lt;/d2p1:CreatedBy&gt;&lt;d2p1:LastUpdated&gt;2014-05-13T10:22:07.229478+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44.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1&lt;/d2p1:RowSelection&gt;&lt;d2p1:TableName&gt;JAEN7_all&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7.2934844+02:00&lt;/d2p1:LastUpdated&gt;&lt;d2p1:Script&gt;aW1wb3J0IGF1dG9zbGlkZXMgYXMgYXRzCnJlbG9hZChhdHMpCmF0cy5Sb3VuZENlbGxzKCkK&lt;/d2p1:Script&gt;&lt;/d2p1:PackagedScript&gt;&lt;/d2p1:Transformation&gt;&lt;/Query&gt;&lt;Version&gt;4.2.0.0&lt;/Version&gt;&lt;/ShapeLink&gt;"/>
</p:tagLst>
</file>

<file path=ppt/tags/tag45.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1&lt;/d2p1:RowSelection&gt;&lt;d2p1:TableName&gt;JAEN7_all&lt;/d2p1:TableName&gt;&lt;/d2p1:DataQueryItem&gt;&lt;/d2p1:Items&gt;&lt;d2p1:RowCombinationSettings /&gt;&lt;d2p1:Transformation&gt;&lt;d2p1:PackagedScript&gt;&lt;d2p1:CreatedBy&gt;amir.redzepovic&lt;/d2p1:CreatedBy&gt;&lt;d2p1:LastUpdated&gt;2014-05-13T10:22:07.2924843+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46.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1&lt;/d2p1:RowSelection&gt;&lt;d2p1:TableName&gt;JAEN7_all&lt;/d2p1:TableName&gt;&lt;/d2p1:DataQueryItem&gt;&lt;/d2p1:Items&gt;&lt;d2p1:RowCombinationSettings /&gt;&lt;d2p1:Transformation&gt;&lt;d2p1:PackagedScript&gt;&lt;d2p1:CreatedBy&gt;amir.redzepovic&lt;/d2p1:CreatedBy&gt;&lt;d2p1:LastUpdated&gt;2014-05-13T10:22:07.289484+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47.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2&lt;/d2p1:RowSelection&gt;&lt;d2p1:TableName&gt;JAEN7_all&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7.3534904+02:00&lt;/d2p1:LastUpdated&gt;&lt;d2p1:Script&gt;aW1wb3J0IGF1dG9zbGlkZXMgYXMgYXRzCnJlbG9hZChhdHMpCmF0cy5Sb3VuZENlbGxzKCkK&lt;/d2p1:Script&gt;&lt;/d2p1:PackagedScript&gt;&lt;/d2p1:Transformation&gt;&lt;/Query&gt;&lt;Version&gt;4.2.0.0&lt;/Version&gt;&lt;/ShapeLink&gt;"/>
</p:tagLst>
</file>

<file path=ppt/tags/tag48.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2&lt;/d2p1:RowSelection&gt;&lt;d2p1:TableName&gt;JAEN7_all&lt;/d2p1:TableName&gt;&lt;/d2p1:DataQueryItem&gt;&lt;/d2p1:Items&gt;&lt;d2p1:RowCombinationSettings /&gt;&lt;d2p1:Transformation&gt;&lt;d2p1:PackagedScript&gt;&lt;d2p1:CreatedBy&gt;amir.redzepovic&lt;/d2p1:CreatedBy&gt;&lt;d2p1:LastUpdated&gt;2014-05-13T10:22:07.3514902+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49.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2&lt;/d2p1:RowSelection&gt;&lt;d2p1:TableName&gt;JAEN7_all&lt;/d2p1:TableName&gt;&lt;/d2p1:DataQueryItem&gt;&lt;/d2p1:Items&gt;&lt;d2p1:RowCombinationSettings /&gt;&lt;d2p1:Transformation&gt;&lt;d2p1:PackagedScript&gt;&lt;d2p1:CreatedBy&gt;amir.redzepovic&lt;/d2p1:CreatedBy&gt;&lt;d2p1:LastUpdated&gt;2014-05-13T10:22:07.3504901+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5.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AfterFillAction xmlns:d3p1=&quot;http://www.forgetdata.com/ReportingSuite&quot;&gt;&lt;d3p1:PackagedScript&gt;&lt;d3p1:CreatedBy&gt;amir.redzepovic&lt;/d3p1:CreatedBy&gt;&lt;d3p1:LastUpdated&gt;2014-05-13T10:22:06.5374088+02:00&lt;/d3p1:LastUpdated&gt;&lt;d3p1:Script&gt;aW1wb3J0IGF1dG9zbGlkZXMgYXMgYXRzCnJlbG9hZChhdHMpCg==&lt;/d3p1:Script&gt;&lt;/d3p1:PackagedScript&gt;&lt;/AfterFillAction&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ColumnCombinationSettings&gt;&lt;d2p1:Items&gt;&lt;d2p1:DataQueryItem&gt;&lt;d2p1:ColumnSelection&gt;/0&lt;/d2p1:ColumnSelection&gt;&lt;d2p1:ConnectionName&gt;SE2014_26413_2_omnibuss_MAIN_PRSW.mtd&lt;/d2p1:ConnectionName&gt;&lt;d2p1:DataQueryType&gt;SelectCell&lt;/d2p1:DataQueryType&gt;&lt;d2p1:RowSelection&gt;/0&lt;/d2p1:RowSelection&gt;&lt;d2p1:TableName&gt;JAEN1&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everse&gt;true&lt;/d2p1:Reverse&gt;&lt;/d2p1:RowCombinationSettings&gt;&lt;d2p1:SwitchRowsAndColumns&gt;true&lt;/d2p1:SwitchRowsAndColumns&gt;&lt;d2p1:Transformation&gt;&lt;d2p1:PackagedScript&gt;&lt;d2p1:CreatedBy&gt;amir.redzepovic&lt;/d2p1:CreatedBy&gt;&lt;d2p1:LastUpdated&gt;2014-05-13T10:22:06.5374088+02:00&lt;/d2p1:LastUpdated&gt;&lt;d2p1:Script&gt;aW1wb3J0IGF1dG9zbGlkZXMgYXMgYXRzCnJlbG9hZChhdHMpCmF0cy5Sb3VuZENlbGxzKCkK&lt;/d2p1:Script&gt;&lt;/d2p1:PackagedScript&gt;&lt;/d2p1:Transformation&gt;&lt;/Query&gt;&lt;Version&gt;4.2.0.0&lt;/Version&gt;&lt;/ShapeLink&gt;"/>
</p:tagLst>
</file>

<file path=ppt/tags/tag50.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8&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7.4144965+02:00&lt;/d2p1:LastUpdated&gt;&lt;d2p1:Script&gt;aW1wb3J0IGF1dG9zbGlkZXMgYXMgYXRzCnJlbG9hZChhdHMpCmF0cy5Sb3VuZENlbGxzKCkK&lt;/d2p1:Script&gt;&lt;/d2p1:PackagedScript&gt;&lt;/d2p1:Transformation&gt;&lt;/Query&gt;&lt;Version&gt;4.2.0.0&lt;/Version&gt;&lt;/ShapeLink&gt;"/>
</p:tagLst>
</file>

<file path=ppt/tags/tag51.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8&lt;/d2p1:TableName&gt;&lt;/d2p1:DataQueryItem&gt;&lt;/d2p1:Items&gt;&lt;d2p1:RowCombinationSettings /&gt;&lt;d2p1:Transformation&gt;&lt;d2p1:PackagedScript&gt;&lt;d2p1:CreatedBy&gt;amir.redzepovic&lt;/d2p1:CreatedBy&gt;&lt;d2p1:LastUpdated&gt;2014-05-13T10:22:07.4134964+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52.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8&lt;/d2p1:TableName&gt;&lt;/d2p1:DataQueryItem&gt;&lt;/d2p1:Items&gt;&lt;d2p1:RowCombinationSettings /&gt;&lt;d2p1:Transformation&gt;&lt;d2p1:PackagedScript&gt;&lt;d2p1:CreatedBy&gt;amir.redzepovic&lt;/d2p1:CreatedBy&gt;&lt;d2p1:LastUpdated&gt;2014-05-13T10:22:07.4114962+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53.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9&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7.4745025+02:00&lt;/d2p1:LastUpdated&gt;&lt;d2p1:Script&gt;aW1wb3J0IGF1dG9zbGlkZXMgYXMgYXRzCnJlbG9hZChhdHMpCmF0cy5Sb3VuZENlbGxzKCkK&lt;/d2p1:Script&gt;&lt;/d2p1:PackagedScript&gt;&lt;/d2p1:Transformation&gt;&lt;/Query&gt;&lt;Version&gt;4.2.0.0&lt;/Version&gt;&lt;/ShapeLink&gt;"/>
</p:tagLst>
</file>

<file path=ppt/tags/tag54.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9&lt;/d2p1:TableName&gt;&lt;/d2p1:DataQueryItem&gt;&lt;/d2p1:Items&gt;&lt;d2p1:RowCombinationSettings /&gt;&lt;d2p1:Transformation&gt;&lt;d2p1:PackagedScript&gt;&lt;d2p1:CreatedBy&gt;amir.redzepovic&lt;/d2p1:CreatedBy&gt;&lt;d2p1:LastUpdated&gt;2014-05-13T10:22:07.4725023+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ags/tag55.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9&lt;/d2p1:TableName&gt;&lt;/d2p1:DataQueryItem&gt;&lt;/d2p1:Items&gt;&lt;d2p1:RowCombinationSettings /&gt;&lt;d2p1:Transformation&gt;&lt;d2p1:PackagedScript&gt;&lt;d2p1:CreatedBy&gt;amir.redzepovic&lt;/d2p1:CreatedBy&gt;&lt;d2p1:LastUpdated&gt;2014-05-13T10:22:07.4715022+02:00&lt;/d2p1:LastUpdated&gt;&lt;d2p1:Script&gt;aW1wb3J0IGF1dG9zbGlkZXMgYXMgYXRzCnJlbG9hZChhdHMpCgpNYXRyaXguRm9vdGVyLkxlZnQgPSBhdHMuR2V0QmFzZURlc2NyaXB0aW9uKCcxMicsJ0NvbHVtbkNoYXJ0cy5wb3R4JykK&lt;/d2p1:Script&gt;&lt;/d2p1:PackagedScript&gt;&lt;/d2p1:Transformation&gt;&lt;/Query&gt;&lt;Version&gt;4.2.0.0&lt;/Version&gt;&lt;/ShapeLink&gt;"/>
</p:tagLst>
</file>

<file path=ppt/tags/tag6.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1&lt;/d2p1:TableName&gt;&lt;/d2p1:DataQueryItem&gt;&lt;/d2p1:Items&gt;&lt;d2p1:RowCombinationSettings /&gt;&lt;d2p1:Transformation&gt;&lt;d2p1:PackagedScript&gt;&lt;d2p1:CreatedBy&gt;amir.redzepovic&lt;/d2p1:CreatedBy&gt;&lt;d2p1:LastUpdated&gt;2014-05-13T10:22:06.5314082+02:00&lt;/d2p1:LastUpdated&gt;&lt;d2p1:Script&gt;aW1wb3J0IGF1dG9zbGlkZXMgYXMgYXRzCnJlbG9hZChhdHMpCgpNYXRyaXguSGVhZGVyLlRpdGxlID0gYXRzLkdldFF1ZXN0aW9uTGFiZWwoJzEyJywnTXVsdGlTZXJpZXNHcmlkU3RhY2tlZENvbHVtbi5wb3R4JykK&lt;/d2p1:Script&gt;&lt;/d2p1:PackagedScript&gt;&lt;/d2p1:Transformation&gt;&lt;/Query&gt;&lt;Version&gt;4.2.0.0&lt;/Version&gt;&lt;/ShapeLink&gt;"/>
</p:tagLst>
</file>

<file path=ppt/tags/tag7.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LeftFoot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1&lt;/d2p1:TableName&gt;&lt;/d2p1:DataQueryItem&gt;&lt;/d2p1:Items&gt;&lt;d2p1:RowCombinationSettings /&gt;&lt;d2p1:Transformation&gt;&lt;d2p1:PackagedScript&gt;&lt;d2p1:CreatedBy&gt;amir.redzepovic&lt;/d2p1:CreatedBy&gt;&lt;d2p1:LastUpdated&gt;2014-05-13T10:22:06.529408+02:00&lt;/d2p1:LastUpdated&gt;&lt;d2p1:Script&gt;aW1wb3J0IGF1dG9zbGlkZXMgYXMgYXRzCnJlbG9hZChhdHMpCgpNYXRyaXguRm9vdGVyLkxlZnQgPSBhdHMuR2V0QmFzZURlc2NyaXB0aW9uKCcxMicsJ011bHRpU2VyaWVzR3JpZFN0YWNrZWRDb2x1bW4ucG90eCcpCg==&lt;/d2p1:Script&gt;&lt;/d2p1:PackagedScript&gt;&lt;/d2p1:Transformation&gt;&lt;/Query&gt;&lt;Version&gt;4.2.0.0&lt;/Version&gt;&lt;/ShapeLink&gt;"/>
</p:tagLst>
</file>

<file path=ppt/tags/tag8.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ChartFillerSettings&quot;&gt;&lt;CreateDataSeries&gt;true&lt;/CreateDataSeries&gt;&lt;DataItem&gt;0&lt;/DataItem&gt;&lt;HeaderLabelDepth&gt;1&lt;/HeaderLabelDepth&gt;&lt;IncludeColumnGroupHeadings&gt;false&lt;/IncludeColumnGroupHeadings&gt;&lt;IncludeRowGroupHeadings&gt;false&lt;/IncludeRowGroupHeadings&gt;&lt;RowLabelDepth&gt;1&lt;/RowLabelDepth&gt;&lt;TTestResultSettings&gt;&lt;HeadingPrefix&gt;&lt;/HeadingPrefix&gt;&lt;HeadingSuffix&gt;&lt;/HeadingSuffix&gt;&lt;ResultPrefix&gt;&lt;/ResultPrefix&gt;&lt;ResultSuffix&gt;&lt;/ResultSuffix&gt;&lt;/TTestResultSettings&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1_all&lt;/d2p1:TableName&gt;&lt;/d2p1:DataQueryItem&gt;&lt;/d2p1:Items&gt;&lt;d2p1:RowCombinationSettings&gt;&lt;d2p1:IgnoredTypes xmlns:d4p1=&quot;http://schemas.microsoft.com/2003/10/Serialization/Arrays&quot;&gt;&lt;d4p1:string&gt;UnweightedBase&lt;/d4p1:string&gt;&lt;d4p1:string&gt;Base&lt;/d4p1:string&gt;&lt;d4p1:string&gt;Combine&lt;/d4p1:string&gt;&lt;d4p1:string&gt;Mean&lt;/d4p1:string&gt;&lt;d4p1:string&gt;StdDev&lt;/d4p1:string&gt;&lt;d4p1:string&gt;SubTotal&lt;/d4p1:string&gt;&lt;/d2p1:IgnoredTypes&gt;&lt;/d2p1:RowCombinationSettings&gt;&lt;d2p1:SwitchRowsAndColumns&gt;true&lt;/d2p1:SwitchRowsAndColumns&gt;&lt;d2p1:Transformation&gt;&lt;d2p1:PackagedScript&gt;&lt;d2p1:CreatedBy&gt;amir.redzepovic&lt;/d2p1:CreatedBy&gt;&lt;d2p1:LastUpdated&gt;2014-05-13T10:22:06.609416+02:00&lt;/d2p1:LastUpdated&gt;&lt;d2p1:Script&gt;aW1wb3J0IGF1dG9zbGlkZXMgYXMgYXRzCnJlbG9hZChhdHMpCmF0cy5Sb3VuZENlbGxzKCkK&lt;/d2p1:Script&gt;&lt;/d2p1:PackagedScript&gt;&lt;/d2p1:Transformation&gt;&lt;/Query&gt;&lt;Version&gt;4.2.0.0&lt;/Version&gt;&lt;/ShapeLink&gt;"/>
</p:tagLst>
</file>

<file path=ppt/tags/tag9.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ShapeLink xmlns:i=&quot;http://www.w3.org/2001/XMLSchema-instance&quot; xmlns=&quot;http://www.forgetdata.com/Slides&quot;&gt;&lt;FillerProperties i:type=&quot;GenericTableInformationFiller.TableInfoFillerSettings&quot;&gt;&lt;TextType&gt;TitleHeader&lt;/TextType&gt;&lt;/FillerProperties&gt;&lt;Query xmlns:d2p1=&quot;http://www.forgetdata.com/ReportingSuite&quot;&gt;&lt;d2p1:ColumnCombinationSettings /&gt;&lt;d2p1:Items&gt;&lt;d2p1:DataQueryItem&gt;&lt;d2p1:ColumnSelection&gt;/0&lt;/d2p1:ColumnSelection&gt;&lt;d2p1:ConnectionName&gt;SE2014_26413_2_omnibuss_MAIN_PRSW.mtd&lt;/d2p1:ConnectionName&gt;&lt;d2p1:DataQueryType&gt;SelectCell&lt;/d2p1:DataQueryType&gt;&lt;d2p1:RowSelection&gt;/0&lt;/d2p1:RowSelection&gt;&lt;d2p1:TableName&gt;JAEN1_all&lt;/d2p1:TableName&gt;&lt;/d2p1:DataQueryItem&gt;&lt;/d2p1:Items&gt;&lt;d2p1:RowCombinationSettings /&gt;&lt;d2p1:Transformation&gt;&lt;d2p1:PackagedScript&gt;&lt;d2p1:CreatedBy&gt;amir.redzepovic&lt;/d2p1:CreatedBy&gt;&lt;d2p1:LastUpdated&gt;2014-05-13T10:22:06.6084159+02:00&lt;/d2p1:LastUpdated&gt;&lt;d2p1:Script&gt;aW1wb3J0IGF1dG9zbGlkZXMgYXMgYXRzCnJlbG9hZChhdHMpCgpNYXRyaXguSGVhZGVyLlRpdGxlID0gYXRzLkdldFF1ZXN0aW9uTGFiZWwoJzEyJywnQ29sdW1uQ2hhcnRzLnBvdHgnKQo=&lt;/d2p1:Script&gt;&lt;/d2p1:PackagedScript&gt;&lt;/d2p1:Transformation&gt;&lt;/Query&gt;&lt;Version&gt;4.2.0.0&lt;/Version&gt;&lt;/ShapeLink&gt;"/>
</p:tagLst>
</file>

<file path=ppt/theme/theme1.xml><?xml version="1.0" encoding="utf-8"?>
<a:theme xmlns:a="http://schemas.openxmlformats.org/drawingml/2006/main" name="YouGovNew Template Standard Ratio V1.1">
  <a:themeElements>
    <a:clrScheme name="Custom 49">
      <a:dk1>
        <a:srgbClr val="6D6F71"/>
      </a:dk1>
      <a:lt1>
        <a:srgbClr val="FFFFFF"/>
      </a:lt1>
      <a:dk2>
        <a:srgbClr val="EE2D27"/>
      </a:dk2>
      <a:lt2>
        <a:srgbClr val="A7A9AC"/>
      </a:lt2>
      <a:accent1>
        <a:srgbClr val="93D023"/>
      </a:accent1>
      <a:accent2>
        <a:srgbClr val="53ACAF"/>
      </a:accent2>
      <a:accent3>
        <a:srgbClr val="D3975B"/>
      </a:accent3>
      <a:accent4>
        <a:srgbClr val="117CC6"/>
      </a:accent4>
      <a:accent5>
        <a:srgbClr val="DEE705"/>
      </a:accent5>
      <a:accent6>
        <a:srgbClr val="885788"/>
      </a:accent6>
      <a:hlink>
        <a:srgbClr val="DEE705"/>
      </a:hlink>
      <a:folHlink>
        <a:srgbClr val="885788"/>
      </a:folHlink>
    </a:clrScheme>
    <a:fontScheme name="YouGov new">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0" indent="0">
          <a:buFont typeface="Arial" pitchFamily="34" charset="0"/>
          <a:buNone/>
          <a:defRPr sz="1200" dirty="0" smtClean="0">
            <a:solidFill>
              <a:schemeClr val="tx1"/>
            </a:solidFill>
            <a:latin typeface="Calibri" pitchFamily="34" charset="0"/>
          </a:defRPr>
        </a:defPPr>
      </a:lstStyle>
    </a:txDef>
  </a:objectDefaults>
  <a:extraClrSchemeLst/>
  <a:extLst>
    <a:ext uri="{05A4C25C-085E-4340-85A3-A5531E510DB2}">
      <thm15:themeFamily xmlns:thm15="http://schemas.microsoft.com/office/thememl/2012/main" name="MyAutoPresentation - Backup_Green.pptx" id="{D3BAF166-874A-4E3C-AFC1-4FA261CB7FBB}" vid="{184E50D6-F2FE-4C2B-9A5B-71D16B5675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537</Words>
  <Application>Microsoft Office PowerPoint</Application>
  <PresentationFormat>Bildspel på skärmen (4:3)</PresentationFormat>
  <Paragraphs>56</Paragraphs>
  <Slides>19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19</vt:i4>
      </vt:variant>
    </vt:vector>
  </HeadingPairs>
  <TitlesOfParts>
    <vt:vector size="23" baseType="lpstr">
      <vt:lpstr>Arial</vt:lpstr>
      <vt:lpstr>Calibri</vt:lpstr>
      <vt:lpstr>Century Gothic</vt:lpstr>
      <vt:lpstr>YouGovNew Template Standard Ratio V1.1</vt:lpstr>
      <vt:lpstr>KRAV</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YouGov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Majeed Sahebzadha</dc:creator>
  <cp:lastModifiedBy>Kristin Cooper</cp:lastModifiedBy>
  <cp:revision>14</cp:revision>
  <cp:lastPrinted>2013-06-04T13:26:00Z</cp:lastPrinted>
  <dcterms:created xsi:type="dcterms:W3CDTF">2014-01-28T15:45:12Z</dcterms:created>
  <dcterms:modified xsi:type="dcterms:W3CDTF">2014-05-16T08:21:24Z</dcterms:modified>
</cp:coreProperties>
</file>