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50"/>
  </p:notesMasterIdLst>
  <p:sldIdLst>
    <p:sldId id="260" r:id="rId6"/>
    <p:sldId id="308" r:id="rId7"/>
    <p:sldId id="902" r:id="rId8"/>
    <p:sldId id="264" r:id="rId9"/>
    <p:sldId id="286" r:id="rId10"/>
    <p:sldId id="258" r:id="rId11"/>
    <p:sldId id="269" r:id="rId12"/>
    <p:sldId id="918" r:id="rId13"/>
    <p:sldId id="331" r:id="rId14"/>
    <p:sldId id="899" r:id="rId15"/>
    <p:sldId id="274" r:id="rId16"/>
    <p:sldId id="275" r:id="rId17"/>
    <p:sldId id="921" r:id="rId18"/>
    <p:sldId id="277" r:id="rId19"/>
    <p:sldId id="922" r:id="rId20"/>
    <p:sldId id="923" r:id="rId21"/>
    <p:sldId id="265" r:id="rId22"/>
    <p:sldId id="294" r:id="rId23"/>
    <p:sldId id="919" r:id="rId24"/>
    <p:sldId id="323" r:id="rId25"/>
    <p:sldId id="911" r:id="rId26"/>
    <p:sldId id="321" r:id="rId27"/>
    <p:sldId id="309" r:id="rId28"/>
    <p:sldId id="904" r:id="rId29"/>
    <p:sldId id="907" r:id="rId30"/>
    <p:sldId id="914" r:id="rId31"/>
    <p:sldId id="909" r:id="rId32"/>
    <p:sldId id="915" r:id="rId33"/>
    <p:sldId id="917" r:id="rId34"/>
    <p:sldId id="276" r:id="rId35"/>
    <p:sldId id="280" r:id="rId36"/>
    <p:sldId id="300" r:id="rId37"/>
    <p:sldId id="906" r:id="rId38"/>
    <p:sldId id="916" r:id="rId39"/>
    <p:sldId id="324" r:id="rId40"/>
    <p:sldId id="325" r:id="rId41"/>
    <p:sldId id="301" r:id="rId42"/>
    <p:sldId id="306" r:id="rId43"/>
    <p:sldId id="304" r:id="rId44"/>
    <p:sldId id="903" r:id="rId45"/>
    <p:sldId id="924" r:id="rId46"/>
    <p:sldId id="305" r:id="rId47"/>
    <p:sldId id="278" r:id="rId48"/>
    <p:sldId id="285" r:id="rId49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A94C43D-6B28-4F43-93DC-0BD4B0D4F356}">
          <p14:sldIdLst>
            <p14:sldId id="260"/>
            <p14:sldId id="308"/>
            <p14:sldId id="902"/>
            <p14:sldId id="264"/>
            <p14:sldId id="286"/>
            <p14:sldId id="258"/>
            <p14:sldId id="269"/>
            <p14:sldId id="918"/>
            <p14:sldId id="331"/>
            <p14:sldId id="899"/>
          </p14:sldIdLst>
        </p14:section>
        <p14:section name="Wolverhampton lifts" id="{EEE101C5-2CBF-4F67-86CD-71E04916275C}">
          <p14:sldIdLst>
            <p14:sldId id="274"/>
            <p14:sldId id="275"/>
            <p14:sldId id="921"/>
            <p14:sldId id="277"/>
            <p14:sldId id="922"/>
            <p14:sldId id="923"/>
          </p14:sldIdLst>
        </p14:section>
        <p14:section name="Update and news" id="{763288B8-9239-449C-AC3D-FE29CE3B23FB}">
          <p14:sldIdLst>
            <p14:sldId id="265"/>
            <p14:sldId id="294"/>
            <p14:sldId id="919"/>
            <p14:sldId id="323"/>
            <p14:sldId id="911"/>
            <p14:sldId id="321"/>
            <p14:sldId id="309"/>
          </p14:sldIdLst>
        </p14:section>
        <p14:section name="ATP changes" id="{377CA5E1-677D-41A6-9D08-B17A941BEAB7}">
          <p14:sldIdLst>
            <p14:sldId id="904"/>
            <p14:sldId id="907"/>
            <p14:sldId id="914"/>
            <p14:sldId id="909"/>
            <p14:sldId id="915"/>
            <p14:sldId id="917"/>
          </p14:sldIdLst>
        </p14:section>
        <p14:section name="BREAK" id="{B7299F61-B1A0-B149-A0ED-99DC50B4562A}">
          <p14:sldIdLst>
            <p14:sldId id="276"/>
          </p14:sldIdLst>
        </p14:section>
        <p14:section name="Minor Works update" id="{98298264-572C-D64F-BC18-2751D06AEE2B}">
          <p14:sldIdLst>
            <p14:sldId id="280"/>
            <p14:sldId id="300"/>
            <p14:sldId id="906"/>
            <p14:sldId id="916"/>
          </p14:sldIdLst>
        </p14:section>
        <p14:section name="Investors in Diversity Update" id="{21ADD7C2-5D85-6340-BA92-0C179623D75A}">
          <p14:sldIdLst>
            <p14:sldId id="324"/>
            <p14:sldId id="325"/>
            <p14:sldId id="301"/>
          </p14:sldIdLst>
        </p14:section>
        <p14:section name="AOB" id="{CECE7F1E-D317-4A71-8F2A-ADDBB6CDCFD8}">
          <p14:sldIdLst>
            <p14:sldId id="306"/>
            <p14:sldId id="304"/>
            <p14:sldId id="903"/>
            <p14:sldId id="924"/>
          </p14:sldIdLst>
        </p14:section>
        <p14:section name="Member news" id="{39122648-E8D2-48CD-A785-3D503BFC9560}">
          <p14:sldIdLst>
            <p14:sldId id="305"/>
          </p14:sldIdLst>
        </p14:section>
        <p14:section name="Future meetings" id="{AF110777-7A29-4301-95FB-1A0CFC9F98D6}">
          <p14:sldIdLst>
            <p14:sldId id="278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100"/>
    <a:srgbClr val="75787B"/>
    <a:srgbClr val="420956"/>
    <a:srgbClr val="FFB9CB"/>
    <a:srgbClr val="01BE6F"/>
    <a:srgbClr val="63666A"/>
    <a:srgbClr val="CB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E318ED-1E6B-4623-B3CB-BF18E92731E8}" v="447" dt="2020-12-10T11:14:10.4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3" autoAdjust="0"/>
    <p:restoredTop sz="93758" autoAdjust="0"/>
  </p:normalViewPr>
  <p:slideViewPr>
    <p:cSldViewPr snapToGrid="0" snapToObjects="1">
      <p:cViewPr varScale="1">
        <p:scale>
          <a:sx n="60" d="100"/>
          <a:sy n="60" d="100"/>
        </p:scale>
        <p:origin x="1040" y="60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Preece" userId="7a2fcd7e-0d82-41ab-8d7b-16c0c03210ac" providerId="ADAL" clId="{1AE318ED-1E6B-4623-B3CB-BF18E92731E8}"/>
    <pc:docChg chg="undo custSel mod addSld delSld modSld sldOrd addSection delSection modSection">
      <pc:chgData name="Rebecca Preece" userId="7a2fcd7e-0d82-41ab-8d7b-16c0c03210ac" providerId="ADAL" clId="{1AE318ED-1E6B-4623-B3CB-BF18E92731E8}" dt="2020-12-10T12:47:05.286" v="5174" actId="1076"/>
      <pc:docMkLst>
        <pc:docMk/>
      </pc:docMkLst>
      <pc:sldChg chg="modSp mod">
        <pc:chgData name="Rebecca Preece" userId="7a2fcd7e-0d82-41ab-8d7b-16c0c03210ac" providerId="ADAL" clId="{1AE318ED-1E6B-4623-B3CB-BF18E92731E8}" dt="2020-12-08T13:50:51.840" v="1333" actId="1076"/>
        <pc:sldMkLst>
          <pc:docMk/>
          <pc:sldMk cId="69652140" sldId="258"/>
        </pc:sldMkLst>
        <pc:picChg chg="mod">
          <ac:chgData name="Rebecca Preece" userId="7a2fcd7e-0d82-41ab-8d7b-16c0c03210ac" providerId="ADAL" clId="{1AE318ED-1E6B-4623-B3CB-BF18E92731E8}" dt="2020-12-08T13:50:51.840" v="1333" actId="1076"/>
          <ac:picMkLst>
            <pc:docMk/>
            <pc:sldMk cId="69652140" sldId="258"/>
            <ac:picMk id="7" creationId="{D621E84D-2813-4BFB-9521-3B8F56163D1D}"/>
          </ac:picMkLst>
        </pc:picChg>
      </pc:sldChg>
      <pc:sldChg chg="modSp mod">
        <pc:chgData name="Rebecca Preece" userId="7a2fcd7e-0d82-41ab-8d7b-16c0c03210ac" providerId="ADAL" clId="{1AE318ED-1E6B-4623-B3CB-BF18E92731E8}" dt="2020-12-04T13:15:30.491" v="12" actId="20577"/>
        <pc:sldMkLst>
          <pc:docMk/>
          <pc:sldMk cId="3237032243" sldId="260"/>
        </pc:sldMkLst>
        <pc:spChg chg="mod">
          <ac:chgData name="Rebecca Preece" userId="7a2fcd7e-0d82-41ab-8d7b-16c0c03210ac" providerId="ADAL" clId="{1AE318ED-1E6B-4623-B3CB-BF18E92731E8}" dt="2020-12-04T13:15:30.491" v="12" actId="20577"/>
          <ac:spMkLst>
            <pc:docMk/>
            <pc:sldMk cId="3237032243" sldId="260"/>
            <ac:spMk id="5" creationId="{DCBB85CA-0944-C54E-AABF-0AE76CDCA0CC}"/>
          </ac:spMkLst>
        </pc:spChg>
      </pc:sldChg>
      <pc:sldChg chg="addSp delSp modSp mod">
        <pc:chgData name="Rebecca Preece" userId="7a2fcd7e-0d82-41ab-8d7b-16c0c03210ac" providerId="ADAL" clId="{1AE318ED-1E6B-4623-B3CB-BF18E92731E8}" dt="2020-12-09T20:33:49.959" v="4265" actId="20577"/>
        <pc:sldMkLst>
          <pc:docMk/>
          <pc:sldMk cId="1185637384" sldId="264"/>
        </pc:sldMkLst>
        <pc:spChg chg="mod">
          <ac:chgData name="Rebecca Preece" userId="7a2fcd7e-0d82-41ab-8d7b-16c0c03210ac" providerId="ADAL" clId="{1AE318ED-1E6B-4623-B3CB-BF18E92731E8}" dt="2020-12-07T12:30:14.831" v="175" actId="1076"/>
          <ac:spMkLst>
            <pc:docMk/>
            <pc:sldMk cId="1185637384" sldId="264"/>
            <ac:spMk id="2" creationId="{5F51232F-201D-4C2B-9401-03263A251F96}"/>
          </ac:spMkLst>
        </pc:spChg>
        <pc:spChg chg="add del mod">
          <ac:chgData name="Rebecca Preece" userId="7a2fcd7e-0d82-41ab-8d7b-16c0c03210ac" providerId="ADAL" clId="{1AE318ED-1E6B-4623-B3CB-BF18E92731E8}" dt="2020-12-07T12:29:29.667" v="162"/>
          <ac:spMkLst>
            <pc:docMk/>
            <pc:sldMk cId="1185637384" sldId="264"/>
            <ac:spMk id="5" creationId="{F3147F51-BF66-4149-ADE4-5089776E2634}"/>
          </ac:spMkLst>
        </pc:spChg>
        <pc:graphicFrameChg chg="del modGraphic">
          <ac:chgData name="Rebecca Preece" userId="7a2fcd7e-0d82-41ab-8d7b-16c0c03210ac" providerId="ADAL" clId="{1AE318ED-1E6B-4623-B3CB-BF18E92731E8}" dt="2020-12-07T12:29:27.475" v="161" actId="478"/>
          <ac:graphicFrameMkLst>
            <pc:docMk/>
            <pc:sldMk cId="1185637384" sldId="264"/>
            <ac:graphicFrameMk id="4" creationId="{00000000-0000-0000-0000-000000000000}"/>
          </ac:graphicFrameMkLst>
        </pc:graphicFrameChg>
        <pc:graphicFrameChg chg="add mod modGraphic">
          <ac:chgData name="Rebecca Preece" userId="7a2fcd7e-0d82-41ab-8d7b-16c0c03210ac" providerId="ADAL" clId="{1AE318ED-1E6B-4623-B3CB-BF18E92731E8}" dt="2020-12-09T20:33:49.959" v="4265" actId="20577"/>
          <ac:graphicFrameMkLst>
            <pc:docMk/>
            <pc:sldMk cId="1185637384" sldId="264"/>
            <ac:graphicFrameMk id="6" creationId="{EE0FE4F3-984A-4552-BD38-0567F41F4863}"/>
          </ac:graphicFrameMkLst>
        </pc:graphicFrameChg>
      </pc:sldChg>
      <pc:sldChg chg="addSp modSp add mod">
        <pc:chgData name="Rebecca Preece" userId="7a2fcd7e-0d82-41ab-8d7b-16c0c03210ac" providerId="ADAL" clId="{1AE318ED-1E6B-4623-B3CB-BF18E92731E8}" dt="2020-12-10T09:30:44.431" v="4831" actId="1076"/>
        <pc:sldMkLst>
          <pc:docMk/>
          <pc:sldMk cId="1480427520" sldId="274"/>
        </pc:sldMkLst>
        <pc:spChg chg="mod">
          <ac:chgData name="Rebecca Preece" userId="7a2fcd7e-0d82-41ab-8d7b-16c0c03210ac" providerId="ADAL" clId="{1AE318ED-1E6B-4623-B3CB-BF18E92731E8}" dt="2020-12-10T09:30:44.431" v="4831" actId="1076"/>
          <ac:spMkLst>
            <pc:docMk/>
            <pc:sldMk cId="1480427520" sldId="274"/>
            <ac:spMk id="3" creationId="{A5C4C2BE-9C68-41C1-A5DE-5A69F529213E}"/>
          </ac:spMkLst>
        </pc:spChg>
        <pc:spChg chg="add mod">
          <ac:chgData name="Rebecca Preece" userId="7a2fcd7e-0d82-41ab-8d7b-16c0c03210ac" providerId="ADAL" clId="{1AE318ED-1E6B-4623-B3CB-BF18E92731E8}" dt="2020-12-10T09:30:37.894" v="4829" actId="1076"/>
          <ac:spMkLst>
            <pc:docMk/>
            <pc:sldMk cId="1480427520" sldId="274"/>
            <ac:spMk id="4" creationId="{10416894-7D79-4A7C-A64F-A94C52AD45BF}"/>
          </ac:spMkLst>
        </pc:spChg>
      </pc:sldChg>
      <pc:sldChg chg="modSp add mod">
        <pc:chgData name="Rebecca Preece" userId="7a2fcd7e-0d82-41ab-8d7b-16c0c03210ac" providerId="ADAL" clId="{1AE318ED-1E6B-4623-B3CB-BF18E92731E8}" dt="2020-12-10T09:31:13.985" v="4839"/>
        <pc:sldMkLst>
          <pc:docMk/>
          <pc:sldMk cId="3775888284" sldId="275"/>
        </pc:sldMkLst>
        <pc:spChg chg="mod">
          <ac:chgData name="Rebecca Preece" userId="7a2fcd7e-0d82-41ab-8d7b-16c0c03210ac" providerId="ADAL" clId="{1AE318ED-1E6B-4623-B3CB-BF18E92731E8}" dt="2020-12-10T09:27:15.177" v="4749" actId="1076"/>
          <ac:spMkLst>
            <pc:docMk/>
            <pc:sldMk cId="3775888284" sldId="275"/>
            <ac:spMk id="4" creationId="{7167F371-B171-4350-92D5-17C41AB8D615}"/>
          </ac:spMkLst>
        </pc:spChg>
        <pc:spChg chg="mod">
          <ac:chgData name="Rebecca Preece" userId="7a2fcd7e-0d82-41ab-8d7b-16c0c03210ac" providerId="ADAL" clId="{1AE318ED-1E6B-4623-B3CB-BF18E92731E8}" dt="2020-12-10T09:31:13.985" v="4839"/>
          <ac:spMkLst>
            <pc:docMk/>
            <pc:sldMk cId="3775888284" sldId="275"/>
            <ac:spMk id="5" creationId="{C12A802E-4948-4655-A610-856AC80EBDA7}"/>
          </ac:spMkLst>
        </pc:spChg>
      </pc:sldChg>
      <pc:sldChg chg="ord">
        <pc:chgData name="Rebecca Preece" userId="7a2fcd7e-0d82-41ab-8d7b-16c0c03210ac" providerId="ADAL" clId="{1AE318ED-1E6B-4623-B3CB-BF18E92731E8}" dt="2020-12-08T13:38:11.616" v="325"/>
        <pc:sldMkLst>
          <pc:docMk/>
          <pc:sldMk cId="704259614" sldId="276"/>
        </pc:sldMkLst>
      </pc:sldChg>
      <pc:sldChg chg="addSp modSp add mod">
        <pc:chgData name="Rebecca Preece" userId="7a2fcd7e-0d82-41ab-8d7b-16c0c03210ac" providerId="ADAL" clId="{1AE318ED-1E6B-4623-B3CB-BF18E92731E8}" dt="2020-12-10T09:41:24.999" v="4991" actId="20577"/>
        <pc:sldMkLst>
          <pc:docMk/>
          <pc:sldMk cId="194313993" sldId="277"/>
        </pc:sldMkLst>
        <pc:spChg chg="mod">
          <ac:chgData name="Rebecca Preece" userId="7a2fcd7e-0d82-41ab-8d7b-16c0c03210ac" providerId="ADAL" clId="{1AE318ED-1E6B-4623-B3CB-BF18E92731E8}" dt="2020-12-10T09:41:24.999" v="4991" actId="20577"/>
          <ac:spMkLst>
            <pc:docMk/>
            <pc:sldMk cId="194313993" sldId="277"/>
            <ac:spMk id="3" creationId="{D850C12A-86B1-4844-A16F-E3970A1D5A4E}"/>
          </ac:spMkLst>
        </pc:spChg>
        <pc:spChg chg="add mod">
          <ac:chgData name="Rebecca Preece" userId="7a2fcd7e-0d82-41ab-8d7b-16c0c03210ac" providerId="ADAL" clId="{1AE318ED-1E6B-4623-B3CB-BF18E92731E8}" dt="2020-12-10T09:28:49.359" v="4777" actId="1076"/>
          <ac:spMkLst>
            <pc:docMk/>
            <pc:sldMk cId="194313993" sldId="277"/>
            <ac:spMk id="5" creationId="{FF677742-DEBF-4BB4-92CC-DDD70D037000}"/>
          </ac:spMkLst>
        </pc:spChg>
        <pc:picChg chg="add mod">
          <ac:chgData name="Rebecca Preece" userId="7a2fcd7e-0d82-41ab-8d7b-16c0c03210ac" providerId="ADAL" clId="{1AE318ED-1E6B-4623-B3CB-BF18E92731E8}" dt="2020-12-10T09:38:42.756" v="4969" actId="1076"/>
          <ac:picMkLst>
            <pc:docMk/>
            <pc:sldMk cId="194313993" sldId="277"/>
            <ac:picMk id="6" creationId="{AC457CD1-4DF9-4239-8867-77440B9BF281}"/>
          </ac:picMkLst>
        </pc:picChg>
      </pc:sldChg>
      <pc:sldChg chg="modSp mod">
        <pc:chgData name="Rebecca Preece" userId="7a2fcd7e-0d82-41ab-8d7b-16c0c03210ac" providerId="ADAL" clId="{1AE318ED-1E6B-4623-B3CB-BF18E92731E8}" dt="2020-12-10T09:01:05.309" v="4571" actId="1076"/>
        <pc:sldMkLst>
          <pc:docMk/>
          <pc:sldMk cId="3332058006" sldId="278"/>
        </pc:sldMkLst>
        <pc:spChg chg="mod">
          <ac:chgData name="Rebecca Preece" userId="7a2fcd7e-0d82-41ab-8d7b-16c0c03210ac" providerId="ADAL" clId="{1AE318ED-1E6B-4623-B3CB-BF18E92731E8}" dt="2020-12-08T13:46:31.471" v="978" actId="20577"/>
          <ac:spMkLst>
            <pc:docMk/>
            <pc:sldMk cId="3332058006" sldId="278"/>
            <ac:spMk id="5" creationId="{D5723626-B089-468F-8C3D-BF856D094101}"/>
          </ac:spMkLst>
        </pc:spChg>
        <pc:spChg chg="mod">
          <ac:chgData name="Rebecca Preece" userId="7a2fcd7e-0d82-41ab-8d7b-16c0c03210ac" providerId="ADAL" clId="{1AE318ED-1E6B-4623-B3CB-BF18E92731E8}" dt="2020-12-10T09:01:05.309" v="4571" actId="1076"/>
          <ac:spMkLst>
            <pc:docMk/>
            <pc:sldMk cId="3332058006" sldId="278"/>
            <ac:spMk id="11" creationId="{C645A2C4-75C5-47A4-BDAA-C51B56CDB3B3}"/>
          </ac:spMkLst>
        </pc:spChg>
      </pc:sldChg>
      <pc:sldChg chg="modSp mod">
        <pc:chgData name="Rebecca Preece" userId="7a2fcd7e-0d82-41ab-8d7b-16c0c03210ac" providerId="ADAL" clId="{1AE318ED-1E6B-4623-B3CB-BF18E92731E8}" dt="2020-12-09T20:34:54.577" v="4304" actId="404"/>
        <pc:sldMkLst>
          <pc:docMk/>
          <pc:sldMk cId="3566096139" sldId="280"/>
        </pc:sldMkLst>
        <pc:spChg chg="mod">
          <ac:chgData name="Rebecca Preece" userId="7a2fcd7e-0d82-41ab-8d7b-16c0c03210ac" providerId="ADAL" clId="{1AE318ED-1E6B-4623-B3CB-BF18E92731E8}" dt="2020-12-09T20:34:54.577" v="4304" actId="404"/>
          <ac:spMkLst>
            <pc:docMk/>
            <pc:sldMk cId="3566096139" sldId="280"/>
            <ac:spMk id="8" creationId="{1BF768DC-AAEA-4031-84DB-948F55184081}"/>
          </ac:spMkLst>
        </pc:spChg>
      </pc:sldChg>
      <pc:sldChg chg="addSp delSp modSp mod ord">
        <pc:chgData name="Rebecca Preece" userId="7a2fcd7e-0d82-41ab-8d7b-16c0c03210ac" providerId="ADAL" clId="{1AE318ED-1E6B-4623-B3CB-BF18E92731E8}" dt="2020-12-09T20:13:23.898" v="3039" actId="1076"/>
        <pc:sldMkLst>
          <pc:docMk/>
          <pc:sldMk cId="2548888690" sldId="285"/>
        </pc:sldMkLst>
        <pc:spChg chg="mod">
          <ac:chgData name="Rebecca Preece" userId="7a2fcd7e-0d82-41ab-8d7b-16c0c03210ac" providerId="ADAL" clId="{1AE318ED-1E6B-4623-B3CB-BF18E92731E8}" dt="2020-12-09T20:13:23.898" v="3039" actId="1076"/>
          <ac:spMkLst>
            <pc:docMk/>
            <pc:sldMk cId="2548888690" sldId="285"/>
            <ac:spMk id="2" creationId="{C66E87E7-28A3-4F9D-B8EA-DFE87681E6F1}"/>
          </ac:spMkLst>
        </pc:spChg>
        <pc:spChg chg="del mod">
          <ac:chgData name="Rebecca Preece" userId="7a2fcd7e-0d82-41ab-8d7b-16c0c03210ac" providerId="ADAL" clId="{1AE318ED-1E6B-4623-B3CB-BF18E92731E8}" dt="2020-12-08T13:46:44.415" v="981" actId="478"/>
          <ac:spMkLst>
            <pc:docMk/>
            <pc:sldMk cId="2548888690" sldId="285"/>
            <ac:spMk id="3" creationId="{A30A7967-BD27-466C-91D1-6B28DB41994E}"/>
          </ac:spMkLst>
        </pc:spChg>
        <pc:spChg chg="mod">
          <ac:chgData name="Rebecca Preece" userId="7a2fcd7e-0d82-41ab-8d7b-16c0c03210ac" providerId="ADAL" clId="{1AE318ED-1E6B-4623-B3CB-BF18E92731E8}" dt="2020-12-09T20:13:21.642" v="3038" actId="14100"/>
          <ac:spMkLst>
            <pc:docMk/>
            <pc:sldMk cId="2548888690" sldId="285"/>
            <ac:spMk id="4" creationId="{6C06ACA7-D1AE-41B7-B055-B257C2650535}"/>
          </ac:spMkLst>
        </pc:spChg>
        <pc:spChg chg="add del mod">
          <ac:chgData name="Rebecca Preece" userId="7a2fcd7e-0d82-41ab-8d7b-16c0c03210ac" providerId="ADAL" clId="{1AE318ED-1E6B-4623-B3CB-BF18E92731E8}" dt="2020-12-08T13:46:50.335" v="983" actId="478"/>
          <ac:spMkLst>
            <pc:docMk/>
            <pc:sldMk cId="2548888690" sldId="285"/>
            <ac:spMk id="6" creationId="{7CCE5CFC-74F1-4E34-8E61-39B423FF7351}"/>
          </ac:spMkLst>
        </pc:spChg>
      </pc:sldChg>
      <pc:sldChg chg="modSp mod">
        <pc:chgData name="Rebecca Preece" userId="7a2fcd7e-0d82-41ab-8d7b-16c0c03210ac" providerId="ADAL" clId="{1AE318ED-1E6B-4623-B3CB-BF18E92731E8}" dt="2020-12-10T08:55:43.644" v="4438" actId="403"/>
        <pc:sldMkLst>
          <pc:docMk/>
          <pc:sldMk cId="1173484992" sldId="286"/>
        </pc:sldMkLst>
        <pc:spChg chg="mod">
          <ac:chgData name="Rebecca Preece" userId="7a2fcd7e-0d82-41ab-8d7b-16c0c03210ac" providerId="ADAL" clId="{1AE318ED-1E6B-4623-B3CB-BF18E92731E8}" dt="2020-12-10T08:55:43.644" v="4438" actId="403"/>
          <ac:spMkLst>
            <pc:docMk/>
            <pc:sldMk cId="1173484992" sldId="286"/>
            <ac:spMk id="7" creationId="{A10EBE68-2382-4B0A-8840-83EE98592C11}"/>
          </ac:spMkLst>
        </pc:spChg>
        <pc:picChg chg="mod">
          <ac:chgData name="Rebecca Preece" userId="7a2fcd7e-0d82-41ab-8d7b-16c0c03210ac" providerId="ADAL" clId="{1AE318ED-1E6B-4623-B3CB-BF18E92731E8}" dt="2020-12-08T13:50:47.063" v="1332" actId="14100"/>
          <ac:picMkLst>
            <pc:docMk/>
            <pc:sldMk cId="1173484992" sldId="286"/>
            <ac:picMk id="2" creationId="{00000000-0000-0000-0000-000000000000}"/>
          </ac:picMkLst>
        </pc:picChg>
      </pc:sldChg>
      <pc:sldChg chg="del ord">
        <pc:chgData name="Rebecca Preece" userId="7a2fcd7e-0d82-41ab-8d7b-16c0c03210ac" providerId="ADAL" clId="{1AE318ED-1E6B-4623-B3CB-BF18E92731E8}" dt="2020-12-09T20:13:10.648" v="3035" actId="47"/>
        <pc:sldMkLst>
          <pc:docMk/>
          <pc:sldMk cId="3134802499" sldId="292"/>
        </pc:sldMkLst>
      </pc:sldChg>
      <pc:sldChg chg="modSp add del mod">
        <pc:chgData name="Rebecca Preece" userId="7a2fcd7e-0d82-41ab-8d7b-16c0c03210ac" providerId="ADAL" clId="{1AE318ED-1E6B-4623-B3CB-BF18E92731E8}" dt="2020-12-10T08:58:49.082" v="4534" actId="20577"/>
        <pc:sldMkLst>
          <pc:docMk/>
          <pc:sldMk cId="1739394171" sldId="294"/>
        </pc:sldMkLst>
        <pc:spChg chg="mod">
          <ac:chgData name="Rebecca Preece" userId="7a2fcd7e-0d82-41ab-8d7b-16c0c03210ac" providerId="ADAL" clId="{1AE318ED-1E6B-4623-B3CB-BF18E92731E8}" dt="2020-12-10T08:58:49.082" v="4534" actId="20577"/>
          <ac:spMkLst>
            <pc:docMk/>
            <pc:sldMk cId="1739394171" sldId="294"/>
            <ac:spMk id="8" creationId="{8F74607C-812B-468A-A1D4-848111374040}"/>
          </ac:spMkLst>
        </pc:spChg>
        <pc:picChg chg="mod">
          <ac:chgData name="Rebecca Preece" userId="7a2fcd7e-0d82-41ab-8d7b-16c0c03210ac" providerId="ADAL" clId="{1AE318ED-1E6B-4623-B3CB-BF18E92731E8}" dt="2020-12-10T08:57:58.022" v="4497" actId="14100"/>
          <ac:picMkLst>
            <pc:docMk/>
            <pc:sldMk cId="1739394171" sldId="294"/>
            <ac:picMk id="5" creationId="{00000000-0000-0000-0000-000000000000}"/>
          </ac:picMkLst>
        </pc:picChg>
      </pc:sldChg>
      <pc:sldChg chg="del">
        <pc:chgData name="Rebecca Preece" userId="7a2fcd7e-0d82-41ab-8d7b-16c0c03210ac" providerId="ADAL" clId="{1AE318ED-1E6B-4623-B3CB-BF18E92731E8}" dt="2020-12-04T13:38:43.159" v="66" actId="47"/>
        <pc:sldMkLst>
          <pc:docMk/>
          <pc:sldMk cId="2040256374" sldId="298"/>
        </pc:sldMkLst>
      </pc:sldChg>
      <pc:sldChg chg="addSp delSp modSp mod">
        <pc:chgData name="Rebecca Preece" userId="7a2fcd7e-0d82-41ab-8d7b-16c0c03210ac" providerId="ADAL" clId="{1AE318ED-1E6B-4623-B3CB-BF18E92731E8}" dt="2020-12-10T09:03:34.329" v="4601" actId="1076"/>
        <pc:sldMkLst>
          <pc:docMk/>
          <pc:sldMk cId="220409095" sldId="300"/>
        </pc:sldMkLst>
        <pc:spChg chg="add del mod">
          <ac:chgData name="Rebecca Preece" userId="7a2fcd7e-0d82-41ab-8d7b-16c0c03210ac" providerId="ADAL" clId="{1AE318ED-1E6B-4623-B3CB-BF18E92731E8}" dt="2020-12-10T09:03:30.454" v="4599" actId="478"/>
          <ac:spMkLst>
            <pc:docMk/>
            <pc:sldMk cId="220409095" sldId="300"/>
            <ac:spMk id="7" creationId="{9BB17AC5-D945-4081-87C6-A9877B729730}"/>
          </ac:spMkLst>
        </pc:spChg>
        <pc:spChg chg="mod">
          <ac:chgData name="Rebecca Preece" userId="7a2fcd7e-0d82-41ab-8d7b-16c0c03210ac" providerId="ADAL" clId="{1AE318ED-1E6B-4623-B3CB-BF18E92731E8}" dt="2020-12-08T13:42:32.784" v="472" actId="27636"/>
          <ac:spMkLst>
            <pc:docMk/>
            <pc:sldMk cId="220409095" sldId="300"/>
            <ac:spMk id="8" creationId="{8F74607C-812B-468A-A1D4-848111374040}"/>
          </ac:spMkLst>
        </pc:spChg>
        <pc:picChg chg="add mod">
          <ac:chgData name="Rebecca Preece" userId="7a2fcd7e-0d82-41ab-8d7b-16c0c03210ac" providerId="ADAL" clId="{1AE318ED-1E6B-4623-B3CB-BF18E92731E8}" dt="2020-12-10T09:03:34.329" v="4601" actId="1076"/>
          <ac:picMkLst>
            <pc:docMk/>
            <pc:sldMk cId="220409095" sldId="300"/>
            <ac:picMk id="4" creationId="{E2689D4D-3EA6-4208-8682-7217E64EA912}"/>
          </ac:picMkLst>
        </pc:picChg>
        <pc:picChg chg="del mod modCrop">
          <ac:chgData name="Rebecca Preece" userId="7a2fcd7e-0d82-41ab-8d7b-16c0c03210ac" providerId="ADAL" clId="{1AE318ED-1E6B-4623-B3CB-BF18E92731E8}" dt="2020-12-10T09:03:24.945" v="4596" actId="478"/>
          <ac:picMkLst>
            <pc:docMk/>
            <pc:sldMk cId="220409095" sldId="300"/>
            <ac:picMk id="5" creationId="{00000000-0000-0000-0000-000000000000}"/>
          </ac:picMkLst>
        </pc:picChg>
      </pc:sldChg>
      <pc:sldChg chg="modSp mod">
        <pc:chgData name="Rebecca Preece" userId="7a2fcd7e-0d82-41ab-8d7b-16c0c03210ac" providerId="ADAL" clId="{1AE318ED-1E6B-4623-B3CB-BF18E92731E8}" dt="2020-12-09T20:12:38.235" v="3029" actId="20577"/>
        <pc:sldMkLst>
          <pc:docMk/>
          <pc:sldMk cId="3397286148" sldId="301"/>
        </pc:sldMkLst>
        <pc:spChg chg="mod">
          <ac:chgData name="Rebecca Preece" userId="7a2fcd7e-0d82-41ab-8d7b-16c0c03210ac" providerId="ADAL" clId="{1AE318ED-1E6B-4623-B3CB-BF18E92731E8}" dt="2020-12-09T20:12:38.235" v="3029" actId="20577"/>
          <ac:spMkLst>
            <pc:docMk/>
            <pc:sldMk cId="3397286148" sldId="301"/>
            <ac:spMk id="2" creationId="{E71558BF-2492-4892-AFD3-07BD03A1F8E0}"/>
          </ac:spMkLst>
        </pc:spChg>
        <pc:spChg chg="mod">
          <ac:chgData name="Rebecca Preece" userId="7a2fcd7e-0d82-41ab-8d7b-16c0c03210ac" providerId="ADAL" clId="{1AE318ED-1E6B-4623-B3CB-BF18E92731E8}" dt="2020-12-09T20:12:17.273" v="2965" actId="20577"/>
          <ac:spMkLst>
            <pc:docMk/>
            <pc:sldMk cId="3397286148" sldId="301"/>
            <ac:spMk id="8" creationId="{8F74607C-812B-468A-A1D4-848111374040}"/>
          </ac:spMkLst>
        </pc:spChg>
      </pc:sldChg>
      <pc:sldChg chg="del">
        <pc:chgData name="Rebecca Preece" userId="7a2fcd7e-0d82-41ab-8d7b-16c0c03210ac" providerId="ADAL" clId="{1AE318ED-1E6B-4623-B3CB-BF18E92731E8}" dt="2020-12-07T12:27:30.314" v="135" actId="47"/>
        <pc:sldMkLst>
          <pc:docMk/>
          <pc:sldMk cId="654499007" sldId="302"/>
        </pc:sldMkLst>
      </pc:sldChg>
      <pc:sldChg chg="del">
        <pc:chgData name="Rebecca Preece" userId="7a2fcd7e-0d82-41ab-8d7b-16c0c03210ac" providerId="ADAL" clId="{1AE318ED-1E6B-4623-B3CB-BF18E92731E8}" dt="2020-12-07T12:27:31.527" v="136" actId="47"/>
        <pc:sldMkLst>
          <pc:docMk/>
          <pc:sldMk cId="2619723412" sldId="303"/>
        </pc:sldMkLst>
      </pc:sldChg>
      <pc:sldChg chg="ord">
        <pc:chgData name="Rebecca Preece" userId="7a2fcd7e-0d82-41ab-8d7b-16c0c03210ac" providerId="ADAL" clId="{1AE318ED-1E6B-4623-B3CB-BF18E92731E8}" dt="2020-12-08T13:45:07.778" v="877"/>
        <pc:sldMkLst>
          <pc:docMk/>
          <pc:sldMk cId="3912990745" sldId="304"/>
        </pc:sldMkLst>
      </pc:sldChg>
      <pc:sldChg chg="ord">
        <pc:chgData name="Rebecca Preece" userId="7a2fcd7e-0d82-41ab-8d7b-16c0c03210ac" providerId="ADAL" clId="{1AE318ED-1E6B-4623-B3CB-BF18E92731E8}" dt="2020-12-08T13:39:06.230" v="348"/>
        <pc:sldMkLst>
          <pc:docMk/>
          <pc:sldMk cId="4168256107" sldId="305"/>
        </pc:sldMkLst>
      </pc:sldChg>
      <pc:sldChg chg="modSp mod ord">
        <pc:chgData name="Rebecca Preece" userId="7a2fcd7e-0d82-41ab-8d7b-16c0c03210ac" providerId="ADAL" clId="{1AE318ED-1E6B-4623-B3CB-BF18E92731E8}" dt="2020-12-10T09:01:31.155" v="4589" actId="20577"/>
        <pc:sldMkLst>
          <pc:docMk/>
          <pc:sldMk cId="2795093975" sldId="306"/>
        </pc:sldMkLst>
        <pc:spChg chg="mod">
          <ac:chgData name="Rebecca Preece" userId="7a2fcd7e-0d82-41ab-8d7b-16c0c03210ac" providerId="ADAL" clId="{1AE318ED-1E6B-4623-B3CB-BF18E92731E8}" dt="2020-12-10T09:01:31.155" v="4589" actId="20577"/>
          <ac:spMkLst>
            <pc:docMk/>
            <pc:sldMk cId="2795093975" sldId="306"/>
            <ac:spMk id="8" creationId="{1BF768DC-AAEA-4031-84DB-948F55184081}"/>
          </ac:spMkLst>
        </pc:spChg>
      </pc:sldChg>
      <pc:sldChg chg="del">
        <pc:chgData name="Rebecca Preece" userId="7a2fcd7e-0d82-41ab-8d7b-16c0c03210ac" providerId="ADAL" clId="{1AE318ED-1E6B-4623-B3CB-BF18E92731E8}" dt="2020-12-08T13:45:54.172" v="933" actId="47"/>
        <pc:sldMkLst>
          <pc:docMk/>
          <pc:sldMk cId="1257563015" sldId="307"/>
        </pc:sldMkLst>
      </pc:sldChg>
      <pc:sldChg chg="del">
        <pc:chgData name="Rebecca Preece" userId="7a2fcd7e-0d82-41ab-8d7b-16c0c03210ac" providerId="ADAL" clId="{1AE318ED-1E6B-4623-B3CB-BF18E92731E8}" dt="2020-12-07T12:27:29.148" v="134" actId="47"/>
        <pc:sldMkLst>
          <pc:docMk/>
          <pc:sldMk cId="1135218692" sldId="308"/>
        </pc:sldMkLst>
      </pc:sldChg>
      <pc:sldChg chg="delSp modSp add mod delAnim">
        <pc:chgData name="Rebecca Preece" userId="7a2fcd7e-0d82-41ab-8d7b-16c0c03210ac" providerId="ADAL" clId="{1AE318ED-1E6B-4623-B3CB-BF18E92731E8}" dt="2020-12-10T12:47:05.286" v="5174" actId="1076"/>
        <pc:sldMkLst>
          <pc:docMk/>
          <pc:sldMk cId="3929161990" sldId="308"/>
        </pc:sldMkLst>
        <pc:spChg chg="mod">
          <ac:chgData name="Rebecca Preece" userId="7a2fcd7e-0d82-41ab-8d7b-16c0c03210ac" providerId="ADAL" clId="{1AE318ED-1E6B-4623-B3CB-BF18E92731E8}" dt="2020-12-10T11:14:17.443" v="5170" actId="207"/>
          <ac:spMkLst>
            <pc:docMk/>
            <pc:sldMk cId="3929161990" sldId="308"/>
            <ac:spMk id="10" creationId="{00000000-0000-0000-0000-000000000000}"/>
          </ac:spMkLst>
        </pc:spChg>
        <pc:picChg chg="del">
          <ac:chgData name="Rebecca Preece" userId="7a2fcd7e-0d82-41ab-8d7b-16c0c03210ac" providerId="ADAL" clId="{1AE318ED-1E6B-4623-B3CB-BF18E92731E8}" dt="2020-12-10T12:47:01.091" v="5173" actId="478"/>
          <ac:picMkLst>
            <pc:docMk/>
            <pc:sldMk cId="3929161990" sldId="308"/>
            <ac:picMk id="4" creationId="{BD31182A-00CD-4761-8D9A-AC62BFE6F280}"/>
          </ac:picMkLst>
        </pc:picChg>
        <pc:picChg chg="mod">
          <ac:chgData name="Rebecca Preece" userId="7a2fcd7e-0d82-41ab-8d7b-16c0c03210ac" providerId="ADAL" clId="{1AE318ED-1E6B-4623-B3CB-BF18E92731E8}" dt="2020-12-10T12:47:05.286" v="5174" actId="1076"/>
          <ac:picMkLst>
            <pc:docMk/>
            <pc:sldMk cId="3929161990" sldId="308"/>
            <ac:picMk id="14" creationId="{31A19819-5A08-4912-BE03-FF4FB87FDA2C}"/>
          </ac:picMkLst>
        </pc:picChg>
      </pc:sldChg>
      <pc:sldChg chg="add del">
        <pc:chgData name="Rebecca Preece" userId="7a2fcd7e-0d82-41ab-8d7b-16c0c03210ac" providerId="ADAL" clId="{1AE318ED-1E6B-4623-B3CB-BF18E92731E8}" dt="2020-12-09T19:49:27.488" v="1465"/>
        <pc:sldMkLst>
          <pc:docMk/>
          <pc:sldMk cId="3517839779" sldId="309"/>
        </pc:sldMkLst>
      </pc:sldChg>
      <pc:sldChg chg="del">
        <pc:chgData name="Rebecca Preece" userId="7a2fcd7e-0d82-41ab-8d7b-16c0c03210ac" providerId="ADAL" clId="{1AE318ED-1E6B-4623-B3CB-BF18E92731E8}" dt="2020-12-08T13:44:32.616" v="856" actId="47"/>
        <pc:sldMkLst>
          <pc:docMk/>
          <pc:sldMk cId="2539161467" sldId="311"/>
        </pc:sldMkLst>
      </pc:sldChg>
      <pc:sldChg chg="del">
        <pc:chgData name="Rebecca Preece" userId="7a2fcd7e-0d82-41ab-8d7b-16c0c03210ac" providerId="ADAL" clId="{1AE318ED-1E6B-4623-B3CB-BF18E92731E8}" dt="2020-12-08T13:42:40.257" v="473" actId="47"/>
        <pc:sldMkLst>
          <pc:docMk/>
          <pc:sldMk cId="2669457153" sldId="312"/>
        </pc:sldMkLst>
      </pc:sldChg>
      <pc:sldChg chg="del">
        <pc:chgData name="Rebecca Preece" userId="7a2fcd7e-0d82-41ab-8d7b-16c0c03210ac" providerId="ADAL" clId="{1AE318ED-1E6B-4623-B3CB-BF18E92731E8}" dt="2020-12-07T12:27:25.524" v="131" actId="47"/>
        <pc:sldMkLst>
          <pc:docMk/>
          <pc:sldMk cId="945241489" sldId="313"/>
        </pc:sldMkLst>
      </pc:sldChg>
      <pc:sldChg chg="del">
        <pc:chgData name="Rebecca Preece" userId="7a2fcd7e-0d82-41ab-8d7b-16c0c03210ac" providerId="ADAL" clId="{1AE318ED-1E6B-4623-B3CB-BF18E92731E8}" dt="2020-12-07T12:27:27.166" v="132" actId="47"/>
        <pc:sldMkLst>
          <pc:docMk/>
          <pc:sldMk cId="3897924262" sldId="314"/>
        </pc:sldMkLst>
      </pc:sldChg>
      <pc:sldChg chg="del">
        <pc:chgData name="Rebecca Preece" userId="7a2fcd7e-0d82-41ab-8d7b-16c0c03210ac" providerId="ADAL" clId="{1AE318ED-1E6B-4623-B3CB-BF18E92731E8}" dt="2020-12-07T12:27:46.775" v="138" actId="47"/>
        <pc:sldMkLst>
          <pc:docMk/>
          <pc:sldMk cId="1576964812" sldId="315"/>
        </pc:sldMkLst>
      </pc:sldChg>
      <pc:sldChg chg="del">
        <pc:chgData name="Rebecca Preece" userId="7a2fcd7e-0d82-41ab-8d7b-16c0c03210ac" providerId="ADAL" clId="{1AE318ED-1E6B-4623-B3CB-BF18E92731E8}" dt="2020-12-07T12:27:52.892" v="142" actId="47"/>
        <pc:sldMkLst>
          <pc:docMk/>
          <pc:sldMk cId="17135454" sldId="316"/>
        </pc:sldMkLst>
      </pc:sldChg>
      <pc:sldChg chg="del">
        <pc:chgData name="Rebecca Preece" userId="7a2fcd7e-0d82-41ab-8d7b-16c0c03210ac" providerId="ADAL" clId="{1AE318ED-1E6B-4623-B3CB-BF18E92731E8}" dt="2020-12-09T20:12:40.226" v="3030" actId="47"/>
        <pc:sldMkLst>
          <pc:docMk/>
          <pc:sldMk cId="893741467" sldId="317"/>
        </pc:sldMkLst>
      </pc:sldChg>
      <pc:sldChg chg="del">
        <pc:chgData name="Rebecca Preece" userId="7a2fcd7e-0d82-41ab-8d7b-16c0c03210ac" providerId="ADAL" clId="{1AE318ED-1E6B-4623-B3CB-BF18E92731E8}" dt="2020-12-07T12:27:28.102" v="133" actId="47"/>
        <pc:sldMkLst>
          <pc:docMk/>
          <pc:sldMk cId="1217510342" sldId="318"/>
        </pc:sldMkLst>
      </pc:sldChg>
      <pc:sldChg chg="del">
        <pc:chgData name="Rebecca Preece" userId="7a2fcd7e-0d82-41ab-8d7b-16c0c03210ac" providerId="ADAL" clId="{1AE318ED-1E6B-4623-B3CB-BF18E92731E8}" dt="2020-12-07T12:27:52.141" v="141" actId="47"/>
        <pc:sldMkLst>
          <pc:docMk/>
          <pc:sldMk cId="1405216805" sldId="319"/>
        </pc:sldMkLst>
      </pc:sldChg>
      <pc:sldChg chg="del">
        <pc:chgData name="Rebecca Preece" userId="7a2fcd7e-0d82-41ab-8d7b-16c0c03210ac" providerId="ADAL" clId="{1AE318ED-1E6B-4623-B3CB-BF18E92731E8}" dt="2020-12-07T12:27:53.898" v="143" actId="47"/>
        <pc:sldMkLst>
          <pc:docMk/>
          <pc:sldMk cId="529639666" sldId="320"/>
        </pc:sldMkLst>
      </pc:sldChg>
      <pc:sldChg chg="modSp add del mod">
        <pc:chgData name="Rebecca Preece" userId="7a2fcd7e-0d82-41ab-8d7b-16c0c03210ac" providerId="ADAL" clId="{1AE318ED-1E6B-4623-B3CB-BF18E92731E8}" dt="2020-12-10T09:40:55.298" v="4984" actId="20577"/>
        <pc:sldMkLst>
          <pc:docMk/>
          <pc:sldMk cId="3010620579" sldId="321"/>
        </pc:sldMkLst>
        <pc:spChg chg="mod">
          <ac:chgData name="Rebecca Preece" userId="7a2fcd7e-0d82-41ab-8d7b-16c0c03210ac" providerId="ADAL" clId="{1AE318ED-1E6B-4623-B3CB-BF18E92731E8}" dt="2020-12-10T09:40:55.298" v="4984" actId="20577"/>
          <ac:spMkLst>
            <pc:docMk/>
            <pc:sldMk cId="3010620579" sldId="321"/>
            <ac:spMk id="8" creationId="{8F74607C-812B-468A-A1D4-848111374040}"/>
          </ac:spMkLst>
        </pc:spChg>
      </pc:sldChg>
      <pc:sldChg chg="del">
        <pc:chgData name="Rebecca Preece" userId="7a2fcd7e-0d82-41ab-8d7b-16c0c03210ac" providerId="ADAL" clId="{1AE318ED-1E6B-4623-B3CB-BF18E92731E8}" dt="2020-12-07T12:27:07.832" v="130" actId="47"/>
        <pc:sldMkLst>
          <pc:docMk/>
          <pc:sldMk cId="1615120458" sldId="322"/>
        </pc:sldMkLst>
      </pc:sldChg>
      <pc:sldChg chg="del">
        <pc:chgData name="Rebecca Preece" userId="7a2fcd7e-0d82-41ab-8d7b-16c0c03210ac" providerId="ADAL" clId="{1AE318ED-1E6B-4623-B3CB-BF18E92731E8}" dt="2020-12-07T12:27:46.062" v="137" actId="47"/>
        <pc:sldMkLst>
          <pc:docMk/>
          <pc:sldMk cId="434311560" sldId="323"/>
        </pc:sldMkLst>
      </pc:sldChg>
      <pc:sldChg chg="modSp add del mod">
        <pc:chgData name="Rebecca Preece" userId="7a2fcd7e-0d82-41ab-8d7b-16c0c03210ac" providerId="ADAL" clId="{1AE318ED-1E6B-4623-B3CB-BF18E92731E8}" dt="2020-12-10T08:59:09.008" v="4548" actId="14100"/>
        <pc:sldMkLst>
          <pc:docMk/>
          <pc:sldMk cId="4059219216" sldId="323"/>
        </pc:sldMkLst>
        <pc:spChg chg="mod">
          <ac:chgData name="Rebecca Preece" userId="7a2fcd7e-0d82-41ab-8d7b-16c0c03210ac" providerId="ADAL" clId="{1AE318ED-1E6B-4623-B3CB-BF18E92731E8}" dt="2020-12-10T08:59:09.008" v="4548" actId="14100"/>
          <ac:spMkLst>
            <pc:docMk/>
            <pc:sldMk cId="4059219216" sldId="323"/>
            <ac:spMk id="5" creationId="{46219A62-0A92-4E24-958B-E9ED1C9A097F}"/>
          </ac:spMkLst>
        </pc:spChg>
      </pc:sldChg>
      <pc:sldChg chg="ord">
        <pc:chgData name="Rebecca Preece" userId="7a2fcd7e-0d82-41ab-8d7b-16c0c03210ac" providerId="ADAL" clId="{1AE318ED-1E6B-4623-B3CB-BF18E92731E8}" dt="2020-12-08T13:44:50.064" v="868"/>
        <pc:sldMkLst>
          <pc:docMk/>
          <pc:sldMk cId="3030713292" sldId="324"/>
        </pc:sldMkLst>
      </pc:sldChg>
      <pc:sldChg chg="ord">
        <pc:chgData name="Rebecca Preece" userId="7a2fcd7e-0d82-41ab-8d7b-16c0c03210ac" providerId="ADAL" clId="{1AE318ED-1E6B-4623-B3CB-BF18E92731E8}" dt="2020-12-08T13:44:52.344" v="870"/>
        <pc:sldMkLst>
          <pc:docMk/>
          <pc:sldMk cId="798460639" sldId="325"/>
        </pc:sldMkLst>
      </pc:sldChg>
      <pc:sldChg chg="addSp del ord">
        <pc:chgData name="Rebecca Preece" userId="7a2fcd7e-0d82-41ab-8d7b-16c0c03210ac" providerId="ADAL" clId="{1AE318ED-1E6B-4623-B3CB-BF18E92731E8}" dt="2020-12-08T13:44:59.417" v="873" actId="47"/>
        <pc:sldMkLst>
          <pc:docMk/>
          <pc:sldMk cId="3960450971" sldId="326"/>
        </pc:sldMkLst>
        <pc:spChg chg="add">
          <ac:chgData name="Rebecca Preece" userId="7a2fcd7e-0d82-41ab-8d7b-16c0c03210ac" providerId="ADAL" clId="{1AE318ED-1E6B-4623-B3CB-BF18E92731E8}" dt="2020-12-07T14:11:36.185" v="178"/>
          <ac:spMkLst>
            <pc:docMk/>
            <pc:sldMk cId="3960450971" sldId="326"/>
            <ac:spMk id="4" creationId="{7593F4C5-D516-457E-947D-2DF4FD5ED158}"/>
          </ac:spMkLst>
        </pc:spChg>
      </pc:sldChg>
      <pc:sldChg chg="del">
        <pc:chgData name="Rebecca Preece" userId="7a2fcd7e-0d82-41ab-8d7b-16c0c03210ac" providerId="ADAL" clId="{1AE318ED-1E6B-4623-B3CB-BF18E92731E8}" dt="2020-12-07T12:28:13.395" v="148" actId="47"/>
        <pc:sldMkLst>
          <pc:docMk/>
          <pc:sldMk cId="1730273443" sldId="327"/>
        </pc:sldMkLst>
      </pc:sldChg>
      <pc:sldChg chg="del">
        <pc:chgData name="Rebecca Preece" userId="7a2fcd7e-0d82-41ab-8d7b-16c0c03210ac" providerId="ADAL" clId="{1AE318ED-1E6B-4623-B3CB-BF18E92731E8}" dt="2020-12-07T12:27:55.908" v="144" actId="47"/>
        <pc:sldMkLst>
          <pc:docMk/>
          <pc:sldMk cId="3923356019" sldId="328"/>
        </pc:sldMkLst>
      </pc:sldChg>
      <pc:sldChg chg="del">
        <pc:chgData name="Rebecca Preece" userId="7a2fcd7e-0d82-41ab-8d7b-16c0c03210ac" providerId="ADAL" clId="{1AE318ED-1E6B-4623-B3CB-BF18E92731E8}" dt="2020-12-07T12:27:56.674" v="145" actId="47"/>
        <pc:sldMkLst>
          <pc:docMk/>
          <pc:sldMk cId="1497312974" sldId="329"/>
        </pc:sldMkLst>
      </pc:sldChg>
      <pc:sldChg chg="add del">
        <pc:chgData name="Rebecca Preece" userId="7a2fcd7e-0d82-41ab-8d7b-16c0c03210ac" providerId="ADAL" clId="{1AE318ED-1E6B-4623-B3CB-BF18E92731E8}" dt="2020-12-09T20:29:26.402" v="4114" actId="47"/>
        <pc:sldMkLst>
          <pc:docMk/>
          <pc:sldMk cId="3453290012" sldId="329"/>
        </pc:sldMkLst>
      </pc:sldChg>
      <pc:sldChg chg="add del">
        <pc:chgData name="Rebecca Preece" userId="7a2fcd7e-0d82-41ab-8d7b-16c0c03210ac" providerId="ADAL" clId="{1AE318ED-1E6B-4623-B3CB-BF18E92731E8}" dt="2020-12-09T20:29:26.402" v="4114" actId="47"/>
        <pc:sldMkLst>
          <pc:docMk/>
          <pc:sldMk cId="1010573896" sldId="330"/>
        </pc:sldMkLst>
      </pc:sldChg>
      <pc:sldChg chg="modSp mod">
        <pc:chgData name="Rebecca Preece" userId="7a2fcd7e-0d82-41ab-8d7b-16c0c03210ac" providerId="ADAL" clId="{1AE318ED-1E6B-4623-B3CB-BF18E92731E8}" dt="2020-12-10T08:57:14.543" v="4475" actId="5793"/>
        <pc:sldMkLst>
          <pc:docMk/>
          <pc:sldMk cId="3620933760" sldId="331"/>
        </pc:sldMkLst>
        <pc:spChg chg="mod">
          <ac:chgData name="Rebecca Preece" userId="7a2fcd7e-0d82-41ab-8d7b-16c0c03210ac" providerId="ADAL" clId="{1AE318ED-1E6B-4623-B3CB-BF18E92731E8}" dt="2020-12-08T13:34:29.836" v="253" actId="20577"/>
          <ac:spMkLst>
            <pc:docMk/>
            <pc:sldMk cId="3620933760" sldId="331"/>
            <ac:spMk id="2" creationId="{D553F3F3-171A-47BB-8661-7CD36ACDEA89}"/>
          </ac:spMkLst>
        </pc:spChg>
        <pc:spChg chg="mod">
          <ac:chgData name="Rebecca Preece" userId="7a2fcd7e-0d82-41ab-8d7b-16c0c03210ac" providerId="ADAL" clId="{1AE318ED-1E6B-4623-B3CB-BF18E92731E8}" dt="2020-12-10T08:57:14.543" v="4475" actId="5793"/>
          <ac:spMkLst>
            <pc:docMk/>
            <pc:sldMk cId="3620933760" sldId="331"/>
            <ac:spMk id="3" creationId="{F156FC86-9F1E-4690-AA1D-0651BD6C1A85}"/>
          </ac:spMkLst>
        </pc:spChg>
        <pc:picChg chg="mod">
          <ac:chgData name="Rebecca Preece" userId="7a2fcd7e-0d82-41ab-8d7b-16c0c03210ac" providerId="ADAL" clId="{1AE318ED-1E6B-4623-B3CB-BF18E92731E8}" dt="2020-12-08T13:52:25.564" v="1448" actId="1076"/>
          <ac:picMkLst>
            <pc:docMk/>
            <pc:sldMk cId="3620933760" sldId="331"/>
            <ac:picMk id="4" creationId="{CBB2DF4D-9783-4979-A41F-4B4E8FB10EBD}"/>
          </ac:picMkLst>
        </pc:picChg>
      </pc:sldChg>
      <pc:sldChg chg="del">
        <pc:chgData name="Rebecca Preece" userId="7a2fcd7e-0d82-41ab-8d7b-16c0c03210ac" providerId="ADAL" clId="{1AE318ED-1E6B-4623-B3CB-BF18E92731E8}" dt="2020-12-07T12:27:47.610" v="139" actId="47"/>
        <pc:sldMkLst>
          <pc:docMk/>
          <pc:sldMk cId="1595935214" sldId="332"/>
        </pc:sldMkLst>
      </pc:sldChg>
      <pc:sldChg chg="del">
        <pc:chgData name="Rebecca Preece" userId="7a2fcd7e-0d82-41ab-8d7b-16c0c03210ac" providerId="ADAL" clId="{1AE318ED-1E6B-4623-B3CB-BF18E92731E8}" dt="2020-12-07T12:27:57.712" v="146" actId="47"/>
        <pc:sldMkLst>
          <pc:docMk/>
          <pc:sldMk cId="912440466" sldId="898"/>
        </pc:sldMkLst>
      </pc:sldChg>
      <pc:sldChg chg="modSp mod">
        <pc:chgData name="Rebecca Preece" userId="7a2fcd7e-0d82-41ab-8d7b-16c0c03210ac" providerId="ADAL" clId="{1AE318ED-1E6B-4623-B3CB-BF18E92731E8}" dt="2020-12-10T08:57:50.556" v="4495" actId="1076"/>
        <pc:sldMkLst>
          <pc:docMk/>
          <pc:sldMk cId="2302651764" sldId="899"/>
        </pc:sldMkLst>
        <pc:spChg chg="mod">
          <ac:chgData name="Rebecca Preece" userId="7a2fcd7e-0d82-41ab-8d7b-16c0c03210ac" providerId="ADAL" clId="{1AE318ED-1E6B-4623-B3CB-BF18E92731E8}" dt="2020-12-10T08:57:50.556" v="4495" actId="1076"/>
          <ac:spMkLst>
            <pc:docMk/>
            <pc:sldMk cId="2302651764" sldId="899"/>
            <ac:spMk id="4" creationId="{03573DAF-4106-48D1-ACB1-642237237158}"/>
          </ac:spMkLst>
        </pc:spChg>
        <pc:picChg chg="mod">
          <ac:chgData name="Rebecca Preece" userId="7a2fcd7e-0d82-41ab-8d7b-16c0c03210ac" providerId="ADAL" clId="{1AE318ED-1E6B-4623-B3CB-BF18E92731E8}" dt="2020-12-08T13:52:52.703" v="1461" actId="1076"/>
          <ac:picMkLst>
            <pc:docMk/>
            <pc:sldMk cId="2302651764" sldId="899"/>
            <ac:picMk id="5" creationId="{690C3304-A9D1-4E05-8799-CAD32CDFFD8E}"/>
          </ac:picMkLst>
        </pc:picChg>
      </pc:sldChg>
      <pc:sldChg chg="addSp delSp modSp new del mod ord">
        <pc:chgData name="Rebecca Preece" userId="7a2fcd7e-0d82-41ab-8d7b-16c0c03210ac" providerId="ADAL" clId="{1AE318ED-1E6B-4623-B3CB-BF18E92731E8}" dt="2020-12-10T09:29:58.473" v="4784" actId="47"/>
        <pc:sldMkLst>
          <pc:docMk/>
          <pc:sldMk cId="1628576353" sldId="900"/>
        </pc:sldMkLst>
        <pc:spChg chg="del">
          <ac:chgData name="Rebecca Preece" userId="7a2fcd7e-0d82-41ab-8d7b-16c0c03210ac" providerId="ADAL" clId="{1AE318ED-1E6B-4623-B3CB-BF18E92731E8}" dt="2020-12-04T13:15:39.589" v="14"/>
          <ac:spMkLst>
            <pc:docMk/>
            <pc:sldMk cId="1628576353" sldId="900"/>
            <ac:spMk id="2" creationId="{24071927-9D7B-49AF-8120-862887AEDF61}"/>
          </ac:spMkLst>
        </pc:spChg>
        <pc:spChg chg="del">
          <ac:chgData name="Rebecca Preece" userId="7a2fcd7e-0d82-41ab-8d7b-16c0c03210ac" providerId="ADAL" clId="{1AE318ED-1E6B-4623-B3CB-BF18E92731E8}" dt="2020-12-04T13:15:39.589" v="14"/>
          <ac:spMkLst>
            <pc:docMk/>
            <pc:sldMk cId="1628576353" sldId="900"/>
            <ac:spMk id="3" creationId="{C8502DE1-A84F-41C9-ADA4-B468354BF8C0}"/>
          </ac:spMkLst>
        </pc:spChg>
        <pc:spChg chg="del">
          <ac:chgData name="Rebecca Preece" userId="7a2fcd7e-0d82-41ab-8d7b-16c0c03210ac" providerId="ADAL" clId="{1AE318ED-1E6B-4623-B3CB-BF18E92731E8}" dt="2020-12-04T13:15:39.589" v="14"/>
          <ac:spMkLst>
            <pc:docMk/>
            <pc:sldMk cId="1628576353" sldId="900"/>
            <ac:spMk id="4" creationId="{6BFDF9FD-1DE5-42CB-B517-589960ACEFF3}"/>
          </ac:spMkLst>
        </pc:spChg>
        <pc:spChg chg="add mod">
          <ac:chgData name="Rebecca Preece" userId="7a2fcd7e-0d82-41ab-8d7b-16c0c03210ac" providerId="ADAL" clId="{1AE318ED-1E6B-4623-B3CB-BF18E92731E8}" dt="2020-12-08T13:37:11.427" v="320" actId="14100"/>
          <ac:spMkLst>
            <pc:docMk/>
            <pc:sldMk cId="1628576353" sldId="900"/>
            <ac:spMk id="5" creationId="{EC8C05BF-FA6E-42E0-8927-51CCF502089C}"/>
          </ac:spMkLst>
        </pc:spChg>
        <pc:spChg chg="add mod">
          <ac:chgData name="Rebecca Preece" userId="7a2fcd7e-0d82-41ab-8d7b-16c0c03210ac" providerId="ADAL" clId="{1AE318ED-1E6B-4623-B3CB-BF18E92731E8}" dt="2020-12-09T20:18:24.031" v="3239" actId="20577"/>
          <ac:spMkLst>
            <pc:docMk/>
            <pc:sldMk cId="1628576353" sldId="900"/>
            <ac:spMk id="6" creationId="{7C84B281-1BF8-474F-BC7B-501B797C929A}"/>
          </ac:spMkLst>
        </pc:spChg>
      </pc:sldChg>
      <pc:sldChg chg="modSp new del mod">
        <pc:chgData name="Rebecca Preece" userId="7a2fcd7e-0d82-41ab-8d7b-16c0c03210ac" providerId="ADAL" clId="{1AE318ED-1E6B-4623-B3CB-BF18E92731E8}" dt="2020-12-08T13:53:15.301" v="1464" actId="47"/>
        <pc:sldMkLst>
          <pc:docMk/>
          <pc:sldMk cId="3579973408" sldId="901"/>
        </pc:sldMkLst>
        <pc:spChg chg="mod">
          <ac:chgData name="Rebecca Preece" userId="7a2fcd7e-0d82-41ab-8d7b-16c0c03210ac" providerId="ADAL" clId="{1AE318ED-1E6B-4623-B3CB-BF18E92731E8}" dt="2020-12-04T13:53:14.865" v="102" actId="20577"/>
          <ac:spMkLst>
            <pc:docMk/>
            <pc:sldMk cId="3579973408" sldId="901"/>
            <ac:spMk id="2" creationId="{5C32E179-B874-4D6D-948F-7ADB2C6EA47B}"/>
          </ac:spMkLst>
        </pc:spChg>
        <pc:spChg chg="mod">
          <ac:chgData name="Rebecca Preece" userId="7a2fcd7e-0d82-41ab-8d7b-16c0c03210ac" providerId="ADAL" clId="{1AE318ED-1E6B-4623-B3CB-BF18E92731E8}" dt="2020-12-04T13:53:24.276" v="128" actId="20577"/>
          <ac:spMkLst>
            <pc:docMk/>
            <pc:sldMk cId="3579973408" sldId="901"/>
            <ac:spMk id="3" creationId="{ACBC47AA-ADB9-44B2-A41B-A13290382707}"/>
          </ac:spMkLst>
        </pc:spChg>
      </pc:sldChg>
      <pc:sldChg chg="addSp modSp new mod ord">
        <pc:chgData name="Rebecca Preece" userId="7a2fcd7e-0d82-41ab-8d7b-16c0c03210ac" providerId="ADAL" clId="{1AE318ED-1E6B-4623-B3CB-BF18E92731E8}" dt="2020-12-10T09:10:39.259" v="4736"/>
        <pc:sldMkLst>
          <pc:docMk/>
          <pc:sldMk cId="1322869187" sldId="902"/>
        </pc:sldMkLst>
        <pc:spChg chg="mod">
          <ac:chgData name="Rebecca Preece" userId="7a2fcd7e-0d82-41ab-8d7b-16c0c03210ac" providerId="ADAL" clId="{1AE318ED-1E6B-4623-B3CB-BF18E92731E8}" dt="2020-12-08T13:49:51.278" v="1327" actId="14100"/>
          <ac:spMkLst>
            <pc:docMk/>
            <pc:sldMk cId="1322869187" sldId="902"/>
            <ac:spMk id="2" creationId="{4E081CC8-CA38-4BA1-A77A-A5E89D21AE9A}"/>
          </ac:spMkLst>
        </pc:spChg>
        <pc:spChg chg="mod">
          <ac:chgData name="Rebecca Preece" userId="7a2fcd7e-0d82-41ab-8d7b-16c0c03210ac" providerId="ADAL" clId="{1AE318ED-1E6B-4623-B3CB-BF18E92731E8}" dt="2020-12-10T08:55:18.577" v="4434" actId="14100"/>
          <ac:spMkLst>
            <pc:docMk/>
            <pc:sldMk cId="1322869187" sldId="902"/>
            <ac:spMk id="3" creationId="{9FED4593-0744-4948-924A-653768C1DA83}"/>
          </ac:spMkLst>
        </pc:spChg>
        <pc:picChg chg="add mod">
          <ac:chgData name="Rebecca Preece" userId="7a2fcd7e-0d82-41ab-8d7b-16c0c03210ac" providerId="ADAL" clId="{1AE318ED-1E6B-4623-B3CB-BF18E92731E8}" dt="2020-12-10T08:55:25.866" v="4437" actId="1076"/>
          <ac:picMkLst>
            <pc:docMk/>
            <pc:sldMk cId="1322869187" sldId="902"/>
            <ac:picMk id="5" creationId="{51967D3B-21CF-41B5-B401-0F98C84518F3}"/>
          </ac:picMkLst>
        </pc:picChg>
      </pc:sldChg>
      <pc:sldChg chg="addSp delSp modSp new mod ord">
        <pc:chgData name="Rebecca Preece" userId="7a2fcd7e-0d82-41ab-8d7b-16c0c03210ac" providerId="ADAL" clId="{1AE318ED-1E6B-4623-B3CB-BF18E92731E8}" dt="2020-12-10T09:00:24.159" v="4565"/>
        <pc:sldMkLst>
          <pc:docMk/>
          <pc:sldMk cId="675542474" sldId="903"/>
        </pc:sldMkLst>
        <pc:spChg chg="mod">
          <ac:chgData name="Rebecca Preece" userId="7a2fcd7e-0d82-41ab-8d7b-16c0c03210ac" providerId="ADAL" clId="{1AE318ED-1E6B-4623-B3CB-BF18E92731E8}" dt="2020-12-09T20:18:43.833" v="3267" actId="313"/>
          <ac:spMkLst>
            <pc:docMk/>
            <pc:sldMk cId="675542474" sldId="903"/>
            <ac:spMk id="2" creationId="{8817443A-266D-4388-B5C8-AD6A40AD4708}"/>
          </ac:spMkLst>
        </pc:spChg>
        <pc:spChg chg="mod">
          <ac:chgData name="Rebecca Preece" userId="7a2fcd7e-0d82-41ab-8d7b-16c0c03210ac" providerId="ADAL" clId="{1AE318ED-1E6B-4623-B3CB-BF18E92731E8}" dt="2020-12-09T20:23:40.770" v="3672" actId="20577"/>
          <ac:spMkLst>
            <pc:docMk/>
            <pc:sldMk cId="675542474" sldId="903"/>
            <ac:spMk id="3" creationId="{E16CCFB5-33F9-469A-AD98-73CC699D4B2D}"/>
          </ac:spMkLst>
        </pc:spChg>
        <pc:picChg chg="add del mod">
          <ac:chgData name="Rebecca Preece" userId="7a2fcd7e-0d82-41ab-8d7b-16c0c03210ac" providerId="ADAL" clId="{1AE318ED-1E6B-4623-B3CB-BF18E92731E8}" dt="2020-12-09T20:21:10.401" v="3592" actId="478"/>
          <ac:picMkLst>
            <pc:docMk/>
            <pc:sldMk cId="675542474" sldId="903"/>
            <ac:picMk id="5" creationId="{32DE3494-4A80-48C6-BAC0-1ABDD047458B}"/>
          </ac:picMkLst>
        </pc:picChg>
        <pc:picChg chg="add del mod modCrop">
          <ac:chgData name="Rebecca Preece" userId="7a2fcd7e-0d82-41ab-8d7b-16c0c03210ac" providerId="ADAL" clId="{1AE318ED-1E6B-4623-B3CB-BF18E92731E8}" dt="2020-12-09T20:23:03.089" v="3616" actId="478"/>
          <ac:picMkLst>
            <pc:docMk/>
            <pc:sldMk cId="675542474" sldId="903"/>
            <ac:picMk id="7" creationId="{55ADCF5A-4630-4E1E-A9B0-0B53EE18C5C7}"/>
          </ac:picMkLst>
        </pc:picChg>
        <pc:picChg chg="add mod">
          <ac:chgData name="Rebecca Preece" userId="7a2fcd7e-0d82-41ab-8d7b-16c0c03210ac" providerId="ADAL" clId="{1AE318ED-1E6B-4623-B3CB-BF18E92731E8}" dt="2020-12-09T20:23:15.227" v="3624" actId="1076"/>
          <ac:picMkLst>
            <pc:docMk/>
            <pc:sldMk cId="675542474" sldId="903"/>
            <ac:picMk id="9" creationId="{1E738CCF-6BFB-4271-9949-7C2695ADF5B0}"/>
          </ac:picMkLst>
        </pc:picChg>
      </pc:sldChg>
      <pc:sldChg chg="addSp delSp modSp new del mod">
        <pc:chgData name="Rebecca Preece" userId="7a2fcd7e-0d82-41ab-8d7b-16c0c03210ac" providerId="ADAL" clId="{1AE318ED-1E6B-4623-B3CB-BF18E92731E8}" dt="2020-12-08T13:34:17.153" v="238" actId="47"/>
        <pc:sldMkLst>
          <pc:docMk/>
          <pc:sldMk cId="4227606694" sldId="903"/>
        </pc:sldMkLst>
        <pc:spChg chg="del">
          <ac:chgData name="Rebecca Preece" userId="7a2fcd7e-0d82-41ab-8d7b-16c0c03210ac" providerId="ADAL" clId="{1AE318ED-1E6B-4623-B3CB-BF18E92731E8}" dt="2020-12-08T13:32:39.702" v="207"/>
          <ac:spMkLst>
            <pc:docMk/>
            <pc:sldMk cId="4227606694" sldId="903"/>
            <ac:spMk id="3" creationId="{80CF37A4-954C-4D77-83E7-A5ACED8FA998}"/>
          </ac:spMkLst>
        </pc:spChg>
        <pc:graphicFrameChg chg="add mod modGraphic">
          <ac:chgData name="Rebecca Preece" userId="7a2fcd7e-0d82-41ab-8d7b-16c0c03210ac" providerId="ADAL" clId="{1AE318ED-1E6B-4623-B3CB-BF18E92731E8}" dt="2020-12-08T13:33:43.161" v="223" actId="14734"/>
          <ac:graphicFrameMkLst>
            <pc:docMk/>
            <pc:sldMk cId="4227606694" sldId="903"/>
            <ac:graphicFrameMk id="5" creationId="{3C59D16E-3448-43EF-9A72-1702FE75CE74}"/>
          </ac:graphicFrameMkLst>
        </pc:graphicFrameChg>
      </pc:sldChg>
      <pc:sldChg chg="addSp delSp modSp new mod">
        <pc:chgData name="Rebecca Preece" userId="7a2fcd7e-0d82-41ab-8d7b-16c0c03210ac" providerId="ADAL" clId="{1AE318ED-1E6B-4623-B3CB-BF18E92731E8}" dt="2020-12-09T20:04:32.302" v="2390" actId="1076"/>
        <pc:sldMkLst>
          <pc:docMk/>
          <pc:sldMk cId="2426232899" sldId="904"/>
        </pc:sldMkLst>
        <pc:spChg chg="mod">
          <ac:chgData name="Rebecca Preece" userId="7a2fcd7e-0d82-41ab-8d7b-16c0c03210ac" providerId="ADAL" clId="{1AE318ED-1E6B-4623-B3CB-BF18E92731E8}" dt="2020-12-09T20:04:32.302" v="2390" actId="1076"/>
          <ac:spMkLst>
            <pc:docMk/>
            <pc:sldMk cId="2426232899" sldId="904"/>
            <ac:spMk id="2" creationId="{7F43C56A-08CB-450D-9DEE-F3F99FDF1C2B}"/>
          </ac:spMkLst>
        </pc:spChg>
        <pc:spChg chg="del mod">
          <ac:chgData name="Rebecca Preece" userId="7a2fcd7e-0d82-41ab-8d7b-16c0c03210ac" providerId="ADAL" clId="{1AE318ED-1E6B-4623-B3CB-BF18E92731E8}" dt="2020-12-09T20:03:58.658" v="2344" actId="478"/>
          <ac:spMkLst>
            <pc:docMk/>
            <pc:sldMk cId="2426232899" sldId="904"/>
            <ac:spMk id="3" creationId="{26BD91A8-09FD-4B5D-BE2B-2BD6CEF9D470}"/>
          </ac:spMkLst>
        </pc:spChg>
        <pc:spChg chg="del">
          <ac:chgData name="Rebecca Preece" userId="7a2fcd7e-0d82-41ab-8d7b-16c0c03210ac" providerId="ADAL" clId="{1AE318ED-1E6B-4623-B3CB-BF18E92731E8}" dt="2020-12-09T20:03:54.626" v="2342"/>
          <ac:spMkLst>
            <pc:docMk/>
            <pc:sldMk cId="2426232899" sldId="904"/>
            <ac:spMk id="4" creationId="{46ADEE2B-05E2-4194-B44F-E57372B50A45}"/>
          </ac:spMkLst>
        </pc:spChg>
        <pc:spChg chg="add del mod">
          <ac:chgData name="Rebecca Preece" userId="7a2fcd7e-0d82-41ab-8d7b-16c0c03210ac" providerId="ADAL" clId="{1AE318ED-1E6B-4623-B3CB-BF18E92731E8}" dt="2020-12-09T20:04:04.372" v="2346" actId="478"/>
          <ac:spMkLst>
            <pc:docMk/>
            <pc:sldMk cId="2426232899" sldId="904"/>
            <ac:spMk id="5" creationId="{F358DC25-D816-4268-A32B-98E56C1DD492}"/>
          </ac:spMkLst>
        </pc:spChg>
        <pc:spChg chg="add del mod">
          <ac:chgData name="Rebecca Preece" userId="7a2fcd7e-0d82-41ab-8d7b-16c0c03210ac" providerId="ADAL" clId="{1AE318ED-1E6B-4623-B3CB-BF18E92731E8}" dt="2020-12-09T20:04:01.155" v="2345" actId="478"/>
          <ac:spMkLst>
            <pc:docMk/>
            <pc:sldMk cId="2426232899" sldId="904"/>
            <ac:spMk id="7" creationId="{6980B45B-6835-4A39-A1A6-B8F1A9B4C353}"/>
          </ac:spMkLst>
        </pc:spChg>
      </pc:sldChg>
      <pc:sldChg chg="modSp new del mod ord">
        <pc:chgData name="Rebecca Preece" userId="7a2fcd7e-0d82-41ab-8d7b-16c0c03210ac" providerId="ADAL" clId="{1AE318ED-1E6B-4623-B3CB-BF18E92731E8}" dt="2020-12-09T20:12:53.990" v="3032" actId="47"/>
        <pc:sldMkLst>
          <pc:docMk/>
          <pc:sldMk cId="3838576445" sldId="905"/>
        </pc:sldMkLst>
        <pc:spChg chg="mod">
          <ac:chgData name="Rebecca Preece" userId="7a2fcd7e-0d82-41ab-8d7b-16c0c03210ac" providerId="ADAL" clId="{1AE318ED-1E6B-4623-B3CB-BF18E92731E8}" dt="2020-12-08T13:39:28.512" v="369" actId="207"/>
          <ac:spMkLst>
            <pc:docMk/>
            <pc:sldMk cId="3838576445" sldId="905"/>
            <ac:spMk id="2" creationId="{469125CA-DBA6-4F9B-AC97-C980A3B928A3}"/>
          </ac:spMkLst>
        </pc:spChg>
        <pc:spChg chg="mod">
          <ac:chgData name="Rebecca Preece" userId="7a2fcd7e-0d82-41ab-8d7b-16c0c03210ac" providerId="ADAL" clId="{1AE318ED-1E6B-4623-B3CB-BF18E92731E8}" dt="2020-12-09T19:53:35.520" v="1793" actId="20577"/>
          <ac:spMkLst>
            <pc:docMk/>
            <pc:sldMk cId="3838576445" sldId="905"/>
            <ac:spMk id="3" creationId="{466CC6C3-6433-47AD-A8CC-56CE43ECAC34}"/>
          </ac:spMkLst>
        </pc:spChg>
      </pc:sldChg>
      <pc:sldChg chg="addSp delSp modSp new mod ord">
        <pc:chgData name="Rebecca Preece" userId="7a2fcd7e-0d82-41ab-8d7b-16c0c03210ac" providerId="ADAL" clId="{1AE318ED-1E6B-4623-B3CB-BF18E92731E8}" dt="2020-12-10T09:04:06.025" v="4606" actId="962"/>
        <pc:sldMkLst>
          <pc:docMk/>
          <pc:sldMk cId="2540490807" sldId="906"/>
        </pc:sldMkLst>
        <pc:spChg chg="mod">
          <ac:chgData name="Rebecca Preece" userId="7a2fcd7e-0d82-41ab-8d7b-16c0c03210ac" providerId="ADAL" clId="{1AE318ED-1E6B-4623-B3CB-BF18E92731E8}" dt="2020-12-10T09:01:54.655" v="4591" actId="14100"/>
          <ac:spMkLst>
            <pc:docMk/>
            <pc:sldMk cId="2540490807" sldId="906"/>
            <ac:spMk id="2" creationId="{2D9D963F-1A3B-432D-8CFC-F95290EA25FC}"/>
          </ac:spMkLst>
        </pc:spChg>
        <pc:spChg chg="mod">
          <ac:chgData name="Rebecca Preece" userId="7a2fcd7e-0d82-41ab-8d7b-16c0c03210ac" providerId="ADAL" clId="{1AE318ED-1E6B-4623-B3CB-BF18E92731E8}" dt="2020-12-09T20:35:20.060" v="4323" actId="20577"/>
          <ac:spMkLst>
            <pc:docMk/>
            <pc:sldMk cId="2540490807" sldId="906"/>
            <ac:spMk id="3" creationId="{71B9CCE4-451A-445F-BBE8-0AC9B2EED5D1}"/>
          </ac:spMkLst>
        </pc:spChg>
        <pc:spChg chg="del mod">
          <ac:chgData name="Rebecca Preece" userId="7a2fcd7e-0d82-41ab-8d7b-16c0c03210ac" providerId="ADAL" clId="{1AE318ED-1E6B-4623-B3CB-BF18E92731E8}" dt="2020-12-09T20:10:53.485" v="2640" actId="478"/>
          <ac:spMkLst>
            <pc:docMk/>
            <pc:sldMk cId="2540490807" sldId="906"/>
            <ac:spMk id="4" creationId="{5DE64863-C52F-49A6-8AAB-FF6EE189E541}"/>
          </ac:spMkLst>
        </pc:spChg>
        <pc:spChg chg="add del mod">
          <ac:chgData name="Rebecca Preece" userId="7a2fcd7e-0d82-41ab-8d7b-16c0c03210ac" providerId="ADAL" clId="{1AE318ED-1E6B-4623-B3CB-BF18E92731E8}" dt="2020-12-10T09:04:00.431" v="4602"/>
          <ac:spMkLst>
            <pc:docMk/>
            <pc:sldMk cId="2540490807" sldId="906"/>
            <ac:spMk id="6" creationId="{68B8048B-6469-4311-A2BB-A432CE7A40C6}"/>
          </ac:spMkLst>
        </pc:spChg>
        <pc:picChg chg="add mod">
          <ac:chgData name="Rebecca Preece" userId="7a2fcd7e-0d82-41ab-8d7b-16c0c03210ac" providerId="ADAL" clId="{1AE318ED-1E6B-4623-B3CB-BF18E92731E8}" dt="2020-12-10T09:04:06.025" v="4606" actId="962"/>
          <ac:picMkLst>
            <pc:docMk/>
            <pc:sldMk cId="2540490807" sldId="906"/>
            <ac:picMk id="5" creationId="{639B9B21-E264-4F19-ACCB-2E58CB484286}"/>
          </ac:picMkLst>
        </pc:picChg>
      </pc:sldChg>
      <pc:sldChg chg="addSp delSp modSp new mod modClrScheme chgLayout">
        <pc:chgData name="Rebecca Preece" userId="7a2fcd7e-0d82-41ab-8d7b-16c0c03210ac" providerId="ADAL" clId="{1AE318ED-1E6B-4623-B3CB-BF18E92731E8}" dt="2020-12-10T09:06:28.558" v="4637" actId="1076"/>
        <pc:sldMkLst>
          <pc:docMk/>
          <pc:sldMk cId="4089927672" sldId="907"/>
        </pc:sldMkLst>
        <pc:spChg chg="mod">
          <ac:chgData name="Rebecca Preece" userId="7a2fcd7e-0d82-41ab-8d7b-16c0c03210ac" providerId="ADAL" clId="{1AE318ED-1E6B-4623-B3CB-BF18E92731E8}" dt="2020-12-10T09:06:12.489" v="4634" actId="1076"/>
          <ac:spMkLst>
            <pc:docMk/>
            <pc:sldMk cId="4089927672" sldId="907"/>
            <ac:spMk id="2" creationId="{BECC4F7D-D46B-4608-B409-BCE4561F0BB2}"/>
          </ac:spMkLst>
        </pc:spChg>
        <pc:spChg chg="del mod">
          <ac:chgData name="Rebecca Preece" userId="7a2fcd7e-0d82-41ab-8d7b-16c0c03210ac" providerId="ADAL" clId="{1AE318ED-1E6B-4623-B3CB-BF18E92731E8}" dt="2020-12-09T20:14:42.556" v="3043" actId="478"/>
          <ac:spMkLst>
            <pc:docMk/>
            <pc:sldMk cId="4089927672" sldId="907"/>
            <ac:spMk id="3" creationId="{C7BEACE5-E9FA-4F10-93B5-973C12D3B5A9}"/>
          </ac:spMkLst>
        </pc:spChg>
        <pc:spChg chg="del">
          <ac:chgData name="Rebecca Preece" userId="7a2fcd7e-0d82-41ab-8d7b-16c0c03210ac" providerId="ADAL" clId="{1AE318ED-1E6B-4623-B3CB-BF18E92731E8}" dt="2020-12-09T20:14:59.900" v="3047" actId="478"/>
          <ac:spMkLst>
            <pc:docMk/>
            <pc:sldMk cId="4089927672" sldId="907"/>
            <ac:spMk id="4" creationId="{1D58273E-074E-41F5-8CDD-2951F7564360}"/>
          </ac:spMkLst>
        </pc:spChg>
        <pc:spChg chg="add del mod">
          <ac:chgData name="Rebecca Preece" userId="7a2fcd7e-0d82-41ab-8d7b-16c0c03210ac" providerId="ADAL" clId="{1AE318ED-1E6B-4623-B3CB-BF18E92731E8}" dt="2020-12-09T20:14:54.388" v="3046" actId="478"/>
          <ac:spMkLst>
            <pc:docMk/>
            <pc:sldMk cId="4089927672" sldId="907"/>
            <ac:spMk id="6" creationId="{E4B47BAA-111B-47C2-BDE7-38D7A1625F46}"/>
          </ac:spMkLst>
        </pc:spChg>
        <pc:graphicFrameChg chg="add mod modGraphic">
          <ac:chgData name="Rebecca Preece" userId="7a2fcd7e-0d82-41ab-8d7b-16c0c03210ac" providerId="ADAL" clId="{1AE318ED-1E6B-4623-B3CB-BF18E92731E8}" dt="2020-12-10T09:06:28.558" v="4637" actId="1076"/>
          <ac:graphicFrameMkLst>
            <pc:docMk/>
            <pc:sldMk cId="4089927672" sldId="907"/>
            <ac:graphicFrameMk id="7" creationId="{C0E72468-9C99-4F62-A80D-C39E845A9259}"/>
          </ac:graphicFrameMkLst>
        </pc:graphicFrameChg>
      </pc:sldChg>
      <pc:sldChg chg="modSp new del mod">
        <pc:chgData name="Rebecca Preece" userId="7a2fcd7e-0d82-41ab-8d7b-16c0c03210ac" providerId="ADAL" clId="{1AE318ED-1E6B-4623-B3CB-BF18E92731E8}" dt="2020-12-08T13:47:58.060" v="1066" actId="47"/>
        <pc:sldMkLst>
          <pc:docMk/>
          <pc:sldMk cId="3411261942" sldId="908"/>
        </pc:sldMkLst>
        <pc:spChg chg="mod">
          <ac:chgData name="Rebecca Preece" userId="7a2fcd7e-0d82-41ab-8d7b-16c0c03210ac" providerId="ADAL" clId="{1AE318ED-1E6B-4623-B3CB-BF18E92731E8}" dt="2020-12-08T13:47:38.106" v="1031" actId="20577"/>
          <ac:spMkLst>
            <pc:docMk/>
            <pc:sldMk cId="3411261942" sldId="908"/>
            <ac:spMk id="2" creationId="{4F73C039-5D1F-45E0-80BD-1DCD69A0F98F}"/>
          </ac:spMkLst>
        </pc:spChg>
      </pc:sldChg>
      <pc:sldChg chg="addSp delSp modSp new mod">
        <pc:chgData name="Rebecca Preece" userId="7a2fcd7e-0d82-41ab-8d7b-16c0c03210ac" providerId="ADAL" clId="{1AE318ED-1E6B-4623-B3CB-BF18E92731E8}" dt="2020-12-10T09:07:35.324" v="4667" actId="1076"/>
        <pc:sldMkLst>
          <pc:docMk/>
          <pc:sldMk cId="1776720468" sldId="909"/>
        </pc:sldMkLst>
        <pc:spChg chg="mod">
          <ac:chgData name="Rebecca Preece" userId="7a2fcd7e-0d82-41ab-8d7b-16c0c03210ac" providerId="ADAL" clId="{1AE318ED-1E6B-4623-B3CB-BF18E92731E8}" dt="2020-12-09T19:58:41.973" v="2150" actId="14100"/>
          <ac:spMkLst>
            <pc:docMk/>
            <pc:sldMk cId="1776720468" sldId="909"/>
            <ac:spMk id="2" creationId="{5CA6E0E4-3299-47B4-8029-C0352FD549D5}"/>
          </ac:spMkLst>
        </pc:spChg>
        <pc:spChg chg="mod">
          <ac:chgData name="Rebecca Preece" userId="7a2fcd7e-0d82-41ab-8d7b-16c0c03210ac" providerId="ADAL" clId="{1AE318ED-1E6B-4623-B3CB-BF18E92731E8}" dt="2020-12-10T09:07:21.304" v="4660" actId="113"/>
          <ac:spMkLst>
            <pc:docMk/>
            <pc:sldMk cId="1776720468" sldId="909"/>
            <ac:spMk id="3" creationId="{39899323-9526-4471-9AF9-79FB53EDEBB1}"/>
          </ac:spMkLst>
        </pc:spChg>
        <pc:spChg chg="del">
          <ac:chgData name="Rebecca Preece" userId="7a2fcd7e-0d82-41ab-8d7b-16c0c03210ac" providerId="ADAL" clId="{1AE318ED-1E6B-4623-B3CB-BF18E92731E8}" dt="2020-12-09T19:56:14.496" v="1848"/>
          <ac:spMkLst>
            <pc:docMk/>
            <pc:sldMk cId="1776720468" sldId="909"/>
            <ac:spMk id="4" creationId="{C69C58DF-A9B3-464D-8C85-F74B6E0174B8}"/>
          </ac:spMkLst>
        </pc:spChg>
        <pc:spChg chg="add mod">
          <ac:chgData name="Rebecca Preece" userId="7a2fcd7e-0d82-41ab-8d7b-16c0c03210ac" providerId="ADAL" clId="{1AE318ED-1E6B-4623-B3CB-BF18E92731E8}" dt="2020-12-10T09:07:35.324" v="4667" actId="1076"/>
          <ac:spMkLst>
            <pc:docMk/>
            <pc:sldMk cId="1776720468" sldId="909"/>
            <ac:spMk id="6" creationId="{543539FC-D577-435B-8083-E21BA931B13F}"/>
          </ac:spMkLst>
        </pc:spChg>
        <pc:picChg chg="add mod modCrop">
          <ac:chgData name="Rebecca Preece" userId="7a2fcd7e-0d82-41ab-8d7b-16c0c03210ac" providerId="ADAL" clId="{1AE318ED-1E6B-4623-B3CB-BF18E92731E8}" dt="2020-12-09T19:58:31.706" v="2135" actId="1076"/>
          <ac:picMkLst>
            <pc:docMk/>
            <pc:sldMk cId="1776720468" sldId="909"/>
            <ac:picMk id="5" creationId="{726E392A-982C-4EC3-BE72-B36AFBBD086A}"/>
          </ac:picMkLst>
        </pc:picChg>
      </pc:sldChg>
      <pc:sldChg chg="addSp delSp modSp new del mod">
        <pc:chgData name="Rebecca Preece" userId="7a2fcd7e-0d82-41ab-8d7b-16c0c03210ac" providerId="ADAL" clId="{1AE318ED-1E6B-4623-B3CB-BF18E92731E8}" dt="2020-12-09T20:27:07.838" v="4023" actId="47"/>
        <pc:sldMkLst>
          <pc:docMk/>
          <pc:sldMk cId="2574577641" sldId="910"/>
        </pc:sldMkLst>
        <pc:spChg chg="mod">
          <ac:chgData name="Rebecca Preece" userId="7a2fcd7e-0d82-41ab-8d7b-16c0c03210ac" providerId="ADAL" clId="{1AE318ED-1E6B-4623-B3CB-BF18E92731E8}" dt="2020-12-09T20:25:07.883" v="3745" actId="20577"/>
          <ac:spMkLst>
            <pc:docMk/>
            <pc:sldMk cId="2574577641" sldId="910"/>
            <ac:spMk id="2" creationId="{04CD6E63-C221-40D5-93E5-B90EB0D7EF15}"/>
          </ac:spMkLst>
        </pc:spChg>
        <pc:spChg chg="del mod">
          <ac:chgData name="Rebecca Preece" userId="7a2fcd7e-0d82-41ab-8d7b-16c0c03210ac" providerId="ADAL" clId="{1AE318ED-1E6B-4623-B3CB-BF18E92731E8}" dt="2020-12-09T20:26:36.770" v="4018" actId="478"/>
          <ac:spMkLst>
            <pc:docMk/>
            <pc:sldMk cId="2574577641" sldId="910"/>
            <ac:spMk id="3" creationId="{82567C1A-A9AC-4B90-B520-CF17C9F8FAAB}"/>
          </ac:spMkLst>
        </pc:spChg>
        <pc:spChg chg="del mod">
          <ac:chgData name="Rebecca Preece" userId="7a2fcd7e-0d82-41ab-8d7b-16c0c03210ac" providerId="ADAL" clId="{1AE318ED-1E6B-4623-B3CB-BF18E92731E8}" dt="2020-12-09T20:26:51.658" v="4022" actId="478"/>
          <ac:spMkLst>
            <pc:docMk/>
            <pc:sldMk cId="2574577641" sldId="910"/>
            <ac:spMk id="4" creationId="{94D93DAD-BDD7-4AC3-85DB-4288EA197731}"/>
          </ac:spMkLst>
        </pc:spChg>
        <pc:spChg chg="add mod">
          <ac:chgData name="Rebecca Preece" userId="7a2fcd7e-0d82-41ab-8d7b-16c0c03210ac" providerId="ADAL" clId="{1AE318ED-1E6B-4623-B3CB-BF18E92731E8}" dt="2020-12-09T20:26:40.936" v="4021" actId="27636"/>
          <ac:spMkLst>
            <pc:docMk/>
            <pc:sldMk cId="2574577641" sldId="910"/>
            <ac:spMk id="6" creationId="{E85FE545-F6DB-4AF3-BF59-3203014E813D}"/>
          </ac:spMkLst>
        </pc:spChg>
        <pc:spChg chg="add mod">
          <ac:chgData name="Rebecca Preece" userId="7a2fcd7e-0d82-41ab-8d7b-16c0c03210ac" providerId="ADAL" clId="{1AE318ED-1E6B-4623-B3CB-BF18E92731E8}" dt="2020-12-09T20:26:51.658" v="4022" actId="478"/>
          <ac:spMkLst>
            <pc:docMk/>
            <pc:sldMk cId="2574577641" sldId="910"/>
            <ac:spMk id="8" creationId="{26577DF7-BEDA-48CB-80F2-2B14184502A2}"/>
          </ac:spMkLst>
        </pc:spChg>
      </pc:sldChg>
      <pc:sldChg chg="modSp add mod">
        <pc:chgData name="Rebecca Preece" userId="7a2fcd7e-0d82-41ab-8d7b-16c0c03210ac" providerId="ADAL" clId="{1AE318ED-1E6B-4623-B3CB-BF18E92731E8}" dt="2020-12-10T08:59:14.544" v="4549" actId="14100"/>
        <pc:sldMkLst>
          <pc:docMk/>
          <pc:sldMk cId="1817414627" sldId="911"/>
        </pc:sldMkLst>
        <pc:spChg chg="mod">
          <ac:chgData name="Rebecca Preece" userId="7a2fcd7e-0d82-41ab-8d7b-16c0c03210ac" providerId="ADAL" clId="{1AE318ED-1E6B-4623-B3CB-BF18E92731E8}" dt="2020-12-10T08:59:14.544" v="4549" actId="14100"/>
          <ac:spMkLst>
            <pc:docMk/>
            <pc:sldMk cId="1817414627" sldId="911"/>
            <ac:spMk id="5" creationId="{B145D5A9-9B8C-4FDB-88C8-34D42518F874}"/>
          </ac:spMkLst>
        </pc:spChg>
      </pc:sldChg>
      <pc:sldChg chg="modSp add del mod">
        <pc:chgData name="Rebecca Preece" userId="7a2fcd7e-0d82-41ab-8d7b-16c0c03210ac" providerId="ADAL" clId="{1AE318ED-1E6B-4623-B3CB-BF18E92731E8}" dt="2020-12-10T09:00:38.132" v="4567" actId="47"/>
        <pc:sldMkLst>
          <pc:docMk/>
          <pc:sldMk cId="2284783813" sldId="912"/>
        </pc:sldMkLst>
        <pc:spChg chg="mod">
          <ac:chgData name="Rebecca Preece" userId="7a2fcd7e-0d82-41ab-8d7b-16c0c03210ac" providerId="ADAL" clId="{1AE318ED-1E6B-4623-B3CB-BF18E92731E8}" dt="2020-12-10T09:00:31.773" v="4566" actId="14100"/>
          <ac:spMkLst>
            <pc:docMk/>
            <pc:sldMk cId="2284783813" sldId="912"/>
            <ac:spMk id="5" creationId="{32FF4002-B437-4A3B-AE6C-051D9266DC22}"/>
          </ac:spMkLst>
        </pc:spChg>
      </pc:sldChg>
      <pc:sldChg chg="addSp delSp modSp new del mod">
        <pc:chgData name="Rebecca Preece" userId="7a2fcd7e-0d82-41ab-8d7b-16c0c03210ac" providerId="ADAL" clId="{1AE318ED-1E6B-4623-B3CB-BF18E92731E8}" dt="2020-12-09T20:12:51.175" v="3031" actId="47"/>
        <pc:sldMkLst>
          <pc:docMk/>
          <pc:sldMk cId="2598574422" sldId="913"/>
        </pc:sldMkLst>
        <pc:spChg chg="del">
          <ac:chgData name="Rebecca Preece" userId="7a2fcd7e-0d82-41ab-8d7b-16c0c03210ac" providerId="ADAL" clId="{1AE318ED-1E6B-4623-B3CB-BF18E92731E8}" dt="2020-12-09T19:49:47.279" v="1467"/>
          <ac:spMkLst>
            <pc:docMk/>
            <pc:sldMk cId="2598574422" sldId="913"/>
            <ac:spMk id="2" creationId="{5C413F5B-CAB9-443F-BBFF-95E1893D3013}"/>
          </ac:spMkLst>
        </pc:spChg>
        <pc:spChg chg="del">
          <ac:chgData name="Rebecca Preece" userId="7a2fcd7e-0d82-41ab-8d7b-16c0c03210ac" providerId="ADAL" clId="{1AE318ED-1E6B-4623-B3CB-BF18E92731E8}" dt="2020-12-09T19:49:47.279" v="1467"/>
          <ac:spMkLst>
            <pc:docMk/>
            <pc:sldMk cId="2598574422" sldId="913"/>
            <ac:spMk id="3" creationId="{D034BFE6-DDD1-445C-A5D6-30D943060597}"/>
          </ac:spMkLst>
        </pc:spChg>
        <pc:spChg chg="add mod">
          <ac:chgData name="Rebecca Preece" userId="7a2fcd7e-0d82-41ab-8d7b-16c0c03210ac" providerId="ADAL" clId="{1AE318ED-1E6B-4623-B3CB-BF18E92731E8}" dt="2020-12-09T20:02:52.711" v="2338" actId="14100"/>
          <ac:spMkLst>
            <pc:docMk/>
            <pc:sldMk cId="2598574422" sldId="913"/>
            <ac:spMk id="4" creationId="{767DB366-6AD7-4F8A-9134-09A7F1BE3478}"/>
          </ac:spMkLst>
        </pc:spChg>
        <pc:spChg chg="add del mod">
          <ac:chgData name="Rebecca Preece" userId="7a2fcd7e-0d82-41ab-8d7b-16c0c03210ac" providerId="ADAL" clId="{1AE318ED-1E6B-4623-B3CB-BF18E92731E8}" dt="2020-12-09T19:50:15.185" v="1505" actId="1032"/>
          <ac:spMkLst>
            <pc:docMk/>
            <pc:sldMk cId="2598574422" sldId="913"/>
            <ac:spMk id="5" creationId="{EED80D96-3185-4694-A0C7-0A1CC18106C3}"/>
          </ac:spMkLst>
        </pc:spChg>
        <pc:graphicFrameChg chg="add mod modGraphic">
          <ac:chgData name="Rebecca Preece" userId="7a2fcd7e-0d82-41ab-8d7b-16c0c03210ac" providerId="ADAL" clId="{1AE318ED-1E6B-4623-B3CB-BF18E92731E8}" dt="2020-12-09T20:03:00.802" v="2341" actId="113"/>
          <ac:graphicFrameMkLst>
            <pc:docMk/>
            <pc:sldMk cId="2598574422" sldId="913"/>
            <ac:graphicFrameMk id="6" creationId="{A0493CDA-C26D-4278-9AE0-1556B60738AF}"/>
          </ac:graphicFrameMkLst>
        </pc:graphicFrameChg>
      </pc:sldChg>
      <pc:sldChg chg="addSp modSp add mod ord">
        <pc:chgData name="Rebecca Preece" userId="7a2fcd7e-0d82-41ab-8d7b-16c0c03210ac" providerId="ADAL" clId="{1AE318ED-1E6B-4623-B3CB-BF18E92731E8}" dt="2020-12-10T09:06:43.303" v="4638" actId="12269"/>
        <pc:sldMkLst>
          <pc:docMk/>
          <pc:sldMk cId="1471011413" sldId="914"/>
        </pc:sldMkLst>
        <pc:spChg chg="mod">
          <ac:chgData name="Rebecca Preece" userId="7a2fcd7e-0d82-41ab-8d7b-16c0c03210ac" providerId="ADAL" clId="{1AE318ED-1E6B-4623-B3CB-BF18E92731E8}" dt="2020-12-09T20:07:35.846" v="2411" actId="20577"/>
          <ac:spMkLst>
            <pc:docMk/>
            <pc:sldMk cId="1471011413" sldId="914"/>
            <ac:spMk id="4" creationId="{767DB366-6AD7-4F8A-9134-09A7F1BE3478}"/>
          </ac:spMkLst>
        </pc:spChg>
        <pc:graphicFrameChg chg="mod">
          <ac:chgData name="Rebecca Preece" userId="7a2fcd7e-0d82-41ab-8d7b-16c0c03210ac" providerId="ADAL" clId="{1AE318ED-1E6B-4623-B3CB-BF18E92731E8}" dt="2020-12-10T09:06:43.303" v="4638" actId="12269"/>
          <ac:graphicFrameMkLst>
            <pc:docMk/>
            <pc:sldMk cId="1471011413" sldId="914"/>
            <ac:graphicFrameMk id="6" creationId="{A0493CDA-C26D-4278-9AE0-1556B60738AF}"/>
          </ac:graphicFrameMkLst>
        </pc:graphicFrameChg>
        <pc:picChg chg="add mod modCrop">
          <ac:chgData name="Rebecca Preece" userId="7a2fcd7e-0d82-41ab-8d7b-16c0c03210ac" providerId="ADAL" clId="{1AE318ED-1E6B-4623-B3CB-BF18E92731E8}" dt="2020-12-09T20:07:40.872" v="2412" actId="1076"/>
          <ac:picMkLst>
            <pc:docMk/>
            <pc:sldMk cId="1471011413" sldId="914"/>
            <ac:picMk id="3" creationId="{F51A1605-26CF-460E-AB26-101A2C68F53E}"/>
          </ac:picMkLst>
        </pc:picChg>
      </pc:sldChg>
      <pc:sldChg chg="addSp delSp modSp new mod ord">
        <pc:chgData name="Rebecca Preece" userId="7a2fcd7e-0d82-41ab-8d7b-16c0c03210ac" providerId="ADAL" clId="{1AE318ED-1E6B-4623-B3CB-BF18E92731E8}" dt="2020-12-10T09:09:06.573" v="4715" actId="20577"/>
        <pc:sldMkLst>
          <pc:docMk/>
          <pc:sldMk cId="3641296282" sldId="915"/>
        </pc:sldMkLst>
        <pc:spChg chg="mod">
          <ac:chgData name="Rebecca Preece" userId="7a2fcd7e-0d82-41ab-8d7b-16c0c03210ac" providerId="ADAL" clId="{1AE318ED-1E6B-4623-B3CB-BF18E92731E8}" dt="2020-12-09T20:30:03.113" v="4149" actId="14100"/>
          <ac:spMkLst>
            <pc:docMk/>
            <pc:sldMk cId="3641296282" sldId="915"/>
            <ac:spMk id="2" creationId="{9755F01C-5880-4E9B-81A3-7B865FF825BD}"/>
          </ac:spMkLst>
        </pc:spChg>
        <pc:spChg chg="mod">
          <ac:chgData name="Rebecca Preece" userId="7a2fcd7e-0d82-41ab-8d7b-16c0c03210ac" providerId="ADAL" clId="{1AE318ED-1E6B-4623-B3CB-BF18E92731E8}" dt="2020-12-10T09:09:06.573" v="4715" actId="20577"/>
          <ac:spMkLst>
            <pc:docMk/>
            <pc:sldMk cId="3641296282" sldId="915"/>
            <ac:spMk id="3" creationId="{9A80A2DD-F44D-4F6F-8F45-BD3B1DA77F01}"/>
          </ac:spMkLst>
        </pc:spChg>
        <pc:spChg chg="del">
          <ac:chgData name="Rebecca Preece" userId="7a2fcd7e-0d82-41ab-8d7b-16c0c03210ac" providerId="ADAL" clId="{1AE318ED-1E6B-4623-B3CB-BF18E92731E8}" dt="2020-12-10T09:08:49.319" v="4678"/>
          <ac:spMkLst>
            <pc:docMk/>
            <pc:sldMk cId="3641296282" sldId="915"/>
            <ac:spMk id="4" creationId="{064B9C3C-4AC9-427B-98CD-893BCE18D09A}"/>
          </ac:spMkLst>
        </pc:spChg>
        <pc:picChg chg="add mod">
          <ac:chgData name="Rebecca Preece" userId="7a2fcd7e-0d82-41ab-8d7b-16c0c03210ac" providerId="ADAL" clId="{1AE318ED-1E6B-4623-B3CB-BF18E92731E8}" dt="2020-12-10T09:08:56.164" v="4682" actId="1076"/>
          <ac:picMkLst>
            <pc:docMk/>
            <pc:sldMk cId="3641296282" sldId="915"/>
            <ac:picMk id="1026" creationId="{7913FAFC-0B6D-41C9-B8C1-A375FFD6C733}"/>
          </ac:picMkLst>
        </pc:picChg>
      </pc:sldChg>
      <pc:sldChg chg="addSp delSp modSp new mod">
        <pc:chgData name="Rebecca Preece" userId="7a2fcd7e-0d82-41ab-8d7b-16c0c03210ac" providerId="ADAL" clId="{1AE318ED-1E6B-4623-B3CB-BF18E92731E8}" dt="2020-12-10T09:04:46.289" v="4616" actId="1076"/>
        <pc:sldMkLst>
          <pc:docMk/>
          <pc:sldMk cId="994243621" sldId="916"/>
        </pc:sldMkLst>
        <pc:spChg chg="mod">
          <ac:chgData name="Rebecca Preece" userId="7a2fcd7e-0d82-41ab-8d7b-16c0c03210ac" providerId="ADAL" clId="{1AE318ED-1E6B-4623-B3CB-BF18E92731E8}" dt="2020-12-10T09:01:51.708" v="4590" actId="14100"/>
          <ac:spMkLst>
            <pc:docMk/>
            <pc:sldMk cId="994243621" sldId="916"/>
            <ac:spMk id="2" creationId="{AA60B462-BF47-44ED-99C8-033FAFE06F77}"/>
          </ac:spMkLst>
        </pc:spChg>
        <pc:spChg chg="del">
          <ac:chgData name="Rebecca Preece" userId="7a2fcd7e-0d82-41ab-8d7b-16c0c03210ac" providerId="ADAL" clId="{1AE318ED-1E6B-4623-B3CB-BF18E92731E8}" dt="2020-12-09T20:10:49.615" v="2639"/>
          <ac:spMkLst>
            <pc:docMk/>
            <pc:sldMk cId="994243621" sldId="916"/>
            <ac:spMk id="3" creationId="{DD0DC23A-92A6-4D67-9280-4F5BF6B71DCF}"/>
          </ac:spMkLst>
        </pc:spChg>
        <pc:spChg chg="del mod">
          <ac:chgData name="Rebecca Preece" userId="7a2fcd7e-0d82-41ab-8d7b-16c0c03210ac" providerId="ADAL" clId="{1AE318ED-1E6B-4623-B3CB-BF18E92731E8}" dt="2020-12-10T09:04:21.398" v="4607"/>
          <ac:spMkLst>
            <pc:docMk/>
            <pc:sldMk cId="994243621" sldId="916"/>
            <ac:spMk id="4" creationId="{26956D5C-4A0B-486E-9F42-84E3172B5155}"/>
          </ac:spMkLst>
        </pc:spChg>
        <pc:spChg chg="add mod">
          <ac:chgData name="Rebecca Preece" userId="7a2fcd7e-0d82-41ab-8d7b-16c0c03210ac" providerId="ADAL" clId="{1AE318ED-1E6B-4623-B3CB-BF18E92731E8}" dt="2020-12-10T09:03:05.144" v="4593" actId="1076"/>
          <ac:spMkLst>
            <pc:docMk/>
            <pc:sldMk cId="994243621" sldId="916"/>
            <ac:spMk id="5" creationId="{D43D4FAF-AB5C-47CE-ADDE-81623DBBD93F}"/>
          </ac:spMkLst>
        </pc:spChg>
        <pc:spChg chg="add del mod">
          <ac:chgData name="Rebecca Preece" userId="7a2fcd7e-0d82-41ab-8d7b-16c0c03210ac" providerId="ADAL" clId="{1AE318ED-1E6B-4623-B3CB-BF18E92731E8}" dt="2020-12-10T09:04:40.343" v="4612"/>
          <ac:spMkLst>
            <pc:docMk/>
            <pc:sldMk cId="994243621" sldId="916"/>
            <ac:spMk id="8" creationId="{C4B741FC-054D-4580-9D69-E58D633EFA0E}"/>
          </ac:spMkLst>
        </pc:spChg>
        <pc:picChg chg="add del mod">
          <ac:chgData name="Rebecca Preece" userId="7a2fcd7e-0d82-41ab-8d7b-16c0c03210ac" providerId="ADAL" clId="{1AE318ED-1E6B-4623-B3CB-BF18E92731E8}" dt="2020-12-10T09:04:25.264" v="4611" actId="478"/>
          <ac:picMkLst>
            <pc:docMk/>
            <pc:sldMk cId="994243621" sldId="916"/>
            <ac:picMk id="6" creationId="{93C45739-0FB8-4F57-8E6F-D4A96D50DD4C}"/>
          </ac:picMkLst>
        </pc:picChg>
        <pc:picChg chg="add mod">
          <ac:chgData name="Rebecca Preece" userId="7a2fcd7e-0d82-41ab-8d7b-16c0c03210ac" providerId="ADAL" clId="{1AE318ED-1E6B-4623-B3CB-BF18E92731E8}" dt="2020-12-10T09:04:46.289" v="4616" actId="1076"/>
          <ac:picMkLst>
            <pc:docMk/>
            <pc:sldMk cId="994243621" sldId="916"/>
            <ac:picMk id="10" creationId="{AC723303-3B82-47D6-BF3A-9181E873FA72}"/>
          </ac:picMkLst>
        </pc:picChg>
      </pc:sldChg>
      <pc:sldChg chg="addSp delSp modSp new mod">
        <pc:chgData name="Rebecca Preece" userId="7a2fcd7e-0d82-41ab-8d7b-16c0c03210ac" providerId="ADAL" clId="{1AE318ED-1E6B-4623-B3CB-BF18E92731E8}" dt="2020-12-09T20:34:45.608" v="4303" actId="1076"/>
        <pc:sldMkLst>
          <pc:docMk/>
          <pc:sldMk cId="1000291621" sldId="917"/>
        </pc:sldMkLst>
        <pc:spChg chg="del">
          <ac:chgData name="Rebecca Preece" userId="7a2fcd7e-0d82-41ab-8d7b-16c0c03210ac" providerId="ADAL" clId="{1AE318ED-1E6B-4623-B3CB-BF18E92731E8}" dt="2020-12-09T20:34:19.914" v="4267"/>
          <ac:spMkLst>
            <pc:docMk/>
            <pc:sldMk cId="1000291621" sldId="917"/>
            <ac:spMk id="2" creationId="{7D15D619-E039-4849-8F9A-CE3651FAFBB3}"/>
          </ac:spMkLst>
        </pc:spChg>
        <pc:spChg chg="del">
          <ac:chgData name="Rebecca Preece" userId="7a2fcd7e-0d82-41ab-8d7b-16c0c03210ac" providerId="ADAL" clId="{1AE318ED-1E6B-4623-B3CB-BF18E92731E8}" dt="2020-12-09T20:34:19.914" v="4267"/>
          <ac:spMkLst>
            <pc:docMk/>
            <pc:sldMk cId="1000291621" sldId="917"/>
            <ac:spMk id="3" creationId="{B455E3D1-039B-460C-ACD9-612F32080DDB}"/>
          </ac:spMkLst>
        </pc:spChg>
        <pc:spChg chg="del">
          <ac:chgData name="Rebecca Preece" userId="7a2fcd7e-0d82-41ab-8d7b-16c0c03210ac" providerId="ADAL" clId="{1AE318ED-1E6B-4623-B3CB-BF18E92731E8}" dt="2020-12-09T20:34:19.914" v="4267"/>
          <ac:spMkLst>
            <pc:docMk/>
            <pc:sldMk cId="1000291621" sldId="917"/>
            <ac:spMk id="4" creationId="{E0921C25-B6B9-4C7B-83A1-56E3D0406E60}"/>
          </ac:spMkLst>
        </pc:spChg>
        <pc:spChg chg="add mod">
          <ac:chgData name="Rebecca Preece" userId="7a2fcd7e-0d82-41ab-8d7b-16c0c03210ac" providerId="ADAL" clId="{1AE318ED-1E6B-4623-B3CB-BF18E92731E8}" dt="2020-12-09T20:34:45.608" v="4303" actId="1076"/>
          <ac:spMkLst>
            <pc:docMk/>
            <pc:sldMk cId="1000291621" sldId="917"/>
            <ac:spMk id="5" creationId="{93F15427-9644-4FC9-9B12-BB15541E34B7}"/>
          </ac:spMkLst>
        </pc:spChg>
        <pc:spChg chg="add del mod">
          <ac:chgData name="Rebecca Preece" userId="7a2fcd7e-0d82-41ab-8d7b-16c0c03210ac" providerId="ADAL" clId="{1AE318ED-1E6B-4623-B3CB-BF18E92731E8}" dt="2020-12-09T20:34:24.960" v="4282" actId="478"/>
          <ac:spMkLst>
            <pc:docMk/>
            <pc:sldMk cId="1000291621" sldId="917"/>
            <ac:spMk id="6" creationId="{4659A68B-7D0D-4065-BCD9-841DB58C48F9}"/>
          </ac:spMkLst>
        </pc:spChg>
        <pc:spChg chg="add del mod">
          <ac:chgData name="Rebecca Preece" userId="7a2fcd7e-0d82-41ab-8d7b-16c0c03210ac" providerId="ADAL" clId="{1AE318ED-1E6B-4623-B3CB-BF18E92731E8}" dt="2020-12-09T20:34:26.195" v="4283" actId="478"/>
          <ac:spMkLst>
            <pc:docMk/>
            <pc:sldMk cId="1000291621" sldId="917"/>
            <ac:spMk id="7" creationId="{837EA624-FF8D-4D12-9112-49B7A4BB1023}"/>
          </ac:spMkLst>
        </pc:spChg>
      </pc:sldChg>
      <pc:sldChg chg="add del">
        <pc:chgData name="Rebecca Preece" userId="7a2fcd7e-0d82-41ab-8d7b-16c0c03210ac" providerId="ADAL" clId="{1AE318ED-1E6B-4623-B3CB-BF18E92731E8}" dt="2020-12-09T20:29:26.402" v="4114" actId="47"/>
        <pc:sldMkLst>
          <pc:docMk/>
          <pc:sldMk cId="1294773359" sldId="917"/>
        </pc:sldMkLst>
      </pc:sldChg>
      <pc:sldChg chg="modSp add mod ord">
        <pc:chgData name="Rebecca Preece" userId="7a2fcd7e-0d82-41ab-8d7b-16c0c03210ac" providerId="ADAL" clId="{1AE318ED-1E6B-4623-B3CB-BF18E92731E8}" dt="2020-12-10T08:57:27.607" v="4480" actId="27636"/>
        <pc:sldMkLst>
          <pc:docMk/>
          <pc:sldMk cId="1755815057" sldId="918"/>
        </pc:sldMkLst>
        <pc:spChg chg="mod">
          <ac:chgData name="Rebecca Preece" userId="7a2fcd7e-0d82-41ab-8d7b-16c0c03210ac" providerId="ADAL" clId="{1AE318ED-1E6B-4623-B3CB-BF18E92731E8}" dt="2020-12-10T08:57:27.607" v="4480" actId="27636"/>
          <ac:spMkLst>
            <pc:docMk/>
            <pc:sldMk cId="1755815057" sldId="918"/>
            <ac:spMk id="3" creationId="{F156FC86-9F1E-4690-AA1D-0651BD6C1A85}"/>
          </ac:spMkLst>
        </pc:spChg>
      </pc:sldChg>
      <pc:sldChg chg="modSp add mod">
        <pc:chgData name="Rebecca Preece" userId="7a2fcd7e-0d82-41ab-8d7b-16c0c03210ac" providerId="ADAL" clId="{1AE318ED-1E6B-4623-B3CB-BF18E92731E8}" dt="2020-12-10T08:58:58.401" v="4545" actId="27636"/>
        <pc:sldMkLst>
          <pc:docMk/>
          <pc:sldMk cId="3635131608" sldId="919"/>
        </pc:sldMkLst>
        <pc:spChg chg="mod">
          <ac:chgData name="Rebecca Preece" userId="7a2fcd7e-0d82-41ab-8d7b-16c0c03210ac" providerId="ADAL" clId="{1AE318ED-1E6B-4623-B3CB-BF18E92731E8}" dt="2020-12-10T08:58:58.401" v="4545" actId="27636"/>
          <ac:spMkLst>
            <pc:docMk/>
            <pc:sldMk cId="3635131608" sldId="919"/>
            <ac:spMk id="8" creationId="{8F74607C-812B-468A-A1D4-848111374040}"/>
          </ac:spMkLst>
        </pc:spChg>
      </pc:sldChg>
      <pc:sldChg chg="modSp new del mod ord">
        <pc:chgData name="Rebecca Preece" userId="7a2fcd7e-0d82-41ab-8d7b-16c0c03210ac" providerId="ADAL" clId="{1AE318ED-1E6B-4623-B3CB-BF18E92731E8}" dt="2020-12-10T11:14:12.586" v="5169" actId="47"/>
        <pc:sldMkLst>
          <pc:docMk/>
          <pc:sldMk cId="2941199155" sldId="920"/>
        </pc:sldMkLst>
        <pc:spChg chg="mod">
          <ac:chgData name="Rebecca Preece" userId="7a2fcd7e-0d82-41ab-8d7b-16c0c03210ac" providerId="ADAL" clId="{1AE318ED-1E6B-4623-B3CB-BF18E92731E8}" dt="2020-12-10T09:10:23.664" v="4732" actId="207"/>
          <ac:spMkLst>
            <pc:docMk/>
            <pc:sldMk cId="2941199155" sldId="920"/>
            <ac:spMk id="2" creationId="{AFC2C6CF-3A99-4119-B046-3E9F49456C81}"/>
          </ac:spMkLst>
        </pc:spChg>
      </pc:sldChg>
      <pc:sldChg chg="modSp add mod">
        <pc:chgData name="Rebecca Preece" userId="7a2fcd7e-0d82-41ab-8d7b-16c0c03210ac" providerId="ADAL" clId="{1AE318ED-1E6B-4623-B3CB-BF18E92731E8}" dt="2020-12-10T09:27:20.726" v="4751" actId="1076"/>
        <pc:sldMkLst>
          <pc:docMk/>
          <pc:sldMk cId="2065651473" sldId="921"/>
        </pc:sldMkLst>
        <pc:spChg chg="mod">
          <ac:chgData name="Rebecca Preece" userId="7a2fcd7e-0d82-41ab-8d7b-16c0c03210ac" providerId="ADAL" clId="{1AE318ED-1E6B-4623-B3CB-BF18E92731E8}" dt="2020-12-10T09:27:20.726" v="4751" actId="1076"/>
          <ac:spMkLst>
            <pc:docMk/>
            <pc:sldMk cId="2065651473" sldId="921"/>
            <ac:spMk id="5" creationId="{B26CD41B-29D7-439F-AE0F-BF1C3BDF5190}"/>
          </ac:spMkLst>
        </pc:spChg>
      </pc:sldChg>
      <pc:sldChg chg="addSp modSp add mod">
        <pc:chgData name="Rebecca Preece" userId="7a2fcd7e-0d82-41ab-8d7b-16c0c03210ac" providerId="ADAL" clId="{1AE318ED-1E6B-4623-B3CB-BF18E92731E8}" dt="2020-12-10T09:42:02.737" v="5003" actId="20577"/>
        <pc:sldMkLst>
          <pc:docMk/>
          <pc:sldMk cId="339728364" sldId="922"/>
        </pc:sldMkLst>
        <pc:spChg chg="mod">
          <ac:chgData name="Rebecca Preece" userId="7a2fcd7e-0d82-41ab-8d7b-16c0c03210ac" providerId="ADAL" clId="{1AE318ED-1E6B-4623-B3CB-BF18E92731E8}" dt="2020-12-10T09:42:02.737" v="5003" actId="20577"/>
          <ac:spMkLst>
            <pc:docMk/>
            <pc:sldMk cId="339728364" sldId="922"/>
            <ac:spMk id="3" creationId="{D850C12A-86B1-4844-A16F-E3970A1D5A4E}"/>
          </ac:spMkLst>
        </pc:spChg>
        <pc:spChg chg="add mod">
          <ac:chgData name="Rebecca Preece" userId="7a2fcd7e-0d82-41ab-8d7b-16c0c03210ac" providerId="ADAL" clId="{1AE318ED-1E6B-4623-B3CB-BF18E92731E8}" dt="2020-12-10T09:37:50.078" v="4950" actId="1076"/>
          <ac:spMkLst>
            <pc:docMk/>
            <pc:sldMk cId="339728364" sldId="922"/>
            <ac:spMk id="4" creationId="{53EAF8E4-BCB9-45FB-8EED-7C39F7E075D3}"/>
          </ac:spMkLst>
        </pc:spChg>
        <pc:picChg chg="add mod">
          <ac:chgData name="Rebecca Preece" userId="7a2fcd7e-0d82-41ab-8d7b-16c0c03210ac" providerId="ADAL" clId="{1AE318ED-1E6B-4623-B3CB-BF18E92731E8}" dt="2020-12-10T09:37:37.666" v="4945"/>
          <ac:picMkLst>
            <pc:docMk/>
            <pc:sldMk cId="339728364" sldId="922"/>
            <ac:picMk id="5" creationId="{DEDD5308-43EB-4ADF-BF67-5778A57161A0}"/>
          </ac:picMkLst>
        </pc:picChg>
      </pc:sldChg>
      <pc:sldChg chg="addSp modSp add mod">
        <pc:chgData name="Rebecca Preece" userId="7a2fcd7e-0d82-41ab-8d7b-16c0c03210ac" providerId="ADAL" clId="{1AE318ED-1E6B-4623-B3CB-BF18E92731E8}" dt="2020-12-10T09:37:04.110" v="4936" actId="14100"/>
        <pc:sldMkLst>
          <pc:docMk/>
          <pc:sldMk cId="3763206049" sldId="923"/>
        </pc:sldMkLst>
        <pc:spChg chg="mod">
          <ac:chgData name="Rebecca Preece" userId="7a2fcd7e-0d82-41ab-8d7b-16c0c03210ac" providerId="ADAL" clId="{1AE318ED-1E6B-4623-B3CB-BF18E92731E8}" dt="2020-12-10T09:37:04.110" v="4936" actId="14100"/>
          <ac:spMkLst>
            <pc:docMk/>
            <pc:sldMk cId="3763206049" sldId="923"/>
            <ac:spMk id="3" creationId="{D850C12A-86B1-4844-A16F-E3970A1D5A4E}"/>
          </ac:spMkLst>
        </pc:spChg>
        <pc:spChg chg="mod">
          <ac:chgData name="Rebecca Preece" userId="7a2fcd7e-0d82-41ab-8d7b-16c0c03210ac" providerId="ADAL" clId="{1AE318ED-1E6B-4623-B3CB-BF18E92731E8}" dt="2020-12-10T09:35:49.606" v="4933" actId="1076"/>
          <ac:spMkLst>
            <pc:docMk/>
            <pc:sldMk cId="3763206049" sldId="923"/>
            <ac:spMk id="4" creationId="{53EAF8E4-BCB9-45FB-8EED-7C39F7E075D3}"/>
          </ac:spMkLst>
        </pc:spChg>
        <pc:picChg chg="add mod">
          <ac:chgData name="Rebecca Preece" userId="7a2fcd7e-0d82-41ab-8d7b-16c0c03210ac" providerId="ADAL" clId="{1AE318ED-1E6B-4623-B3CB-BF18E92731E8}" dt="2020-12-10T09:37:01.333" v="4935" actId="732"/>
          <ac:picMkLst>
            <pc:docMk/>
            <pc:sldMk cId="3763206049" sldId="923"/>
            <ac:picMk id="1026" creationId="{03C0ED97-FAFA-40EC-A8D1-1B3E59D6358A}"/>
          </ac:picMkLst>
        </pc:picChg>
      </pc:sldChg>
      <pc:sldChg chg="addSp delSp modSp new mod ord">
        <pc:chgData name="Rebecca Preece" userId="7a2fcd7e-0d82-41ab-8d7b-16c0c03210ac" providerId="ADAL" clId="{1AE318ED-1E6B-4623-B3CB-BF18E92731E8}" dt="2020-12-10T11:16:08.652" v="5172"/>
        <pc:sldMkLst>
          <pc:docMk/>
          <pc:sldMk cId="2838454983" sldId="924"/>
        </pc:sldMkLst>
        <pc:spChg chg="mod">
          <ac:chgData name="Rebecca Preece" userId="7a2fcd7e-0d82-41ab-8d7b-16c0c03210ac" providerId="ADAL" clId="{1AE318ED-1E6B-4623-B3CB-BF18E92731E8}" dt="2020-12-10T10:47:21.423" v="5134" actId="14100"/>
          <ac:spMkLst>
            <pc:docMk/>
            <pc:sldMk cId="2838454983" sldId="924"/>
            <ac:spMk id="2" creationId="{E98FAB24-412E-49C7-88E2-40620CEFB3FF}"/>
          </ac:spMkLst>
        </pc:spChg>
        <pc:spChg chg="mod">
          <ac:chgData name="Rebecca Preece" userId="7a2fcd7e-0d82-41ab-8d7b-16c0c03210ac" providerId="ADAL" clId="{1AE318ED-1E6B-4623-B3CB-BF18E92731E8}" dt="2020-12-10T10:47:43.525" v="5157" actId="207"/>
          <ac:spMkLst>
            <pc:docMk/>
            <pc:sldMk cId="2838454983" sldId="924"/>
            <ac:spMk id="3" creationId="{36024712-08B4-4817-8268-817B404CBF71}"/>
          </ac:spMkLst>
        </pc:spChg>
        <pc:spChg chg="add del mod">
          <ac:chgData name="Rebecca Preece" userId="7a2fcd7e-0d82-41ab-8d7b-16c0c03210ac" providerId="ADAL" clId="{1AE318ED-1E6B-4623-B3CB-BF18E92731E8}" dt="2020-12-10T10:48:14.593" v="5162" actId="478"/>
          <ac:spMkLst>
            <pc:docMk/>
            <pc:sldMk cId="2838454983" sldId="924"/>
            <ac:spMk id="4" creationId="{54D161E7-B5BC-4588-8DB6-8CC3C323E6B6}"/>
          </ac:spMkLst>
        </pc:spChg>
        <pc:spChg chg="add del mod">
          <ac:chgData name="Rebecca Preece" userId="7a2fcd7e-0d82-41ab-8d7b-16c0c03210ac" providerId="ADAL" clId="{1AE318ED-1E6B-4623-B3CB-BF18E92731E8}" dt="2020-12-10T10:48:10.087" v="5160" actId="478"/>
          <ac:spMkLst>
            <pc:docMk/>
            <pc:sldMk cId="2838454983" sldId="924"/>
            <ac:spMk id="5" creationId="{FDE35EE8-CA75-4612-8883-DAD3944DDF59}"/>
          </ac:spMkLst>
        </pc:spChg>
        <pc:picChg chg="add del mod">
          <ac:chgData name="Rebecca Preece" userId="7a2fcd7e-0d82-41ab-8d7b-16c0c03210ac" providerId="ADAL" clId="{1AE318ED-1E6B-4623-B3CB-BF18E92731E8}" dt="2020-12-10T10:48:21.645" v="5167" actId="1076"/>
          <ac:picMkLst>
            <pc:docMk/>
            <pc:sldMk cId="2838454983" sldId="924"/>
            <ac:picMk id="1026" creationId="{052A1A15-7E9E-463B-9675-58CB945BD587}"/>
          </ac:picMkLst>
        </pc:picChg>
      </pc:sldChg>
      <pc:sldChg chg="modSp new del mod">
        <pc:chgData name="Rebecca Preece" userId="7a2fcd7e-0d82-41ab-8d7b-16c0c03210ac" providerId="ADAL" clId="{1AE318ED-1E6B-4623-B3CB-BF18E92731E8}" dt="2020-12-10T10:41:44.961" v="5083" actId="47"/>
        <pc:sldMkLst>
          <pc:docMk/>
          <pc:sldMk cId="918392476" sldId="925"/>
        </pc:sldMkLst>
        <pc:spChg chg="mod">
          <ac:chgData name="Rebecca Preece" userId="7a2fcd7e-0d82-41ab-8d7b-16c0c03210ac" providerId="ADAL" clId="{1AE318ED-1E6B-4623-B3CB-BF18E92731E8}" dt="2020-12-10T10:41:17.349" v="5082" actId="20577"/>
          <ac:spMkLst>
            <pc:docMk/>
            <pc:sldMk cId="918392476" sldId="925"/>
            <ac:spMk id="2" creationId="{42017FE3-F1DB-4C53-910D-7BC2ABE1FBFC}"/>
          </ac:spMkLst>
        </pc:spChg>
        <pc:spChg chg="mod">
          <ac:chgData name="Rebecca Preece" userId="7a2fcd7e-0d82-41ab-8d7b-16c0c03210ac" providerId="ADAL" clId="{1AE318ED-1E6B-4623-B3CB-BF18E92731E8}" dt="2020-12-10T10:40:58.090" v="5012"/>
          <ac:spMkLst>
            <pc:docMk/>
            <pc:sldMk cId="918392476" sldId="925"/>
            <ac:spMk id="3" creationId="{51C570FE-BA34-4335-9FC1-941DFDC8B7B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rPr>
              <a:t>Pie Chart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C81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6C-7247-BB43-E2045551191C}"/>
              </c:ext>
            </c:extLst>
          </c:dPt>
          <c:dPt>
            <c:idx val="1"/>
            <c:bubble3D val="0"/>
            <c:spPr>
              <a:solidFill>
                <a:srgbClr val="01BE6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6C-7247-BB43-E2045551191C}"/>
              </c:ext>
            </c:extLst>
          </c:dPt>
          <c:dPt>
            <c:idx val="2"/>
            <c:bubble3D val="0"/>
            <c:spPr>
              <a:solidFill>
                <a:srgbClr val="FFB9C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96C-7247-BB43-E2045551191C}"/>
              </c:ext>
            </c:extLst>
          </c:dPt>
          <c:dPt>
            <c:idx val="3"/>
            <c:bubble3D val="0"/>
            <c:spPr>
              <a:solidFill>
                <a:srgbClr val="4209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96C-7247-BB43-E2045551191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F4-5A47-84F5-F9AEC38D78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pPr>
            <a:r>
              <a:rPr lang="en-US" baseline="0" dirty="0">
                <a:latin typeface="Arial" panose="020B06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Bar Graph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C81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1BE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E0-D64B-832C-D8A8DB896E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5C-8345-A70F-2C0F1DD585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-2125726136"/>
        <c:axId val="-2141755464"/>
      </c:barChart>
      <c:catAx>
        <c:axId val="-2125726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1755464"/>
        <c:crosses val="autoZero"/>
        <c:auto val="1"/>
        <c:lblAlgn val="ctr"/>
        <c:lblOffset val="100"/>
        <c:noMultiLvlLbl val="0"/>
      </c:catAx>
      <c:valAx>
        <c:axId val="-2141755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5726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ECADB-AC68-44ED-8BF3-BB54FDF76867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344E2F2-ECFA-4EF6-A063-790C19DD30E3}">
      <dgm:prSet phldrT="[Text]"/>
      <dgm:spPr/>
      <dgm:t>
        <a:bodyPr/>
        <a:lstStyle/>
        <a:p>
          <a:r>
            <a:rPr lang="en-GB" b="1"/>
            <a:t>TBC</a:t>
          </a:r>
          <a:endParaRPr lang="en-GB" b="1" dirty="0"/>
        </a:p>
      </dgm:t>
    </dgm:pt>
    <dgm:pt modelId="{235D6A6B-48A6-43DF-99C1-8BE4D179CCE7}" type="parTrans" cxnId="{7409B5B7-4A5D-464F-80CD-FFC8C0D7F5E8}">
      <dgm:prSet/>
      <dgm:spPr/>
      <dgm:t>
        <a:bodyPr/>
        <a:lstStyle/>
        <a:p>
          <a:endParaRPr lang="en-GB"/>
        </a:p>
      </dgm:t>
    </dgm:pt>
    <dgm:pt modelId="{B1BF2989-4103-4AA0-99BD-E8C90C5699A6}" type="sibTrans" cxnId="{7409B5B7-4A5D-464F-80CD-FFC8C0D7F5E8}">
      <dgm:prSet/>
      <dgm:spPr/>
      <dgm:t>
        <a:bodyPr/>
        <a:lstStyle/>
        <a:p>
          <a:endParaRPr lang="en-GB"/>
        </a:p>
      </dgm:t>
    </dgm:pt>
    <dgm:pt modelId="{63256923-D099-4E0F-9B9F-662D8E182D7D}">
      <dgm:prSet phldrT="[Text]"/>
      <dgm:spPr/>
      <dgm:t>
        <a:bodyPr/>
        <a:lstStyle/>
        <a:p>
          <a:r>
            <a:rPr lang="en-GB"/>
            <a:t>Wider introduction of the passenger app </a:t>
          </a:r>
          <a:endParaRPr lang="en-GB" dirty="0"/>
        </a:p>
      </dgm:t>
    </dgm:pt>
    <dgm:pt modelId="{E2863B85-C14F-4E16-9307-B48079151188}" type="parTrans" cxnId="{08FD32BA-A921-4CDC-B8D9-F210A97A2515}">
      <dgm:prSet/>
      <dgm:spPr/>
      <dgm:t>
        <a:bodyPr/>
        <a:lstStyle/>
        <a:p>
          <a:endParaRPr lang="en-GB"/>
        </a:p>
      </dgm:t>
    </dgm:pt>
    <dgm:pt modelId="{9EB1D01B-B971-4283-A8A3-AB6403A36939}" type="sibTrans" cxnId="{08FD32BA-A921-4CDC-B8D9-F210A97A2515}">
      <dgm:prSet/>
      <dgm:spPr/>
      <dgm:t>
        <a:bodyPr/>
        <a:lstStyle/>
        <a:p>
          <a:endParaRPr lang="en-GB"/>
        </a:p>
      </dgm:t>
    </dgm:pt>
    <dgm:pt modelId="{700A6751-2297-4524-8B7C-864285F958A2}">
      <dgm:prSet/>
      <dgm:spPr/>
      <dgm:t>
        <a:bodyPr/>
        <a:lstStyle/>
        <a:p>
          <a:r>
            <a:rPr lang="en-GB" b="1"/>
            <a:t>December 2020</a:t>
          </a:r>
          <a:endParaRPr lang="en-GB" b="1" dirty="0"/>
        </a:p>
      </dgm:t>
    </dgm:pt>
    <dgm:pt modelId="{47C3784F-7BE4-472E-9F0B-EC7F860BAA09}" type="parTrans" cxnId="{2902FEB2-085A-4898-AEE8-9C2D8A12CFB5}">
      <dgm:prSet/>
      <dgm:spPr/>
      <dgm:t>
        <a:bodyPr/>
        <a:lstStyle/>
        <a:p>
          <a:endParaRPr lang="en-GB"/>
        </a:p>
      </dgm:t>
    </dgm:pt>
    <dgm:pt modelId="{3B4B1F8B-D150-463D-AC87-3AA5F9ADAA08}" type="sibTrans" cxnId="{2902FEB2-085A-4898-AEE8-9C2D8A12CFB5}">
      <dgm:prSet/>
      <dgm:spPr/>
      <dgm:t>
        <a:bodyPr/>
        <a:lstStyle/>
        <a:p>
          <a:endParaRPr lang="en-GB"/>
        </a:p>
      </dgm:t>
    </dgm:pt>
    <dgm:pt modelId="{75535A53-8DED-4309-9742-3B428A813DE6}">
      <dgm:prSet/>
      <dgm:spPr/>
      <dgm:t>
        <a:bodyPr/>
        <a:lstStyle/>
        <a:p>
          <a:r>
            <a:rPr lang="en-GB" dirty="0"/>
            <a:t>Passenger app trial with small number of participants (ends 17 Dec)</a:t>
          </a:r>
        </a:p>
      </dgm:t>
    </dgm:pt>
    <dgm:pt modelId="{5337B54C-CBD9-4C97-99B5-BF0A930D4CD9}" type="parTrans" cxnId="{65A82319-7F6F-4B04-B734-7D75F2537087}">
      <dgm:prSet/>
      <dgm:spPr/>
      <dgm:t>
        <a:bodyPr/>
        <a:lstStyle/>
        <a:p>
          <a:endParaRPr lang="en-GB"/>
        </a:p>
      </dgm:t>
    </dgm:pt>
    <dgm:pt modelId="{7A9252DC-7BA1-4CBA-9CED-0993D42C1EDD}" type="sibTrans" cxnId="{65A82319-7F6F-4B04-B734-7D75F2537087}">
      <dgm:prSet/>
      <dgm:spPr/>
      <dgm:t>
        <a:bodyPr/>
        <a:lstStyle/>
        <a:p>
          <a:endParaRPr lang="en-GB"/>
        </a:p>
      </dgm:t>
    </dgm:pt>
    <dgm:pt modelId="{1A534B95-DE4E-482F-BA61-FD9EA4C7A509}">
      <dgm:prSet/>
      <dgm:spPr/>
      <dgm:t>
        <a:bodyPr/>
        <a:lstStyle/>
        <a:p>
          <a:r>
            <a:rPr lang="en-GB"/>
            <a:t>Staff app used by most TOCs (partially or fully)</a:t>
          </a:r>
          <a:endParaRPr lang="en-GB" dirty="0"/>
        </a:p>
      </dgm:t>
    </dgm:pt>
    <dgm:pt modelId="{BAB29CEB-3084-46D6-91BC-6DD967A41711}" type="parTrans" cxnId="{4971E900-734C-42C3-B262-636C078504A2}">
      <dgm:prSet/>
      <dgm:spPr/>
      <dgm:t>
        <a:bodyPr/>
        <a:lstStyle/>
        <a:p>
          <a:endParaRPr lang="en-GB"/>
        </a:p>
      </dgm:t>
    </dgm:pt>
    <dgm:pt modelId="{85768782-D0F3-43E8-8CAA-91CE40C11D46}" type="sibTrans" cxnId="{4971E900-734C-42C3-B262-636C078504A2}">
      <dgm:prSet/>
      <dgm:spPr/>
      <dgm:t>
        <a:bodyPr/>
        <a:lstStyle/>
        <a:p>
          <a:endParaRPr lang="en-GB"/>
        </a:p>
      </dgm:t>
    </dgm:pt>
    <dgm:pt modelId="{55150E96-1DC1-4B98-9E4B-14DBA5E7C58E}">
      <dgm:prSet/>
      <dgm:spPr/>
      <dgm:t>
        <a:bodyPr/>
        <a:lstStyle/>
        <a:p>
          <a:r>
            <a:rPr lang="en-GB" b="1"/>
            <a:t>April 2021</a:t>
          </a:r>
          <a:endParaRPr lang="en-GB" b="1" dirty="0"/>
        </a:p>
      </dgm:t>
    </dgm:pt>
    <dgm:pt modelId="{ECC92902-35BC-423B-BDF1-44F010F27424}" type="sibTrans" cxnId="{DC14DFBD-052B-4429-8B51-26C9E4F2E975}">
      <dgm:prSet/>
      <dgm:spPr/>
      <dgm:t>
        <a:bodyPr/>
        <a:lstStyle/>
        <a:p>
          <a:endParaRPr lang="en-GB"/>
        </a:p>
      </dgm:t>
    </dgm:pt>
    <dgm:pt modelId="{57D144B8-758A-4E3E-8923-88E4F0394A9A}" type="parTrans" cxnId="{DC14DFBD-052B-4429-8B51-26C9E4F2E975}">
      <dgm:prSet/>
      <dgm:spPr/>
      <dgm:t>
        <a:bodyPr/>
        <a:lstStyle/>
        <a:p>
          <a:endParaRPr lang="en-GB"/>
        </a:p>
      </dgm:t>
    </dgm:pt>
    <dgm:pt modelId="{F67D1398-56D2-4D96-8B6E-89C25D3ED427}" type="pres">
      <dgm:prSet presAssocID="{ED3ECADB-AC68-44ED-8BF3-BB54FDF76867}" presName="diagram" presStyleCnt="0">
        <dgm:presLayoutVars>
          <dgm:dir/>
          <dgm:resizeHandles val="exact"/>
        </dgm:presLayoutVars>
      </dgm:prSet>
      <dgm:spPr/>
    </dgm:pt>
    <dgm:pt modelId="{C7E32182-D6AB-4C29-8D02-62C1FE69CB4F}" type="pres">
      <dgm:prSet presAssocID="{700A6751-2297-4524-8B7C-864285F958A2}" presName="node" presStyleLbl="node1" presStyleIdx="0" presStyleCnt="3">
        <dgm:presLayoutVars>
          <dgm:bulletEnabled val="1"/>
        </dgm:presLayoutVars>
      </dgm:prSet>
      <dgm:spPr/>
    </dgm:pt>
    <dgm:pt modelId="{8F642EDF-7CF4-43D3-86B8-835CE98A7276}" type="pres">
      <dgm:prSet presAssocID="{3B4B1F8B-D150-463D-AC87-3AA5F9ADAA08}" presName="sibTrans" presStyleCnt="0"/>
      <dgm:spPr/>
    </dgm:pt>
    <dgm:pt modelId="{726D8324-0930-49DD-BE94-CEB56E009226}" type="pres">
      <dgm:prSet presAssocID="{0344E2F2-ECFA-4EF6-A063-790C19DD30E3}" presName="node" presStyleLbl="node1" presStyleIdx="1" presStyleCnt="3">
        <dgm:presLayoutVars>
          <dgm:bulletEnabled val="1"/>
        </dgm:presLayoutVars>
      </dgm:prSet>
      <dgm:spPr/>
    </dgm:pt>
    <dgm:pt modelId="{4740CFFA-6414-49DB-A574-C3C029F845FA}" type="pres">
      <dgm:prSet presAssocID="{B1BF2989-4103-4AA0-99BD-E8C90C5699A6}" presName="sibTrans" presStyleCnt="0"/>
      <dgm:spPr/>
    </dgm:pt>
    <dgm:pt modelId="{3FF75572-EB76-44D9-B5ED-82DF6BF65502}" type="pres">
      <dgm:prSet presAssocID="{55150E96-1DC1-4B98-9E4B-14DBA5E7C58E}" presName="node" presStyleLbl="node1" presStyleIdx="2" presStyleCnt="3">
        <dgm:presLayoutVars>
          <dgm:bulletEnabled val="1"/>
        </dgm:presLayoutVars>
      </dgm:prSet>
      <dgm:spPr/>
    </dgm:pt>
  </dgm:ptLst>
  <dgm:cxnLst>
    <dgm:cxn modelId="{4971E900-734C-42C3-B262-636C078504A2}" srcId="{55150E96-1DC1-4B98-9E4B-14DBA5E7C58E}" destId="{1A534B95-DE4E-482F-BA61-FD9EA4C7A509}" srcOrd="0" destOrd="0" parTransId="{BAB29CEB-3084-46D6-91BC-6DD967A41711}" sibTransId="{85768782-D0F3-43E8-8CAA-91CE40C11D46}"/>
    <dgm:cxn modelId="{65A82319-7F6F-4B04-B734-7D75F2537087}" srcId="{700A6751-2297-4524-8B7C-864285F958A2}" destId="{75535A53-8DED-4309-9742-3B428A813DE6}" srcOrd="0" destOrd="0" parTransId="{5337B54C-CBD9-4C97-99B5-BF0A930D4CD9}" sibTransId="{7A9252DC-7BA1-4CBA-9CED-0993D42C1EDD}"/>
    <dgm:cxn modelId="{11A77F8F-8E76-43AE-9B05-D00D6E9228AF}" type="presOf" srcId="{700A6751-2297-4524-8B7C-864285F958A2}" destId="{C7E32182-D6AB-4C29-8D02-62C1FE69CB4F}" srcOrd="0" destOrd="0" presId="urn:microsoft.com/office/officeart/2005/8/layout/default"/>
    <dgm:cxn modelId="{6D001D99-9CAE-485D-98E5-8846CDB0A2F3}" type="presOf" srcId="{0344E2F2-ECFA-4EF6-A063-790C19DD30E3}" destId="{726D8324-0930-49DD-BE94-CEB56E009226}" srcOrd="0" destOrd="0" presId="urn:microsoft.com/office/officeart/2005/8/layout/default"/>
    <dgm:cxn modelId="{0EC9F7AA-EB14-4BC1-B2B3-411017F1FF3B}" type="presOf" srcId="{63256923-D099-4E0F-9B9F-662D8E182D7D}" destId="{726D8324-0930-49DD-BE94-CEB56E009226}" srcOrd="0" destOrd="1" presId="urn:microsoft.com/office/officeart/2005/8/layout/default"/>
    <dgm:cxn modelId="{2902FEB2-085A-4898-AEE8-9C2D8A12CFB5}" srcId="{ED3ECADB-AC68-44ED-8BF3-BB54FDF76867}" destId="{700A6751-2297-4524-8B7C-864285F958A2}" srcOrd="0" destOrd="0" parTransId="{47C3784F-7BE4-472E-9F0B-EC7F860BAA09}" sibTransId="{3B4B1F8B-D150-463D-AC87-3AA5F9ADAA08}"/>
    <dgm:cxn modelId="{7409B5B7-4A5D-464F-80CD-FFC8C0D7F5E8}" srcId="{ED3ECADB-AC68-44ED-8BF3-BB54FDF76867}" destId="{0344E2F2-ECFA-4EF6-A063-790C19DD30E3}" srcOrd="1" destOrd="0" parTransId="{235D6A6B-48A6-43DF-99C1-8BE4D179CCE7}" sibTransId="{B1BF2989-4103-4AA0-99BD-E8C90C5699A6}"/>
    <dgm:cxn modelId="{08FD32BA-A921-4CDC-B8D9-F210A97A2515}" srcId="{0344E2F2-ECFA-4EF6-A063-790C19DD30E3}" destId="{63256923-D099-4E0F-9B9F-662D8E182D7D}" srcOrd="0" destOrd="0" parTransId="{E2863B85-C14F-4E16-9307-B48079151188}" sibTransId="{9EB1D01B-B971-4283-A8A3-AB6403A36939}"/>
    <dgm:cxn modelId="{8F0338BC-D1F5-4CEB-BAD4-FEEBA6F71C66}" type="presOf" srcId="{ED3ECADB-AC68-44ED-8BF3-BB54FDF76867}" destId="{F67D1398-56D2-4D96-8B6E-89C25D3ED427}" srcOrd="0" destOrd="0" presId="urn:microsoft.com/office/officeart/2005/8/layout/default"/>
    <dgm:cxn modelId="{DC14DFBD-052B-4429-8B51-26C9E4F2E975}" srcId="{ED3ECADB-AC68-44ED-8BF3-BB54FDF76867}" destId="{55150E96-1DC1-4B98-9E4B-14DBA5E7C58E}" srcOrd="2" destOrd="0" parTransId="{57D144B8-758A-4E3E-8923-88E4F0394A9A}" sibTransId="{ECC92902-35BC-423B-BDF1-44F010F27424}"/>
    <dgm:cxn modelId="{D814A7D2-96AC-47A1-8F40-FCA08F2BCCC7}" type="presOf" srcId="{55150E96-1DC1-4B98-9E4B-14DBA5E7C58E}" destId="{3FF75572-EB76-44D9-B5ED-82DF6BF65502}" srcOrd="0" destOrd="0" presId="urn:microsoft.com/office/officeart/2005/8/layout/default"/>
    <dgm:cxn modelId="{8EBB78F0-4C92-4317-913C-FDE532D98417}" type="presOf" srcId="{1A534B95-DE4E-482F-BA61-FD9EA4C7A509}" destId="{3FF75572-EB76-44D9-B5ED-82DF6BF65502}" srcOrd="0" destOrd="1" presId="urn:microsoft.com/office/officeart/2005/8/layout/default"/>
    <dgm:cxn modelId="{2C6960FD-AFD8-423C-AB69-F555438D3F46}" type="presOf" srcId="{75535A53-8DED-4309-9742-3B428A813DE6}" destId="{C7E32182-D6AB-4C29-8D02-62C1FE69CB4F}" srcOrd="0" destOrd="1" presId="urn:microsoft.com/office/officeart/2005/8/layout/default"/>
    <dgm:cxn modelId="{9A2BE64B-0912-48B4-9DA8-50132E9B6E7E}" type="presParOf" srcId="{F67D1398-56D2-4D96-8B6E-89C25D3ED427}" destId="{C7E32182-D6AB-4C29-8D02-62C1FE69CB4F}" srcOrd="0" destOrd="0" presId="urn:microsoft.com/office/officeart/2005/8/layout/default"/>
    <dgm:cxn modelId="{B4526696-27B8-4F66-B696-F9350B7F4098}" type="presParOf" srcId="{F67D1398-56D2-4D96-8B6E-89C25D3ED427}" destId="{8F642EDF-7CF4-43D3-86B8-835CE98A7276}" srcOrd="1" destOrd="0" presId="urn:microsoft.com/office/officeart/2005/8/layout/default"/>
    <dgm:cxn modelId="{D320D3DC-2850-4BF4-B597-155D9E44E1C7}" type="presParOf" srcId="{F67D1398-56D2-4D96-8B6E-89C25D3ED427}" destId="{726D8324-0930-49DD-BE94-CEB56E009226}" srcOrd="2" destOrd="0" presId="urn:microsoft.com/office/officeart/2005/8/layout/default"/>
    <dgm:cxn modelId="{BA32FA9B-748B-4FBF-B70B-60235AC2EB0A}" type="presParOf" srcId="{F67D1398-56D2-4D96-8B6E-89C25D3ED427}" destId="{4740CFFA-6414-49DB-A574-C3C029F845FA}" srcOrd="3" destOrd="0" presId="urn:microsoft.com/office/officeart/2005/8/layout/default"/>
    <dgm:cxn modelId="{0F39E6A8-47D7-4A1C-8153-9EF8819FF394}" type="presParOf" srcId="{F67D1398-56D2-4D96-8B6E-89C25D3ED427}" destId="{3FF75572-EB76-44D9-B5ED-82DF6BF6550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32182-D6AB-4C29-8D02-62C1FE69CB4F}">
      <dsp:nvSpPr>
        <dsp:cNvPr id="0" name=""/>
        <dsp:cNvSpPr/>
      </dsp:nvSpPr>
      <dsp:spPr>
        <a:xfrm>
          <a:off x="1189840" y="3894"/>
          <a:ext cx="3196505" cy="19179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/>
            <a:t>December 2020</a:t>
          </a:r>
          <a:endParaRPr lang="en-GB" sz="28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Passenger app trial with small number of participants (ends 17 Dec)</a:t>
          </a:r>
        </a:p>
      </dsp:txBody>
      <dsp:txXfrm>
        <a:off x="1189840" y="3894"/>
        <a:ext cx="3196505" cy="1917903"/>
      </dsp:txXfrm>
    </dsp:sp>
    <dsp:sp modelId="{726D8324-0930-49DD-BE94-CEB56E009226}">
      <dsp:nvSpPr>
        <dsp:cNvPr id="0" name=""/>
        <dsp:cNvSpPr/>
      </dsp:nvSpPr>
      <dsp:spPr>
        <a:xfrm>
          <a:off x="1189840" y="2241448"/>
          <a:ext cx="3196505" cy="19179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/>
            <a:t>TBC</a:t>
          </a:r>
          <a:endParaRPr lang="en-GB" sz="28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Wider introduction of the passenger app </a:t>
          </a:r>
          <a:endParaRPr lang="en-GB" sz="2200" kern="1200" dirty="0"/>
        </a:p>
      </dsp:txBody>
      <dsp:txXfrm>
        <a:off x="1189840" y="2241448"/>
        <a:ext cx="3196505" cy="1917903"/>
      </dsp:txXfrm>
    </dsp:sp>
    <dsp:sp modelId="{3FF75572-EB76-44D9-B5ED-82DF6BF65502}">
      <dsp:nvSpPr>
        <dsp:cNvPr id="0" name=""/>
        <dsp:cNvSpPr/>
      </dsp:nvSpPr>
      <dsp:spPr>
        <a:xfrm>
          <a:off x="1189840" y="4479002"/>
          <a:ext cx="3196505" cy="19179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/>
            <a:t>April 2021</a:t>
          </a:r>
          <a:endParaRPr lang="en-GB" sz="28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Staff app used by most TOCs (partially or fully)</a:t>
          </a:r>
          <a:endParaRPr lang="en-GB" sz="2200" kern="1200" dirty="0"/>
        </a:p>
      </dsp:txBody>
      <dsp:txXfrm>
        <a:off x="1189840" y="4479002"/>
        <a:ext cx="3196505" cy="1917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353B8-AE93-BC40-9CEB-F961463E4EC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41926-205B-B648-8FC0-1FEEFAEB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9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1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7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02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7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02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5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82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7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02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7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02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1926-205B-B648-8FC0-1FEEFAEB613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59AAB6-E0F9-2548-AC22-6488C95AF0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296"/>
            <a:ext cx="10691813" cy="7555379"/>
          </a:xfrm>
          <a:prstGeom prst="rect">
            <a:avLst/>
          </a:prstGeom>
        </p:spPr>
      </p:pic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331C896A-60F3-5B4B-8212-E0490F2056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8336" y="3028578"/>
            <a:ext cx="4675137" cy="1793772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 marL="503971" indent="0">
              <a:buNone/>
              <a:defRPr>
                <a:solidFill>
                  <a:schemeClr val="bg1"/>
                </a:solidFill>
              </a:defRPr>
            </a:lvl2pPr>
            <a:lvl3pPr marL="1007943" indent="0">
              <a:buNone/>
              <a:defRPr>
                <a:solidFill>
                  <a:schemeClr val="bg1"/>
                </a:solidFill>
              </a:defRPr>
            </a:lvl3pPr>
            <a:lvl4pPr marL="1511914" indent="0">
              <a:buNone/>
              <a:defRPr>
                <a:solidFill>
                  <a:schemeClr val="bg1"/>
                </a:solidFill>
              </a:defRPr>
            </a:lvl4pPr>
            <a:lvl5pPr marL="201588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7EEC6933-B78E-2743-8C52-F4DDAFA432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45203" y="5297159"/>
            <a:ext cx="6601402" cy="350874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 marL="503971" indent="0">
              <a:buNone/>
              <a:defRPr>
                <a:solidFill>
                  <a:schemeClr val="bg1"/>
                </a:solidFill>
              </a:defRPr>
            </a:lvl2pPr>
            <a:lvl3pPr marL="1007943" indent="0">
              <a:buNone/>
              <a:defRPr>
                <a:solidFill>
                  <a:schemeClr val="bg1"/>
                </a:solidFill>
              </a:defRPr>
            </a:lvl3pPr>
            <a:lvl4pPr marL="1511914" indent="0">
              <a:buNone/>
              <a:defRPr>
                <a:solidFill>
                  <a:schemeClr val="bg1"/>
                </a:solidFill>
              </a:defRPr>
            </a:lvl4pPr>
            <a:lvl5pPr marL="201588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 details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8D51C75-A953-AE4E-832A-9F9A1E59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125" y="1510193"/>
            <a:ext cx="4889561" cy="1041428"/>
          </a:xfrm>
        </p:spPr>
        <p:txBody>
          <a:bodyPr>
            <a:noAutofit/>
          </a:bodyPr>
          <a:lstStyle>
            <a:lvl1pPr algn="ctr">
              <a:defRPr sz="46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79CB8E-1EB6-4A9A-8146-19567865046F}"/>
              </a:ext>
            </a:extLst>
          </p:cNvPr>
          <p:cNvSpPr/>
          <p:nvPr userDrawn="1"/>
        </p:nvSpPr>
        <p:spPr>
          <a:xfrm>
            <a:off x="3953164" y="6345382"/>
            <a:ext cx="2733963" cy="1062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B252F50-CD04-46A7-89EE-BEDFC80071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8248" y="6523492"/>
            <a:ext cx="2555316" cy="6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5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35062" y="829340"/>
            <a:ext cx="9221689" cy="1034332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35062" y="2328863"/>
            <a:ext cx="9221689" cy="3890962"/>
          </a:xfrm>
        </p:spPr>
        <p:txBody>
          <a:bodyPr/>
          <a:lstStyle>
            <a:lvl1pPr>
              <a:defRPr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1pPr>
            <a:lvl2pPr>
              <a:defRPr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2pPr>
            <a:lvl3pPr>
              <a:defRPr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3pPr>
            <a:lvl4pPr>
              <a:defRPr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4pPr>
            <a:lvl5pPr>
              <a:defRPr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BABDCA2D-BDC8-4820-A57A-8236E84DA7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718993" y="4564045"/>
            <a:ext cx="3176022" cy="317602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E34E18C-A883-4D86-BC16-E63A1AB4A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0978" y="-212433"/>
            <a:ext cx="3176022" cy="3176022"/>
          </a:xfrm>
          <a:prstGeom prst="rect">
            <a:avLst/>
          </a:prstGeom>
        </p:spPr>
      </p:pic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9A5CA408-DDC4-4FC0-AEAB-E8E9CAE552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994" y="196583"/>
            <a:ext cx="1501279" cy="3760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AD18F3-57D8-0F45-B9E8-4E02985C3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86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E9674-B5AE-4483-972F-D600A681C31C}"/>
              </a:ext>
            </a:extLst>
          </p:cNvPr>
          <p:cNvSpPr/>
          <p:nvPr userDrawn="1"/>
        </p:nvSpPr>
        <p:spPr>
          <a:xfrm>
            <a:off x="3953164" y="6345382"/>
            <a:ext cx="2733963" cy="1062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1BC3F47-36C7-4FED-AE2C-8122368FD7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8248" y="6523492"/>
            <a:ext cx="2555316" cy="6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il Centre -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781" y="0"/>
            <a:ext cx="1741032" cy="1004759"/>
          </a:xfrm>
          <a:prstGeom prst="rect">
            <a:avLst/>
          </a:prstGeom>
        </p:spPr>
      </p:pic>
      <p:sp>
        <p:nvSpPr>
          <p:cNvPr id="8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9727553" y="7201204"/>
            <a:ext cx="745645" cy="203038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0" y="3401162"/>
            <a:ext cx="10688375" cy="1403639"/>
            <a:chOff x="1" y="2707477"/>
            <a:chExt cx="11904616" cy="1243741"/>
          </a:xfrm>
        </p:grpSpPr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46282" y="1561197"/>
              <a:ext cx="1243739" cy="35363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60"/>
            <a:stretch/>
          </p:blipFill>
          <p:spPr>
            <a:xfrm rot="5400000">
              <a:off x="10634893" y="2681494"/>
              <a:ext cx="1243739" cy="129570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682585" y="1561196"/>
              <a:ext cx="1243739" cy="35363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218887" y="1561196"/>
              <a:ext cx="1243739" cy="3536302"/>
            </a:xfrm>
            <a:prstGeom prst="rect">
              <a:avLst/>
            </a:prstGeom>
          </p:spPr>
        </p:pic>
      </p:grp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3914A46-E48C-4791-BB70-79C401EB7A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9459" y="1654742"/>
            <a:ext cx="4352896" cy="476208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788" baseline="0">
                <a:solidFill>
                  <a:srgbClr val="0051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This is an example of a headline.</a:t>
            </a:r>
          </a:p>
        </p:txBody>
      </p:sp>
    </p:spTree>
    <p:extLst>
      <p:ext uri="{BB962C8B-B14F-4D97-AF65-F5344CB8AC3E}">
        <p14:creationId xmlns:p14="http://schemas.microsoft.com/office/powerpoint/2010/main" val="453098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i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781" y="0"/>
            <a:ext cx="1741032" cy="1004759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303728" y="0"/>
            <a:ext cx="362208" cy="7564386"/>
            <a:chOff x="346345" y="0"/>
            <a:chExt cx="413030" cy="6862274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6" t="19975" r="-2857" b="3236"/>
            <a:stretch/>
          </p:blipFill>
          <p:spPr>
            <a:xfrm rot="10800000">
              <a:off x="346345" y="0"/>
              <a:ext cx="413030" cy="352757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6" t="23429" r="-2857" b="3236"/>
            <a:stretch/>
          </p:blipFill>
          <p:spPr>
            <a:xfrm rot="10800000">
              <a:off x="346345" y="3493393"/>
              <a:ext cx="413030" cy="3368881"/>
            </a:xfrm>
            <a:prstGeom prst="rect">
              <a:avLst/>
            </a:prstGeom>
          </p:spPr>
        </p:pic>
      </p:grpSp>
      <p:sp>
        <p:nvSpPr>
          <p:cNvPr id="17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9727553" y="7201204"/>
            <a:ext cx="745645" cy="203038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778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i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781" y="0"/>
            <a:ext cx="1741032" cy="1004759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10024835" y="1023707"/>
            <a:ext cx="362208" cy="5711705"/>
            <a:chOff x="11431437" y="928688"/>
            <a:chExt cx="413030" cy="5181555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6" t="19975" r="-2857" b="23453"/>
            <a:stretch/>
          </p:blipFill>
          <p:spPr>
            <a:xfrm rot="10800000">
              <a:off x="11431437" y="928688"/>
              <a:ext cx="413030" cy="259888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6" t="39800" r="-2857" b="3236"/>
            <a:stretch/>
          </p:blipFill>
          <p:spPr>
            <a:xfrm rot="10800000">
              <a:off x="11431437" y="3493392"/>
              <a:ext cx="413030" cy="2616851"/>
            </a:xfrm>
            <a:prstGeom prst="rect">
              <a:avLst/>
            </a:prstGeom>
          </p:spPr>
        </p:pic>
      </p:grpSp>
      <p:sp>
        <p:nvSpPr>
          <p:cNvPr id="31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9727553" y="7201204"/>
            <a:ext cx="745645" cy="203038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90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887" y="1237197"/>
            <a:ext cx="2780410" cy="785241"/>
          </a:xfrm>
        </p:spPr>
        <p:txBody>
          <a:bodyPr anchor="t" anchorCtr="0">
            <a:normAutofit/>
          </a:bodyPr>
          <a:lstStyle>
            <a:lvl1pPr algn="l">
              <a:defRPr sz="4600">
                <a:solidFill>
                  <a:srgbClr val="7578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0615" y="1237198"/>
            <a:ext cx="5550194" cy="5218031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rgbClr val="7578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  <a:p>
            <a:pPr lvl="0"/>
            <a:r>
              <a:rPr lang="en-US" dirty="0"/>
              <a:t>Point 4</a:t>
            </a:r>
          </a:p>
          <a:p>
            <a:pPr lvl="0"/>
            <a:r>
              <a:rPr lang="en-US" dirty="0"/>
              <a:t>Point 5</a:t>
            </a:r>
          </a:p>
          <a:p>
            <a:pPr lvl="0"/>
            <a:r>
              <a:rPr lang="en-US" dirty="0"/>
              <a:t>Point 6</a:t>
            </a:r>
          </a:p>
          <a:p>
            <a:pPr lvl="0"/>
            <a:r>
              <a:rPr lang="en-US" dirty="0"/>
              <a:t>Point 7</a:t>
            </a:r>
          </a:p>
          <a:p>
            <a:pPr lvl="0"/>
            <a:r>
              <a:rPr lang="en-US" dirty="0"/>
              <a:t>Point 8</a:t>
            </a:r>
          </a:p>
          <a:p>
            <a:pPr lvl="0"/>
            <a:r>
              <a:rPr lang="en-US" dirty="0"/>
              <a:t>Point 9</a:t>
            </a:r>
          </a:p>
          <a:p>
            <a:pPr lvl="0"/>
            <a:r>
              <a:rPr lang="en-US" dirty="0"/>
              <a:t>Point 10</a:t>
            </a:r>
          </a:p>
        </p:txBody>
      </p:sp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8E542A9B-F38B-4869-8C3B-5465C6E58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718993" y="4564045"/>
            <a:ext cx="3176022" cy="317602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8D3262-5682-496C-AD91-8C932D264E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0978" y="-212433"/>
            <a:ext cx="3176022" cy="3176022"/>
          </a:xfrm>
          <a:prstGeom prst="rect">
            <a:avLst/>
          </a:prstGeom>
        </p:spPr>
      </p:pic>
      <p:pic>
        <p:nvPicPr>
          <p:cNvPr id="11" name="Picture 1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CD917DC7-0966-4DAF-8EDC-22E8EA8382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994" y="196583"/>
            <a:ext cx="1501279" cy="3760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839972"/>
            <a:ext cx="9221689" cy="1023700"/>
          </a:xfrm>
        </p:spPr>
        <p:txBody>
          <a:bodyPr anchor="t" anchorCtr="0">
            <a:normAutofit/>
          </a:bodyPr>
          <a:lstStyle>
            <a:lvl1pPr>
              <a:defRPr sz="36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62" y="2012414"/>
            <a:ext cx="9221689" cy="4475472"/>
          </a:xfrm>
        </p:spPr>
        <p:txBody>
          <a:bodyPr/>
          <a:lstStyle>
            <a:lvl1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2pPr>
            <a:lvl3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3pPr>
            <a:lvl4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4pPr>
            <a:lvl5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A481B8F7-1527-4549-B4E8-A17FDAFED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718993" y="4564045"/>
            <a:ext cx="3176022" cy="3176022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782C14C-8328-4B24-9DB0-F2DB8A6202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0978" y="-212433"/>
            <a:ext cx="3176022" cy="3176022"/>
          </a:xfrm>
          <a:prstGeom prst="rect">
            <a:avLst/>
          </a:prstGeom>
        </p:spPr>
      </p:pic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FDE36098-5E63-4F7A-AFC5-9D212BFE68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994" y="196583"/>
            <a:ext cx="1501279" cy="3760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850604"/>
            <a:ext cx="9221689" cy="101306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453700"/>
          </a:xfrm>
        </p:spPr>
        <p:txBody>
          <a:bodyPr/>
          <a:lstStyle>
            <a:lvl1pPr>
              <a:defRPr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453700"/>
          </a:xfrm>
        </p:spPr>
        <p:txBody>
          <a:bodyPr/>
          <a:lstStyle>
            <a:lvl1pPr>
              <a:defRPr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6099850F-491E-4A22-993B-C56063045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718993" y="4564045"/>
            <a:ext cx="3176022" cy="31760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0B4B24E-37E1-4E0B-81FB-66650C9918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0978" y="-212433"/>
            <a:ext cx="3176022" cy="3176022"/>
          </a:xfrm>
          <a:prstGeom prst="rect">
            <a:avLst/>
          </a:prstGeom>
        </p:spPr>
      </p:pic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C6C4A239-C33D-4729-8569-61FAA1E93E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994" y="196583"/>
            <a:ext cx="1501279" cy="3760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39972"/>
            <a:ext cx="9221689" cy="1023700"/>
          </a:xfrm>
        </p:spPr>
        <p:txBody>
          <a:bodyPr anchor="t" anchorCtr="0">
            <a:normAutofit/>
          </a:bodyPr>
          <a:lstStyle>
            <a:lvl1pPr>
              <a:defRPr sz="36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3617648"/>
          </a:xfrm>
        </p:spPr>
        <p:txBody>
          <a:bodyPr/>
          <a:lstStyle>
            <a:lvl1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2pPr>
            <a:lvl3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3pPr>
            <a:lvl4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4pPr>
            <a:lvl5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3617648"/>
          </a:xfrm>
        </p:spPr>
        <p:txBody>
          <a:bodyPr/>
          <a:lstStyle>
            <a:lvl1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2pPr>
            <a:lvl3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3pPr>
            <a:lvl4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4pPr>
            <a:lvl5pPr>
              <a:defRPr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4093FA4B-8EFC-4F80-9BF6-891FB1004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718993" y="4564045"/>
            <a:ext cx="3176022" cy="317602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FA83E-3B5F-4DE5-A8EC-C5A663BA6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0978" y="-212433"/>
            <a:ext cx="3176022" cy="3176022"/>
          </a:xfrm>
          <a:prstGeom prst="rect">
            <a:avLst/>
          </a:prstGeom>
        </p:spPr>
      </p:pic>
      <p:pic>
        <p:nvPicPr>
          <p:cNvPr id="11" name="Picture 1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95304207-2B7E-4FA6-9008-31F73D3310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994" y="196583"/>
            <a:ext cx="1501279" cy="3760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829340"/>
            <a:ext cx="9221689" cy="1034332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37431D4-4F41-2646-834E-8E73E8F145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71335179"/>
              </p:ext>
            </p:extLst>
          </p:nvPr>
        </p:nvGraphicFramePr>
        <p:xfrm>
          <a:off x="735062" y="2586552"/>
          <a:ext cx="9221688" cy="295262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073896">
                  <a:extLst>
                    <a:ext uri="{9D8B030D-6E8A-4147-A177-3AD203B41FA5}">
                      <a16:colId xmlns:a16="http://schemas.microsoft.com/office/drawing/2014/main" val="3970384266"/>
                    </a:ext>
                  </a:extLst>
                </a:gridCol>
                <a:gridCol w="3073896">
                  <a:extLst>
                    <a:ext uri="{9D8B030D-6E8A-4147-A177-3AD203B41FA5}">
                      <a16:colId xmlns:a16="http://schemas.microsoft.com/office/drawing/2014/main" val="1490623275"/>
                    </a:ext>
                  </a:extLst>
                </a:gridCol>
                <a:gridCol w="3073896">
                  <a:extLst>
                    <a:ext uri="{9D8B030D-6E8A-4147-A177-3AD203B41FA5}">
                      <a16:colId xmlns:a16="http://schemas.microsoft.com/office/drawing/2014/main" val="203443841"/>
                    </a:ext>
                  </a:extLst>
                </a:gridCol>
              </a:tblGrid>
              <a:tr h="809855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63666A"/>
                        </a:solidFill>
                        <a:latin typeface="Arial" panose="020B0604020202020204" pitchFamily="34" charset="0"/>
                        <a:ea typeface="Aktiv Grotesk" panose="020B05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rgbClr val="63666A"/>
                          </a:solidFill>
                          <a:latin typeface="Arial" panose="020B0604020202020204" pitchFamily="34" charset="0"/>
                          <a:ea typeface="Aktiv Grotesk" panose="020B0504020202020204" pitchFamily="34" charset="0"/>
                          <a:cs typeface="Arial" panose="020B0604020202020204" pitchFamily="34" charset="0"/>
                        </a:rPr>
                        <a:t>Header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63666A"/>
                        </a:solidFill>
                        <a:latin typeface="Arial" panose="020B0604020202020204" pitchFamily="34" charset="0"/>
                        <a:ea typeface="Aktiv Grotesk" panose="020B05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63666A"/>
                          </a:solidFill>
                          <a:latin typeface="Arial" panose="020B0604020202020204" pitchFamily="34" charset="0"/>
                          <a:ea typeface="Aktiv Grotesk" panose="020B0504020202020204" pitchFamily="34" charset="0"/>
                          <a:cs typeface="Arial" panose="020B0604020202020204" pitchFamily="34" charset="0"/>
                        </a:rPr>
                        <a:t>Header 2</a:t>
                      </a:r>
                    </a:p>
                    <a:p>
                      <a:pPr algn="ctr"/>
                      <a:endParaRPr lang="en-US" sz="1600" dirty="0">
                        <a:solidFill>
                          <a:srgbClr val="63666A"/>
                        </a:solidFill>
                        <a:latin typeface="Arial" panose="020B0604020202020204" pitchFamily="34" charset="0"/>
                        <a:ea typeface="Aktiv Grotesk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63666A"/>
                        </a:solidFill>
                        <a:latin typeface="Arial" panose="020B0604020202020204" pitchFamily="34" charset="0"/>
                        <a:ea typeface="Aktiv Grotesk" panose="020B05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63666A"/>
                          </a:solidFill>
                          <a:latin typeface="Arial" panose="020B0604020202020204" pitchFamily="34" charset="0"/>
                          <a:ea typeface="Aktiv Grotesk" panose="020B0504020202020204" pitchFamily="34" charset="0"/>
                          <a:cs typeface="Arial" panose="020B0604020202020204" pitchFamily="34" charset="0"/>
                        </a:rPr>
                        <a:t>Header 3</a:t>
                      </a:r>
                    </a:p>
                    <a:p>
                      <a:pPr algn="ctr"/>
                      <a:endParaRPr lang="en-US" sz="1600" dirty="0">
                        <a:solidFill>
                          <a:srgbClr val="63666A"/>
                        </a:solidFill>
                        <a:latin typeface="Arial" panose="020B0604020202020204" pitchFamily="34" charset="0"/>
                        <a:ea typeface="Aktiv Grotesk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531214"/>
                  </a:ext>
                </a:extLst>
              </a:tr>
              <a:tr h="809855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66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66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66A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027581"/>
                  </a:ext>
                </a:extLst>
              </a:tr>
              <a:tr h="131981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66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66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66A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588059"/>
                  </a:ext>
                </a:extLst>
              </a:tr>
            </a:tbl>
          </a:graphicData>
        </a:graphic>
      </p:graphicFrame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E9BC6063-108A-43B9-BA3A-CA30DC66C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718993" y="4564045"/>
            <a:ext cx="3176022" cy="317602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EE89A1E-EFE9-406E-8DE3-03301A3B92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0978" y="-212433"/>
            <a:ext cx="3176022" cy="3176022"/>
          </a:xfrm>
          <a:prstGeom prst="rect">
            <a:avLst/>
          </a:prstGeom>
        </p:spPr>
      </p:pic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98CFE128-A7CF-4492-816E-ADCF7DD12A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994" y="196583"/>
            <a:ext cx="1501279" cy="3760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39972"/>
            <a:ext cx="9221689" cy="1023700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69AEE13-E030-1244-AB35-FD69149BE2F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068498"/>
              </p:ext>
            </p:extLst>
          </p:nvPr>
        </p:nvGraphicFramePr>
        <p:xfrm>
          <a:off x="1781967" y="2168472"/>
          <a:ext cx="7127875" cy="4292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ECC6FFE4-C165-444A-B60A-D592004A1E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718993" y="4564045"/>
            <a:ext cx="3176022" cy="317602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E0EBB1A-6314-4EFF-8749-074DE3F851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0978" y="-212433"/>
            <a:ext cx="3176022" cy="3176022"/>
          </a:xfrm>
          <a:prstGeom prst="rect">
            <a:avLst/>
          </a:prstGeom>
        </p:spPr>
      </p:pic>
      <p:pic>
        <p:nvPicPr>
          <p:cNvPr id="7" name="Picture 6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D2BD0A66-A37B-44DE-8D98-7B1AFBBCC8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81994" y="196583"/>
            <a:ext cx="1501279" cy="3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0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39972"/>
            <a:ext cx="9221689" cy="1023700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F995C66-DEF8-324C-BA51-E736A06B204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74811149"/>
              </p:ext>
            </p:extLst>
          </p:nvPr>
        </p:nvGraphicFramePr>
        <p:xfrm>
          <a:off x="1781967" y="2231571"/>
          <a:ext cx="7127875" cy="4488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ECAF90A2-ACEB-4004-9A61-96A32F88D3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718993" y="4564045"/>
            <a:ext cx="3176022" cy="317602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BB7663-E9E0-4C54-9F88-ED354964ED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0978" y="-212433"/>
            <a:ext cx="3176022" cy="3176022"/>
          </a:xfrm>
          <a:prstGeom prst="rect">
            <a:avLst/>
          </a:prstGeom>
        </p:spPr>
      </p:pic>
      <p:pic>
        <p:nvPicPr>
          <p:cNvPr id="7" name="Picture 6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0609CE2-085A-46DF-9033-8F6A3CEBD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81994" y="196583"/>
            <a:ext cx="1501279" cy="3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4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1pPr>
            <a:lvl2pPr>
              <a:defRPr sz="3086"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2pPr>
            <a:lvl3pPr>
              <a:defRPr sz="2646"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3pPr>
            <a:lvl4pPr>
              <a:defRPr sz="2205"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4pPr>
            <a:lvl5pPr>
              <a:defRPr sz="2205"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36455" y="1088454"/>
            <a:ext cx="3448388" cy="1179447"/>
          </a:xfrm>
        </p:spPr>
        <p:txBody>
          <a:bodyPr anchor="t">
            <a:normAutofit/>
          </a:bodyPr>
          <a:lstStyle>
            <a:lvl1pPr>
              <a:defRPr sz="3200"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>
                <a:solidFill>
                  <a:srgbClr val="75787B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C94D77EF-A7F8-4C64-B921-07A3FEEFB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718993" y="4564045"/>
            <a:ext cx="3176022" cy="3176022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6E1E735-C421-44A6-93E1-CA609310CB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0978" y="-212433"/>
            <a:ext cx="3176022" cy="3176022"/>
          </a:xfrm>
          <a:prstGeom prst="rect">
            <a:avLst/>
          </a:prstGeom>
        </p:spPr>
      </p:pic>
      <p:pic>
        <p:nvPicPr>
          <p:cNvPr id="10" name="Picture 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DFCFB52E-F35C-45BD-BB1F-A82563B3D4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994" y="196583"/>
            <a:ext cx="1501279" cy="37605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2B096-5930-D440-AC53-E88485C0F59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AEB95-BE88-2446-8A76-2D7581E50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1" r:id="rId2"/>
    <p:sldLayoutId id="2147483662" r:id="rId3"/>
    <p:sldLayoutId id="2147483664" r:id="rId4"/>
    <p:sldLayoutId id="2147483665" r:id="rId5"/>
    <p:sldLayoutId id="2147483672" r:id="rId6"/>
    <p:sldLayoutId id="2147483689" r:id="rId7"/>
    <p:sldLayoutId id="2147483690" r:id="rId8"/>
    <p:sldLayoutId id="2147483668" r:id="rId9"/>
    <p:sldLayoutId id="2147483663" r:id="rId10"/>
    <p:sldLayoutId id="2147483673" r:id="rId11"/>
    <p:sldLayoutId id="2147483691" r:id="rId12"/>
    <p:sldLayoutId id="2147483692" r:id="rId13"/>
    <p:sldLayoutId id="2147483693" r:id="rId14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75787B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2800" kern="1200" baseline="0">
          <a:solidFill>
            <a:srgbClr val="75787B"/>
          </a:solidFill>
          <a:latin typeface="Arial" panose="020B0604020202020204" pitchFamily="34" charset="0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400" kern="1200" baseline="0">
          <a:solidFill>
            <a:srgbClr val="75787B"/>
          </a:solidFill>
          <a:latin typeface="Arial" panose="020B0604020202020204" pitchFamily="34" charset="0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 baseline="0">
          <a:solidFill>
            <a:srgbClr val="75787B"/>
          </a:solidFill>
          <a:latin typeface="Arial" panose="020B0604020202020204" pitchFamily="34" charset="0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800" kern="1200" baseline="0">
          <a:solidFill>
            <a:srgbClr val="75787B"/>
          </a:solidFill>
          <a:latin typeface="Arial" panose="020B0604020202020204" pitchFamily="34" charset="0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800" kern="1200" baseline="0">
          <a:solidFill>
            <a:srgbClr val="75787B"/>
          </a:solidFill>
          <a:latin typeface="Arial" panose="020B0604020202020204" pitchFamily="34" charset="0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9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ct-eu.mimecast.com/s/4JKOC7pNWHWJRpuWP9op?domain=docs.google.com" TargetMode="External"/><Relationship Id="rId2" Type="http://schemas.openxmlformats.org/officeDocument/2006/relationships/hyperlink" Target="https://docs.google.com/forms/d/e/1FAIpQLSc4XjA_04yJ9m-c_XojZk0_FYy5gVsA7g40vHXvr5fDJrXY5w/viewfor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Accessibility@wmtrains.co.uk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Apeksha.Naik@wmtrains.co.uk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B85CA-0944-C54E-AABF-0AE76CDCA0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8337" y="3779837"/>
            <a:ext cx="4675137" cy="179377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10 December 2020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to 3pm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5F2F91-43E9-2E46-BAC1-02810908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125" y="1510193"/>
            <a:ext cx="5232222" cy="1634060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WMT Stakeholder Equality Group</a:t>
            </a:r>
          </a:p>
        </p:txBody>
      </p:sp>
    </p:spTree>
    <p:extLst>
      <p:ext uri="{BB962C8B-B14F-4D97-AF65-F5344CB8AC3E}">
        <p14:creationId xmlns:p14="http://schemas.microsoft.com/office/powerpoint/2010/main" val="323703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B4C9-A80D-41B4-8C96-226F7EE7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9" y="850604"/>
            <a:ext cx="8797802" cy="101306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Outstanding actions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73DAF-4106-48D1-ACB1-642237237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062" y="1743740"/>
            <a:ext cx="6867218" cy="5677785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Develop the accessible planter trial with SEG feedback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To discuss with Josh his experience of staff wearing </a:t>
            </a:r>
            <a:r>
              <a:rPr lang="en-US" sz="2400" dirty="0" err="1">
                <a:solidFill>
                  <a:srgbClr val="FF0000"/>
                </a:solidFill>
              </a:rPr>
              <a:t>highviz</a:t>
            </a:r>
            <a:r>
              <a:rPr lang="en-US" sz="2400" dirty="0">
                <a:solidFill>
                  <a:srgbClr val="FF0000"/>
                </a:solidFill>
              </a:rPr>
              <a:t> and his recent fall at Wolverhampton station.</a:t>
            </a:r>
            <a:endParaRPr lang="en-GB" sz="2400" dirty="0">
              <a:solidFill>
                <a:srgbClr val="FF0000"/>
              </a:solidFill>
            </a:endParaRP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Invite Emily to help with Stations as Places documents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Private online forum for SEG member discussion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Agenda item on e-scooter trials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Icon of clipboard with ticks on like a checklist" title="Clipboard icon">
            <a:extLst>
              <a:ext uri="{FF2B5EF4-FFF2-40B4-BE49-F238E27FC236}">
                <a16:creationId xmlns:a16="http://schemas.microsoft.com/office/drawing/2014/main" id="{690C3304-A9D1-4E05-8799-CAD32CDFFD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280" y="1357137"/>
            <a:ext cx="2477386" cy="2444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65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140F2B-CF17-494F-BA14-0FCC6E9E0F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C2BE-9C68-41C1-A5DE-5A69F52921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9459" y="1782836"/>
            <a:ext cx="4352896" cy="4762080"/>
          </a:xfrm>
        </p:spPr>
        <p:txBody>
          <a:bodyPr>
            <a:normAutofit/>
          </a:bodyPr>
          <a:lstStyle/>
          <a:p>
            <a:r>
              <a:rPr lang="en-GB" sz="4210" b="1" dirty="0">
                <a:solidFill>
                  <a:schemeClr val="tx1"/>
                </a:solidFill>
              </a:rPr>
              <a:t>Wolverhampton platform 1 </a:t>
            </a:r>
          </a:p>
          <a:p>
            <a:r>
              <a:rPr lang="en-GB" sz="4210" b="1" dirty="0">
                <a:solidFill>
                  <a:schemeClr val="tx1"/>
                </a:solidFill>
              </a:rPr>
              <a:t>lift renewal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16894-7D79-4A7C-A64F-A94C52AD45BF}"/>
              </a:ext>
            </a:extLst>
          </p:cNvPr>
          <p:cNvSpPr txBox="1"/>
          <p:nvPr/>
        </p:nvSpPr>
        <p:spPr>
          <a:xfrm>
            <a:off x="1332115" y="6083251"/>
            <a:ext cx="802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Tom Wadsworth – Network Rail</a:t>
            </a:r>
          </a:p>
        </p:txBody>
      </p:sp>
    </p:spTree>
    <p:extLst>
      <p:ext uri="{BB962C8B-B14F-4D97-AF65-F5344CB8AC3E}">
        <p14:creationId xmlns:p14="http://schemas.microsoft.com/office/powerpoint/2010/main" val="1480427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EA2AC-0431-42F5-B2CA-08AF4922C6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E3D31-6A74-472A-9660-68550A15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81" y="1554411"/>
            <a:ext cx="9902525" cy="4208731"/>
          </a:xfrm>
          <a:prstGeom prst="rect">
            <a:avLst/>
          </a:prstGeom>
        </p:spPr>
      </p:pic>
      <p:sp>
        <p:nvSpPr>
          <p:cNvPr id="4" name="Cross 3">
            <a:extLst>
              <a:ext uri="{FF2B5EF4-FFF2-40B4-BE49-F238E27FC236}">
                <a16:creationId xmlns:a16="http://schemas.microsoft.com/office/drawing/2014/main" id="{7167F371-B171-4350-92D5-17C41AB8D615}"/>
              </a:ext>
            </a:extLst>
          </p:cNvPr>
          <p:cNvSpPr/>
          <p:nvPr/>
        </p:nvSpPr>
        <p:spPr>
          <a:xfrm rot="2759464">
            <a:off x="1203129" y="3875396"/>
            <a:ext cx="1046461" cy="1046461"/>
          </a:xfrm>
          <a:prstGeom prst="plus">
            <a:avLst>
              <a:gd name="adj" fmla="val 40873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79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A802E-4948-4655-A610-856AC80EBDA7}"/>
              </a:ext>
            </a:extLst>
          </p:cNvPr>
          <p:cNvSpPr txBox="1"/>
          <p:nvPr/>
        </p:nvSpPr>
        <p:spPr>
          <a:xfrm>
            <a:off x="1088406" y="697419"/>
            <a:ext cx="8213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  <a:latin typeface="+mj-lt"/>
              </a:rPr>
              <a:t>Wolverhampton station plan</a:t>
            </a:r>
          </a:p>
        </p:txBody>
      </p:sp>
    </p:spTree>
    <p:extLst>
      <p:ext uri="{BB962C8B-B14F-4D97-AF65-F5344CB8AC3E}">
        <p14:creationId xmlns:p14="http://schemas.microsoft.com/office/powerpoint/2010/main" val="3775888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3B678-5170-4669-9871-298045CBD2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4" name="Picture 3" descr="A picture containing road, way, city, highway&#10;&#10;Description automatically generated">
            <a:extLst>
              <a:ext uri="{FF2B5EF4-FFF2-40B4-BE49-F238E27FC236}">
                <a16:creationId xmlns:a16="http://schemas.microsoft.com/office/drawing/2014/main" id="{229955B1-D686-4001-ACF5-5A2D61805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69" y="1345729"/>
            <a:ext cx="8910276" cy="4868216"/>
          </a:xfrm>
          <a:prstGeom prst="rect">
            <a:avLst/>
          </a:prstGeom>
        </p:spPr>
      </p:pic>
      <p:sp>
        <p:nvSpPr>
          <p:cNvPr id="5" name="Cross 4">
            <a:extLst>
              <a:ext uri="{FF2B5EF4-FFF2-40B4-BE49-F238E27FC236}">
                <a16:creationId xmlns:a16="http://schemas.microsoft.com/office/drawing/2014/main" id="{B26CD41B-29D7-439F-AE0F-BF1C3BDF5190}"/>
              </a:ext>
            </a:extLst>
          </p:cNvPr>
          <p:cNvSpPr/>
          <p:nvPr/>
        </p:nvSpPr>
        <p:spPr>
          <a:xfrm rot="2759464">
            <a:off x="3236145" y="2536782"/>
            <a:ext cx="1117961" cy="1117961"/>
          </a:xfrm>
          <a:prstGeom prst="plus">
            <a:avLst>
              <a:gd name="adj" fmla="val 40873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79"/>
          </a:p>
        </p:txBody>
      </p:sp>
    </p:spTree>
    <p:extLst>
      <p:ext uri="{BB962C8B-B14F-4D97-AF65-F5344CB8AC3E}">
        <p14:creationId xmlns:p14="http://schemas.microsoft.com/office/powerpoint/2010/main" val="2065651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D26F8-11FA-4FDF-9793-64475F377C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0C12A-86B1-4844-A16F-E3970A1D5A4E}"/>
              </a:ext>
            </a:extLst>
          </p:cNvPr>
          <p:cNvSpPr txBox="1"/>
          <p:nvPr/>
        </p:nvSpPr>
        <p:spPr>
          <a:xfrm>
            <a:off x="637511" y="2298457"/>
            <a:ext cx="5146601" cy="495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0603" indent="-25060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Network Rail Sans" panose="02000000040000020004" pitchFamily="2" charset="0"/>
              </a:rPr>
              <a:t>Work will take place from Monday 11 January until  Tuesday 20 April 2021 - 14 weeks in total.</a:t>
            </a:r>
          </a:p>
          <a:p>
            <a:endParaRPr lang="en-GB" sz="2000" dirty="0">
              <a:solidFill>
                <a:schemeClr val="tx2"/>
              </a:solidFill>
              <a:latin typeface="Network Rail Sans" panose="02000000040000020004" pitchFamily="2" charset="0"/>
            </a:endParaRPr>
          </a:p>
          <a:p>
            <a:pPr marL="250603" indent="-25060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Network Rail Sans" panose="02000000040000020004" pitchFamily="2" charset="0"/>
              </a:rPr>
              <a:t>Passengers with reduced mobility will be asked to interchange at Birmingham New Street where possible instead of at Wolverhampton.</a:t>
            </a:r>
          </a:p>
          <a:p>
            <a:endParaRPr lang="en-GB" sz="2000" dirty="0">
              <a:solidFill>
                <a:schemeClr val="tx2"/>
              </a:solidFill>
              <a:latin typeface="Network Rail Sans" panose="02000000040000020004" pitchFamily="2" charset="0"/>
            </a:endParaRPr>
          </a:p>
          <a:p>
            <a:pPr marL="250603" indent="-25060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Network Rail Sans" panose="02000000040000020004" pitchFamily="2" charset="0"/>
              </a:rPr>
              <a:t>If this is not possible, passengers will be asked to travel to Smethwick Galton Bridge which has full level access.</a:t>
            </a:r>
          </a:p>
          <a:p>
            <a:pPr marL="250603" indent="-250603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  <a:latin typeface="Network Rail Sans" panose="02000000040000020004" pitchFamily="2" charset="0"/>
            </a:endParaRPr>
          </a:p>
          <a:p>
            <a:pPr marL="250603" indent="-25060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Network Rail Sans" panose="02000000040000020004" pitchFamily="2" charset="0"/>
              </a:rPr>
              <a:t>Taxis will be provided for passengers to complete their journey.</a:t>
            </a:r>
          </a:p>
          <a:p>
            <a:endParaRPr lang="en-GB" sz="1579" dirty="0">
              <a:solidFill>
                <a:schemeClr val="tx2"/>
              </a:solidFill>
              <a:latin typeface="Network Rail Sans" panose="02000000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77742-DEBF-4BB4-92CC-DDD70D037000}"/>
              </a:ext>
            </a:extLst>
          </p:cNvPr>
          <p:cNvSpPr txBox="1"/>
          <p:nvPr/>
        </p:nvSpPr>
        <p:spPr>
          <a:xfrm>
            <a:off x="839529" y="852278"/>
            <a:ext cx="8519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Wolverhampton platform 1 </a:t>
            </a:r>
          </a:p>
          <a:p>
            <a:r>
              <a:rPr lang="en-GB" sz="3200" b="1" dirty="0">
                <a:solidFill>
                  <a:schemeClr val="tx1"/>
                </a:solidFill>
              </a:rPr>
              <a:t>lift renewal </a:t>
            </a:r>
          </a:p>
        </p:txBody>
      </p:sp>
      <p:pic>
        <p:nvPicPr>
          <p:cNvPr id="6" name="Picture 2" descr="Image result for wolvehampton station">
            <a:extLst>
              <a:ext uri="{FF2B5EF4-FFF2-40B4-BE49-F238E27FC236}">
                <a16:creationId xmlns:a16="http://schemas.microsoft.com/office/drawing/2014/main" id="{AC457CD1-4DF9-4239-8867-77440B9BF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/>
          <a:stretch/>
        </p:blipFill>
        <p:spPr bwMode="auto">
          <a:xfrm>
            <a:off x="6307967" y="2087540"/>
            <a:ext cx="3419586" cy="36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D26F8-11FA-4FDF-9793-64475F377C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0C12A-86B1-4844-A16F-E3970A1D5A4E}"/>
              </a:ext>
            </a:extLst>
          </p:cNvPr>
          <p:cNvSpPr txBox="1"/>
          <p:nvPr/>
        </p:nvSpPr>
        <p:spPr>
          <a:xfrm>
            <a:off x="765103" y="1917419"/>
            <a:ext cx="53698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Network Rail Sans" panose="02000000040000020004" pitchFamily="2" charset="0"/>
              </a:rPr>
              <a:t>There will be porters on the station to assist with luggage and ensure that as many passengers as possible can use the stairs.</a:t>
            </a:r>
          </a:p>
          <a:p>
            <a:endParaRPr lang="en-GB" sz="2200" dirty="0">
              <a:solidFill>
                <a:schemeClr val="tx2"/>
              </a:solidFill>
              <a:latin typeface="Network Rail Sans" panose="02000000040000020004" pitchFamily="2" charset="0"/>
            </a:endParaRPr>
          </a:p>
          <a:p>
            <a:pPr marL="250603" indent="-250603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Network Rail Sans" panose="02000000040000020004" pitchFamily="2" charset="0"/>
              </a:rPr>
              <a:t>As a contingency, where passengers do arrive at Wolverhampton on platforms 2, 3 or 4, use of the goods lift at the other end of the platform will enable that passenger to exit the station. </a:t>
            </a:r>
          </a:p>
          <a:p>
            <a:pPr marL="250603" indent="-250603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2"/>
              </a:solidFill>
              <a:latin typeface="Network Rail Sans" panose="02000000040000020004" pitchFamily="2" charset="0"/>
            </a:endParaRPr>
          </a:p>
          <a:p>
            <a:pPr marL="250603" indent="-250603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Network Rail Sans" panose="02000000040000020004" pitchFamily="2" charset="0"/>
              </a:rPr>
              <a:t>This has not been advertised as this plan remains a contingency and requires a staff member to be inside the lift with the passenger at all times.</a:t>
            </a:r>
          </a:p>
          <a:p>
            <a:pPr marL="250603" indent="-250603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  <a:latin typeface="Network Rail Sans" panose="02000000040000020004" pitchFamily="2" charset="0"/>
            </a:endParaRPr>
          </a:p>
          <a:p>
            <a:endParaRPr lang="en-GB" sz="2400" dirty="0">
              <a:solidFill>
                <a:schemeClr val="tx2"/>
              </a:solidFill>
              <a:latin typeface="Network Rail Sans" panose="02000000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AF8E4-BCB9-45FB-8EED-7C39F7E075D3}"/>
              </a:ext>
            </a:extLst>
          </p:cNvPr>
          <p:cNvSpPr txBox="1"/>
          <p:nvPr/>
        </p:nvSpPr>
        <p:spPr>
          <a:xfrm>
            <a:off x="913957" y="660593"/>
            <a:ext cx="8519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Wolverhampton platform 1 </a:t>
            </a:r>
          </a:p>
          <a:p>
            <a:r>
              <a:rPr lang="en-GB" sz="3200" b="1" dirty="0">
                <a:solidFill>
                  <a:schemeClr val="tx1"/>
                </a:solidFill>
              </a:rPr>
              <a:t>lift renewal </a:t>
            </a:r>
          </a:p>
        </p:txBody>
      </p:sp>
      <p:pic>
        <p:nvPicPr>
          <p:cNvPr id="5" name="Picture 2" descr="Image result for wolvehampton station">
            <a:extLst>
              <a:ext uri="{FF2B5EF4-FFF2-40B4-BE49-F238E27FC236}">
                <a16:creationId xmlns:a16="http://schemas.microsoft.com/office/drawing/2014/main" id="{DEDD5308-43EB-4ADF-BF67-5778A5716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/>
          <a:stretch/>
        </p:blipFill>
        <p:spPr bwMode="auto">
          <a:xfrm>
            <a:off x="6432698" y="2087540"/>
            <a:ext cx="3419586" cy="36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28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D26F8-11FA-4FDF-9793-64475F377C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0C12A-86B1-4844-A16F-E3970A1D5A4E}"/>
              </a:ext>
            </a:extLst>
          </p:cNvPr>
          <p:cNvSpPr txBox="1"/>
          <p:nvPr/>
        </p:nvSpPr>
        <p:spPr>
          <a:xfrm>
            <a:off x="839530" y="2087540"/>
            <a:ext cx="50402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There will still be step-free access to and from all other platforms.</a:t>
            </a:r>
          </a:p>
          <a:p>
            <a:pPr marL="250603" indent="-250603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  <a:latin typeface="Network Rail Sans" panose="02000000040000020004" pitchFamily="2" charset="0"/>
            </a:endParaRPr>
          </a:p>
          <a:p>
            <a:endParaRPr lang="en-GB" sz="2400" dirty="0">
              <a:solidFill>
                <a:schemeClr val="tx2"/>
              </a:solidFill>
              <a:latin typeface="Network Rail Sans" panose="02000000040000020004" pitchFamily="2" charset="0"/>
            </a:endParaRPr>
          </a:p>
          <a:p>
            <a:pPr marL="250603" indent="-25060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etwork Rail Sans" panose="02000000040000020004" pitchFamily="2" charset="0"/>
              </a:rPr>
              <a:t>There will be significant communications issued on various channels from Monday 14 December</a:t>
            </a:r>
          </a:p>
          <a:p>
            <a:pPr marL="707803" lvl="1" indent="-25060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etwork Rail Sans" panose="02000000040000020004" pitchFamily="2" charset="0"/>
              </a:rPr>
              <a:t>Local media</a:t>
            </a:r>
          </a:p>
          <a:p>
            <a:pPr marL="707803" lvl="1" indent="-25060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etwork Rail Sans" panose="02000000040000020004" pitchFamily="2" charset="0"/>
              </a:rPr>
              <a:t>In-station posters</a:t>
            </a:r>
          </a:p>
          <a:p>
            <a:pPr marL="707803" lvl="1" indent="-25060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etwork Rail Sans" panose="02000000040000020004" pitchFamily="2" charset="0"/>
              </a:rPr>
              <a:t>Across social media accounts.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AF8E4-BCB9-45FB-8EED-7C39F7E075D3}"/>
              </a:ext>
            </a:extLst>
          </p:cNvPr>
          <p:cNvSpPr txBox="1"/>
          <p:nvPr/>
        </p:nvSpPr>
        <p:spPr>
          <a:xfrm>
            <a:off x="936685" y="714651"/>
            <a:ext cx="8519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Wolverhampton platform 1 </a:t>
            </a:r>
          </a:p>
          <a:p>
            <a:r>
              <a:rPr lang="en-GB" sz="3200" b="1" dirty="0">
                <a:solidFill>
                  <a:schemeClr val="tx1"/>
                </a:solidFill>
              </a:rPr>
              <a:t>lift renewal </a:t>
            </a:r>
          </a:p>
        </p:txBody>
      </p:sp>
      <p:pic>
        <p:nvPicPr>
          <p:cNvPr id="1026" name="Picture 2" descr="Image result for wolvehampton station">
            <a:extLst>
              <a:ext uri="{FF2B5EF4-FFF2-40B4-BE49-F238E27FC236}">
                <a16:creationId xmlns:a16="http://schemas.microsoft.com/office/drawing/2014/main" id="{03C0ED97-FAFA-40EC-A8D1-1B3E59D63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/>
          <a:stretch/>
        </p:blipFill>
        <p:spPr bwMode="auto">
          <a:xfrm>
            <a:off x="6432698" y="2087540"/>
            <a:ext cx="3419586" cy="36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206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2887-3A7C-466F-B64F-8924C614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450" y="2080408"/>
            <a:ext cx="4626222" cy="2428607"/>
          </a:xfrm>
        </p:spPr>
        <p:txBody>
          <a:bodyPr anchor="t">
            <a:noAutofit/>
          </a:bodyPr>
          <a:lstStyle/>
          <a:p>
            <a:r>
              <a:rPr lang="en-GB" sz="8000" b="1" dirty="0">
                <a:solidFill>
                  <a:srgbClr val="000000"/>
                </a:solidFill>
              </a:rPr>
              <a:t>Since we last met</a:t>
            </a:r>
          </a:p>
        </p:txBody>
      </p:sp>
      <p:pic>
        <p:nvPicPr>
          <p:cNvPr id="3" name="Picture 2" descr="latest-news-250p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76" y="1797665"/>
            <a:ext cx="3829372" cy="346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9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58BF-2492-4892-AFD3-07BD03A1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90" y="999347"/>
            <a:ext cx="8773410" cy="101306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News Update: Passenger Behaviour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74607C-812B-468A-A1D4-848111374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6120" y="2076112"/>
            <a:ext cx="5666529" cy="47855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Passenger numbers fell by 90-95% during the first lockdown in March/April.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Numbers had recovered to around 30% of pre-</a:t>
            </a:r>
            <a:r>
              <a:rPr lang="en-US" dirty="0" err="1">
                <a:solidFill>
                  <a:schemeClr val="tx1"/>
                </a:solidFill>
              </a:rPr>
              <a:t>Covid</a:t>
            </a:r>
            <a:r>
              <a:rPr lang="en-US" dirty="0">
                <a:solidFill>
                  <a:schemeClr val="tx1"/>
                </a:solidFill>
              </a:rPr>
              <a:t> levels when the second lockdown was imposed on Nov 5.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Timetable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r="2053"/>
          <a:stretch>
            <a:fillRect/>
          </a:stretch>
        </p:blipFill>
        <p:spPr>
          <a:xfrm>
            <a:off x="6932428" y="1963100"/>
            <a:ext cx="3024372" cy="2964257"/>
          </a:xfrm>
        </p:spPr>
      </p:pic>
    </p:spTree>
    <p:extLst>
      <p:ext uri="{BB962C8B-B14F-4D97-AF65-F5344CB8AC3E}">
        <p14:creationId xmlns:p14="http://schemas.microsoft.com/office/powerpoint/2010/main" val="173939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58BF-2492-4892-AFD3-07BD03A1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90" y="999347"/>
            <a:ext cx="8773410" cy="101306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News Update: Passenger Behaviour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74607C-812B-468A-A1D4-848111374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6120" y="2076112"/>
            <a:ext cx="5666529" cy="478558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Numbers fell to around 15% during the lockdown – not as sharply as the March/April lockdown.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Small increases have been seen in the past few days.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Compliance with face covering rules remains generally high – we are working with BTP across the network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Timetable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r="2053"/>
          <a:stretch>
            <a:fillRect/>
          </a:stretch>
        </p:blipFill>
        <p:spPr>
          <a:xfrm>
            <a:off x="6932428" y="1963100"/>
            <a:ext cx="3024372" cy="2964257"/>
          </a:xfrm>
        </p:spPr>
      </p:pic>
    </p:spTree>
    <p:extLst>
      <p:ext uri="{BB962C8B-B14F-4D97-AF65-F5344CB8AC3E}">
        <p14:creationId xmlns:p14="http://schemas.microsoft.com/office/powerpoint/2010/main" val="363513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erson sitting on a bench in a park&#10;&#10;Description automatically generated">
            <a:extLst>
              <a:ext uri="{FF2B5EF4-FFF2-40B4-BE49-F238E27FC236}">
                <a16:creationId xmlns:a16="http://schemas.microsoft.com/office/drawing/2014/main" id="{43342CF7-5973-477A-B87E-39AB249ED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402" y="3085407"/>
            <a:ext cx="2249939" cy="3499520"/>
          </a:xfrm>
          <a:prstGeom prst="rect">
            <a:avLst/>
          </a:prstGeom>
        </p:spPr>
      </p:pic>
      <p:pic>
        <p:nvPicPr>
          <p:cNvPr id="14" name="Picture 13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31A19819-5A08-4912-BE03-FF4FB87F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96" y="3475583"/>
            <a:ext cx="3195515" cy="3195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93" y="6974295"/>
            <a:ext cx="8816680" cy="447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3393" y="461584"/>
            <a:ext cx="8358851" cy="77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68" b="1" dirty="0">
                <a:latin typeface="Arial"/>
                <a:cs typeface="Arial"/>
              </a:rPr>
              <a:t>About Nick Goss</a:t>
            </a:r>
            <a:r>
              <a:rPr lang="en-GB" sz="4409" b="1" dirty="0">
                <a:latin typeface="Arial"/>
                <a:cs typeface="Arial"/>
              </a:rPr>
              <a:t> </a:t>
            </a:r>
            <a:endParaRPr lang="en-US" sz="4409" b="1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1472A-FE32-44B4-BFB9-A2C3007673A6}"/>
              </a:ext>
            </a:extLst>
          </p:cNvPr>
          <p:cNvSpPr txBox="1"/>
          <p:nvPr/>
        </p:nvSpPr>
        <p:spPr>
          <a:xfrm>
            <a:off x="9129396" y="7069868"/>
            <a:ext cx="818052" cy="3976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984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40A10-A8AC-4B4E-930E-CF8142796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634" y="7157901"/>
            <a:ext cx="648814" cy="28203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CC61C4B-6AD5-42A0-8E88-537155689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346" y="1337470"/>
            <a:ext cx="8809121" cy="503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GB" altLang="en-US" sz="3086" b="1" dirty="0"/>
          </a:p>
        </p:txBody>
      </p:sp>
      <p:pic>
        <p:nvPicPr>
          <p:cNvPr id="12" name="Picture 11" descr="A group of people sitting at a park&#10;&#10;Description automatically generated">
            <a:extLst>
              <a:ext uri="{FF2B5EF4-FFF2-40B4-BE49-F238E27FC236}">
                <a16:creationId xmlns:a16="http://schemas.microsoft.com/office/drawing/2014/main" id="{BF87E63F-F3C4-4E18-96D3-42619EC1B5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bright="24000" contrast="-27000"/>
                    </a14:imgEffect>
                  </a14:imgLayer>
                </a14:imgProps>
              </a:ext>
            </a:extLst>
          </a:blip>
          <a:srcRect t="24233" b="11109"/>
          <a:stretch/>
        </p:blipFill>
        <p:spPr>
          <a:xfrm>
            <a:off x="5411733" y="3014492"/>
            <a:ext cx="4396357" cy="3790071"/>
          </a:xfrm>
          <a:prstGeom prst="rect">
            <a:avLst/>
          </a:prstGeom>
          <a:effectLst>
            <a:outerShdw dist="50800" dir="5400000" sx="1000" sy="1000" algn="ctr" rotWithShape="0">
              <a:srgbClr val="000000"/>
            </a:outerShdw>
          </a:effectLst>
        </p:spPr>
      </p:pic>
      <p:pic>
        <p:nvPicPr>
          <p:cNvPr id="21" name="Content Placeholder 2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57A8E83-8088-4492-BAAD-61226E65B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472591" y="1201470"/>
            <a:ext cx="1593532" cy="2076731"/>
          </a:xfrm>
        </p:spPr>
      </p:pic>
    </p:spTree>
    <p:extLst>
      <p:ext uri="{BB962C8B-B14F-4D97-AF65-F5344CB8AC3E}">
        <p14:creationId xmlns:p14="http://schemas.microsoft.com/office/powerpoint/2010/main" val="392916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219A62-0A92-4E24-958B-E9ED1C9A097F}"/>
              </a:ext>
            </a:extLst>
          </p:cNvPr>
          <p:cNvSpPr txBox="1">
            <a:spLocks/>
          </p:cNvSpPr>
          <p:nvPr/>
        </p:nvSpPr>
        <p:spPr>
          <a:xfrm>
            <a:off x="1041990" y="850604"/>
            <a:ext cx="8914761" cy="1013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</a:rPr>
              <a:t>News Update: Christmas Travel</a:t>
            </a:r>
            <a:endParaRPr lang="en-GB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826D40F-3DDE-4B23-BC1A-CC8EBC3C269F}"/>
              </a:ext>
            </a:extLst>
          </p:cNvPr>
          <p:cNvSpPr txBox="1">
            <a:spLocks/>
          </p:cNvSpPr>
          <p:nvPr/>
        </p:nvSpPr>
        <p:spPr>
          <a:xfrm>
            <a:off x="735014" y="2012950"/>
            <a:ext cx="4543425" cy="4452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Government announced ‘Christmas Travel Window’ from 23-27 Dec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Monitoring ticket sales and deploying extra staff at key locations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Running longest trains possible in this period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081EE-8A04-4444-8CE5-2D01CDAC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396" y="2012950"/>
            <a:ext cx="4463355" cy="33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9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45D5A9-9B8C-4FDB-88C8-34D42518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991" y="850604"/>
            <a:ext cx="8914760" cy="1013067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chemeClr val="tx1"/>
                </a:solidFill>
              </a:rPr>
              <a:t>News Update: Community Schemes</a:t>
            </a:r>
            <a:endParaRPr lang="en-GB" sz="3400" dirty="0"/>
          </a:p>
        </p:txBody>
      </p:sp>
      <p:pic>
        <p:nvPicPr>
          <p:cNvPr id="6" name="Content Placeholder 5" descr="A picture containing outdoor, building, orange, person&#10;&#10;Description automatically generated">
            <a:extLst>
              <a:ext uri="{FF2B5EF4-FFF2-40B4-BE49-F238E27FC236}">
                <a16:creationId xmlns:a16="http://schemas.microsoft.com/office/drawing/2014/main" id="{A8615CDB-2AF9-4D10-8E19-46CEC259BD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79584" y="2354881"/>
            <a:ext cx="4379198" cy="3237845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63B49C-706D-4E01-BB90-E597CFEC7373}"/>
              </a:ext>
            </a:extLst>
          </p:cNvPr>
          <p:cNvSpPr txBox="1">
            <a:spLocks/>
          </p:cNvSpPr>
          <p:nvPr/>
        </p:nvSpPr>
        <p:spPr>
          <a:xfrm>
            <a:off x="735062" y="2357742"/>
            <a:ext cx="4610843" cy="445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Recipients of our £1.7m Customer &amp; Communities Improvement Fund (CCIF) to be announced in Jan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The 2021/22 scheme will launch in February – inviting new applications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6B9752-1BBD-4E6A-8282-0BA38F7C8817}"/>
              </a:ext>
            </a:extLst>
          </p:cNvPr>
          <p:cNvSpPr txBox="1">
            <a:spLocks/>
          </p:cNvSpPr>
          <p:nvPr/>
        </p:nvSpPr>
        <p:spPr>
          <a:xfrm>
            <a:off x="6194883" y="5828014"/>
            <a:ext cx="3672131" cy="5118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chemeClr val="tx1"/>
                </a:solidFill>
              </a:rPr>
              <a:t>Jewellery Quarter CCIF scheme</a:t>
            </a:r>
          </a:p>
        </p:txBody>
      </p:sp>
    </p:spTree>
    <p:extLst>
      <p:ext uri="{BB962C8B-B14F-4D97-AF65-F5344CB8AC3E}">
        <p14:creationId xmlns:p14="http://schemas.microsoft.com/office/powerpoint/2010/main" val="1817414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58BF-2492-4892-AFD3-07BD03A1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90" y="999347"/>
            <a:ext cx="8773410" cy="101306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News Update: Where we are today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74607C-812B-468A-A1D4-848111374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8188" y="2012414"/>
            <a:ext cx="5538938" cy="4879798"/>
          </a:xfrm>
        </p:spPr>
        <p:txBody>
          <a:bodyPr>
            <a:normAutofit fontScale="32500" lnSpcReduction="20000"/>
          </a:bodyPr>
          <a:lstStyle/>
          <a:p>
            <a:r>
              <a:rPr lang="en-US" sz="7000" dirty="0">
                <a:solidFill>
                  <a:schemeClr val="tx1"/>
                </a:solidFill>
              </a:rPr>
              <a:t>Passenger numbers currently around 15-20% - expected to climb</a:t>
            </a:r>
          </a:p>
          <a:p>
            <a:endParaRPr lang="en-US" sz="7000" dirty="0">
              <a:solidFill>
                <a:schemeClr val="tx1"/>
              </a:solidFill>
            </a:endParaRPr>
          </a:p>
          <a:p>
            <a:r>
              <a:rPr lang="en-US" sz="7000" dirty="0">
                <a:solidFill>
                  <a:schemeClr val="tx1"/>
                </a:solidFill>
              </a:rPr>
              <a:t>Over 90% PPM now routine</a:t>
            </a:r>
          </a:p>
          <a:p>
            <a:endParaRPr lang="en-US" sz="7000" dirty="0">
              <a:solidFill>
                <a:schemeClr val="tx1"/>
              </a:solidFill>
            </a:endParaRPr>
          </a:p>
          <a:p>
            <a:r>
              <a:rPr lang="en-US" sz="7000" dirty="0">
                <a:solidFill>
                  <a:schemeClr val="tx1"/>
                </a:solidFill>
              </a:rPr>
              <a:t>We have ‘</a:t>
            </a:r>
            <a:r>
              <a:rPr lang="en-US" sz="7000" dirty="0" err="1">
                <a:solidFill>
                  <a:schemeClr val="tx1"/>
                </a:solidFill>
              </a:rPr>
              <a:t>Covid</a:t>
            </a:r>
            <a:r>
              <a:rPr lang="en-US" sz="7000" dirty="0">
                <a:solidFill>
                  <a:schemeClr val="tx1"/>
                </a:solidFill>
              </a:rPr>
              <a:t>-proofed’ trains and stations and made trains longer</a:t>
            </a:r>
          </a:p>
          <a:p>
            <a:pPr marL="0" indent="0">
              <a:buNone/>
            </a:pPr>
            <a:endParaRPr lang="en-US" sz="7000" dirty="0">
              <a:solidFill>
                <a:schemeClr val="tx1"/>
              </a:solidFill>
            </a:endParaRPr>
          </a:p>
          <a:p>
            <a:r>
              <a:rPr lang="en-US" sz="7000" dirty="0">
                <a:solidFill>
                  <a:schemeClr val="tx1"/>
                </a:solidFill>
              </a:rPr>
              <a:t>Now running at around 85% of pre-</a:t>
            </a:r>
            <a:r>
              <a:rPr lang="en-US" sz="7000" dirty="0" err="1">
                <a:solidFill>
                  <a:schemeClr val="tx1"/>
                </a:solidFill>
              </a:rPr>
              <a:t>Covid</a:t>
            </a:r>
            <a:r>
              <a:rPr lang="en-US" sz="7000" dirty="0">
                <a:solidFill>
                  <a:schemeClr val="tx1"/>
                </a:solidFill>
              </a:rPr>
              <a:t> services</a:t>
            </a:r>
          </a:p>
          <a:p>
            <a:pPr marL="0" indent="0">
              <a:buNone/>
            </a:pPr>
            <a:endParaRPr lang="en-US" sz="7000" dirty="0">
              <a:solidFill>
                <a:schemeClr val="tx1"/>
              </a:solidFill>
            </a:endParaRPr>
          </a:p>
          <a:p>
            <a:r>
              <a:rPr lang="en-US" sz="7000" dirty="0">
                <a:solidFill>
                  <a:schemeClr val="tx1"/>
                </a:solidFill>
              </a:rPr>
              <a:t>Feeling impact of Covid-19 on our staff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person, yellow, outdoor&#10;&#10;Description automatically generated">
            <a:extLst>
              <a:ext uri="{FF2B5EF4-FFF2-40B4-BE49-F238E27FC236}">
                <a16:creationId xmlns:a16="http://schemas.microsoft.com/office/drawing/2014/main" id="{71219163-F587-4FC2-873A-FA673F669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201" y="2012414"/>
            <a:ext cx="3781439" cy="21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0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58BF-2492-4892-AFD3-07BD03A1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90" y="999347"/>
            <a:ext cx="8773410" cy="1013067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News Update: Looking Forward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74607C-812B-468A-A1D4-848111374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013" y="2012414"/>
            <a:ext cx="4310895" cy="478558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Optimistic for a big post- vaccine ‘return to rail’ in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Marketing campaigns in New Year to encourage customers to return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Relaunched our “Whistle Stop Tour” sessions online – first podcast is due to be posted before Xmas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201A1-F51F-44CA-B34C-BFE09F19A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837" y="2012414"/>
            <a:ext cx="5348176" cy="329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39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3C56A-08CB-450D-9DEE-F3F99FDF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940" y="1616518"/>
            <a:ext cx="6642370" cy="4103798"/>
          </a:xfrm>
        </p:spPr>
        <p:txBody>
          <a:bodyPr/>
          <a:lstStyle/>
          <a:p>
            <a:r>
              <a:rPr lang="en-GB" sz="7200" b="1" dirty="0">
                <a:solidFill>
                  <a:schemeClr val="tx1"/>
                </a:solidFill>
              </a:rPr>
              <a:t>Some changes we’re making</a:t>
            </a:r>
          </a:p>
        </p:txBody>
      </p:sp>
    </p:spTree>
    <p:extLst>
      <p:ext uri="{BB962C8B-B14F-4D97-AF65-F5344CB8AC3E}">
        <p14:creationId xmlns:p14="http://schemas.microsoft.com/office/powerpoint/2010/main" val="2426232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4F7D-D46B-4608-B409-BCE4561F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954" y="956930"/>
            <a:ext cx="8765904" cy="1023700"/>
          </a:xfrm>
        </p:spPr>
        <p:txBody>
          <a:bodyPr anchor="t">
            <a:normAutofit/>
          </a:bodyPr>
          <a:lstStyle/>
          <a:p>
            <a:r>
              <a:rPr lang="en-GB" sz="3300" b="1" dirty="0">
                <a:solidFill>
                  <a:schemeClr val="tx1"/>
                </a:solidFill>
              </a:rPr>
              <a:t>Reduction in passenger assistance booking window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C0E72468-9C99-4F62-A80D-C39E845A92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336900"/>
              </p:ext>
            </p:extLst>
          </p:nvPr>
        </p:nvGraphicFramePr>
        <p:xfrm>
          <a:off x="830755" y="2561677"/>
          <a:ext cx="9221690" cy="3528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3020">
                  <a:extLst>
                    <a:ext uri="{9D8B030D-6E8A-4147-A177-3AD203B41FA5}">
                      <a16:colId xmlns:a16="http://schemas.microsoft.com/office/drawing/2014/main" val="1658488090"/>
                    </a:ext>
                  </a:extLst>
                </a:gridCol>
                <a:gridCol w="2527025">
                  <a:extLst>
                    <a:ext uri="{9D8B030D-6E8A-4147-A177-3AD203B41FA5}">
                      <a16:colId xmlns:a16="http://schemas.microsoft.com/office/drawing/2014/main" val="1466484232"/>
                    </a:ext>
                  </a:extLst>
                </a:gridCol>
                <a:gridCol w="3651645">
                  <a:extLst>
                    <a:ext uri="{9D8B030D-6E8A-4147-A177-3AD203B41FA5}">
                      <a16:colId xmlns:a16="http://schemas.microsoft.com/office/drawing/2014/main" val="1341830285"/>
                    </a:ext>
                  </a:extLst>
                </a:gridCol>
              </a:tblGrid>
              <a:tr h="1247592">
                <a:tc>
                  <a:txBody>
                    <a:bodyPr/>
                    <a:lstStyle/>
                    <a:p>
                      <a:r>
                        <a:rPr lang="en-GB" sz="2800" b="1" cap="none" spc="0" dirty="0">
                          <a:solidFill>
                            <a:schemeClr val="tx1"/>
                          </a:solidFill>
                        </a:rPr>
                        <a:t>From</a:t>
                      </a:r>
                    </a:p>
                  </a:txBody>
                  <a:tcPr marL="143650" marR="205215" marT="41043" marB="307822" anchor="b"/>
                </a:tc>
                <a:tc>
                  <a:txBody>
                    <a:bodyPr/>
                    <a:lstStyle/>
                    <a:p>
                      <a:r>
                        <a:rPr lang="en-GB" sz="2800" b="1" cap="none" spc="0" dirty="0">
                          <a:solidFill>
                            <a:schemeClr val="tx1"/>
                          </a:solidFill>
                        </a:rPr>
                        <a:t>Notice required</a:t>
                      </a:r>
                    </a:p>
                  </a:txBody>
                  <a:tcPr marL="143650" marR="205215" marT="41043" marB="307822" anchor="b"/>
                </a:tc>
                <a:tc>
                  <a:txBody>
                    <a:bodyPr/>
                    <a:lstStyle/>
                    <a:p>
                      <a:r>
                        <a:rPr lang="en-GB" sz="2800" b="1" cap="none" spc="0" dirty="0">
                          <a:solidFill>
                            <a:schemeClr val="tx1"/>
                          </a:solidFill>
                        </a:rPr>
                        <a:t>Where applies</a:t>
                      </a:r>
                    </a:p>
                  </a:txBody>
                  <a:tcPr marL="143650" marR="205215" marT="41043" marB="307822" anchor="b"/>
                </a:tc>
                <a:extLst>
                  <a:ext uri="{0D108BD9-81ED-4DB2-BD59-A6C34878D82A}">
                    <a16:rowId xmlns:a16="http://schemas.microsoft.com/office/drawing/2014/main" val="569211046"/>
                  </a:ext>
                </a:extLst>
              </a:tr>
              <a:tr h="702463">
                <a:tc>
                  <a:txBody>
                    <a:bodyPr/>
                    <a:lstStyle/>
                    <a:p>
                      <a:r>
                        <a:rPr lang="en-GB" sz="2700" cap="none" spc="0">
                          <a:solidFill>
                            <a:schemeClr val="tx1"/>
                          </a:solidFill>
                        </a:rPr>
                        <a:t>1 January  2021</a:t>
                      </a:r>
                    </a:p>
                  </a:txBody>
                  <a:tcPr marL="143650" marR="205215" marT="41043" marB="307822"/>
                </a:tc>
                <a:tc>
                  <a:txBody>
                    <a:bodyPr/>
                    <a:lstStyle/>
                    <a:p>
                      <a:r>
                        <a:rPr lang="en-GB" sz="2700" cap="none" spc="0" dirty="0">
                          <a:solidFill>
                            <a:schemeClr val="tx1"/>
                          </a:solidFill>
                        </a:rPr>
                        <a:t>4 hours</a:t>
                      </a:r>
                    </a:p>
                  </a:txBody>
                  <a:tcPr marL="143650" marR="205215" marT="41043" marB="307822"/>
                </a:tc>
                <a:tc>
                  <a:txBody>
                    <a:bodyPr/>
                    <a:lstStyle/>
                    <a:p>
                      <a:r>
                        <a:rPr lang="en-GB" sz="2700" cap="none" spc="0">
                          <a:solidFill>
                            <a:schemeClr val="tx1"/>
                          </a:solidFill>
                        </a:rPr>
                        <a:t>WMT services</a:t>
                      </a:r>
                    </a:p>
                  </a:txBody>
                  <a:tcPr marL="143650" marR="205215" marT="41043" marB="307822"/>
                </a:tc>
                <a:extLst>
                  <a:ext uri="{0D108BD9-81ED-4DB2-BD59-A6C34878D82A}">
                    <a16:rowId xmlns:a16="http://schemas.microsoft.com/office/drawing/2014/main" val="4152922622"/>
                  </a:ext>
                </a:extLst>
              </a:tr>
              <a:tr h="702463">
                <a:tc>
                  <a:txBody>
                    <a:bodyPr/>
                    <a:lstStyle/>
                    <a:p>
                      <a:r>
                        <a:rPr lang="en-GB" sz="2700" cap="none" spc="0">
                          <a:solidFill>
                            <a:schemeClr val="tx1"/>
                          </a:solidFill>
                        </a:rPr>
                        <a:t>1 April 2021</a:t>
                      </a:r>
                    </a:p>
                  </a:txBody>
                  <a:tcPr marL="143650" marR="205215" marT="41043" marB="307822"/>
                </a:tc>
                <a:tc>
                  <a:txBody>
                    <a:bodyPr/>
                    <a:lstStyle/>
                    <a:p>
                      <a:r>
                        <a:rPr lang="en-GB" sz="2700" cap="none" spc="0">
                          <a:solidFill>
                            <a:schemeClr val="tx1"/>
                          </a:solidFill>
                        </a:rPr>
                        <a:t>6 hours</a:t>
                      </a:r>
                    </a:p>
                  </a:txBody>
                  <a:tcPr marL="143650" marR="205215" marT="41043" marB="307822"/>
                </a:tc>
                <a:tc>
                  <a:txBody>
                    <a:bodyPr/>
                    <a:lstStyle/>
                    <a:p>
                      <a:r>
                        <a:rPr lang="en-GB" sz="2700" cap="none" spc="0">
                          <a:solidFill>
                            <a:schemeClr val="tx1"/>
                          </a:solidFill>
                        </a:rPr>
                        <a:t>All services</a:t>
                      </a:r>
                    </a:p>
                  </a:txBody>
                  <a:tcPr marL="143650" marR="205215" marT="41043" marB="307822"/>
                </a:tc>
                <a:extLst>
                  <a:ext uri="{0D108BD9-81ED-4DB2-BD59-A6C34878D82A}">
                    <a16:rowId xmlns:a16="http://schemas.microsoft.com/office/drawing/2014/main" val="3845369115"/>
                  </a:ext>
                </a:extLst>
              </a:tr>
              <a:tr h="702463">
                <a:tc>
                  <a:txBody>
                    <a:bodyPr/>
                    <a:lstStyle/>
                    <a:p>
                      <a:r>
                        <a:rPr lang="en-GB" sz="2700" cap="none" spc="0">
                          <a:solidFill>
                            <a:schemeClr val="tx1"/>
                          </a:solidFill>
                        </a:rPr>
                        <a:t>1 April 2022</a:t>
                      </a:r>
                    </a:p>
                  </a:txBody>
                  <a:tcPr marL="143650" marR="205215" marT="41043" marB="307822"/>
                </a:tc>
                <a:tc>
                  <a:txBody>
                    <a:bodyPr/>
                    <a:lstStyle/>
                    <a:p>
                      <a:r>
                        <a:rPr lang="en-GB" sz="2700" cap="none" spc="0" dirty="0">
                          <a:solidFill>
                            <a:schemeClr val="tx1"/>
                          </a:solidFill>
                        </a:rPr>
                        <a:t>2 hours</a:t>
                      </a:r>
                    </a:p>
                  </a:txBody>
                  <a:tcPr marL="143650" marR="205215" marT="41043" marB="307822"/>
                </a:tc>
                <a:tc>
                  <a:txBody>
                    <a:bodyPr/>
                    <a:lstStyle/>
                    <a:p>
                      <a:r>
                        <a:rPr lang="en-GB" sz="2700" cap="none" spc="0" dirty="0">
                          <a:solidFill>
                            <a:schemeClr val="tx1"/>
                          </a:solidFill>
                        </a:rPr>
                        <a:t>All services</a:t>
                      </a:r>
                    </a:p>
                  </a:txBody>
                  <a:tcPr marL="143650" marR="205215" marT="41043" marB="307822"/>
                </a:tc>
                <a:extLst>
                  <a:ext uri="{0D108BD9-81ED-4DB2-BD59-A6C34878D82A}">
                    <a16:rowId xmlns:a16="http://schemas.microsoft.com/office/drawing/2014/main" val="433230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927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7DB366-6AD7-4F8A-9134-09A7F1BE3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051" y="1288705"/>
            <a:ext cx="3179136" cy="1820268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chemeClr val="tx1"/>
                </a:solidFill>
              </a:rPr>
              <a:t>Transreport</a:t>
            </a:r>
            <a:r>
              <a:rPr lang="en-GB" sz="4000" b="1" dirty="0">
                <a:solidFill>
                  <a:schemeClr val="tx1"/>
                </a:solidFill>
              </a:rPr>
              <a:t> Passenger Assist apps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0493CDA-C26D-4278-9AE0-1556B60738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330842"/>
              </p:ext>
            </p:extLst>
          </p:nvPr>
        </p:nvGraphicFramePr>
        <p:xfrm>
          <a:off x="4380614" y="499730"/>
          <a:ext cx="5576186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oup of people looking at a phone&#10;&#10;Description automatically generated">
            <a:extLst>
              <a:ext uri="{FF2B5EF4-FFF2-40B4-BE49-F238E27FC236}">
                <a16:creationId xmlns:a16="http://schemas.microsoft.com/office/drawing/2014/main" id="{F51A1605-26CF-460E-AB26-101A2C68F5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7" t="2958" r="8462" b="8267"/>
          <a:stretch/>
        </p:blipFill>
        <p:spPr>
          <a:xfrm>
            <a:off x="851971" y="3779837"/>
            <a:ext cx="4017741" cy="27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11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E0E4-3299-47B4-8029-C0352FD5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1093561"/>
            <a:ext cx="9084882" cy="77011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Shaw Trust website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99323-9526-4471-9AF9-79FB53EDE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3838147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Areas for improvement: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Content</a:t>
            </a:r>
            <a:r>
              <a:rPr lang="en-GB" dirty="0">
                <a:solidFill>
                  <a:schemeClr val="tx1"/>
                </a:solidFill>
              </a:rPr>
              <a:t> – passenger assist service and complaints procedure.</a:t>
            </a:r>
          </a:p>
          <a:p>
            <a:pPr marL="503971" lvl="1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Colour contrast</a:t>
            </a: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Links in focus </a:t>
            </a:r>
            <a:r>
              <a:rPr lang="en-GB" dirty="0">
                <a:solidFill>
                  <a:schemeClr val="tx1"/>
                </a:solidFill>
              </a:rPr>
              <a:t>for keyboard users</a:t>
            </a:r>
          </a:p>
          <a:p>
            <a:pPr lvl="1"/>
            <a:endParaRPr lang="en-GB" b="1" dirty="0">
              <a:solidFill>
                <a:schemeClr val="tx1"/>
              </a:solidFill>
            </a:endParaRP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Missing alternative text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6E392A-982C-4EC3-BE72-B36AFBBD0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096" t="42405" r="65741" b="15230"/>
          <a:stretch/>
        </p:blipFill>
        <p:spPr>
          <a:xfrm>
            <a:off x="5922708" y="1863671"/>
            <a:ext cx="3806084" cy="3604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539FC-D577-435B-8083-E21BA931B13F}"/>
              </a:ext>
            </a:extLst>
          </p:cNvPr>
          <p:cNvSpPr txBox="1"/>
          <p:nvPr/>
        </p:nvSpPr>
        <p:spPr>
          <a:xfrm>
            <a:off x="1057957" y="6105743"/>
            <a:ext cx="84422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Plan for overall improvements to website and wider marketing planned for 2021.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720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F01C-5880-4E9B-81A3-7B865FF8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999347"/>
            <a:ext cx="9221689" cy="71249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Publishing assistance figures on our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0A2DD-F44D-4F6F-8F45-BD3B1DA77F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tx1"/>
                </a:solidFill>
              </a:rPr>
              <a:t>Booked passenger assists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Unbooked</a:t>
            </a:r>
            <a:r>
              <a:rPr lang="en-GB" dirty="0">
                <a:solidFill>
                  <a:schemeClr val="tx1"/>
                </a:solidFill>
              </a:rPr>
              <a:t> passenger assists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Undelivered passenger assists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Will be available on a link from our Accessible Travel pages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Data Clip Art">
            <a:extLst>
              <a:ext uri="{FF2B5EF4-FFF2-40B4-BE49-F238E27FC236}">
                <a16:creationId xmlns:a16="http://schemas.microsoft.com/office/drawing/2014/main" id="{7913FAFC-0B6D-41C9-B8C1-A375FFD6C73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55" y="2290726"/>
            <a:ext cx="3890796" cy="38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296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F15427-9644-4FC9-9B12-BB15541E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254" y="1733255"/>
            <a:ext cx="7274233" cy="3689128"/>
          </a:xfrm>
        </p:spPr>
        <p:txBody>
          <a:bodyPr/>
          <a:lstStyle/>
          <a:p>
            <a:r>
              <a:rPr lang="en-GB" sz="9600" b="1" dirty="0">
                <a:solidFill>
                  <a:schemeClr val="tx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000291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1CC8-CA38-4BA1-A77A-A5E89D2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093" y="1071788"/>
            <a:ext cx="8946658" cy="791883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Jo Barton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D4593-0744-4948-924A-653768C1D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237" y="2012414"/>
            <a:ext cx="8946658" cy="447547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Jo is an Investors in Diversity Advisor.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She will be joining our meeting today to observe and learn more about what we do.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1967D3B-21CF-41B5-B401-0F98C8451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890" y="4599254"/>
            <a:ext cx="4929133" cy="203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69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7F6B1-C620-4287-97EB-B18AACD01D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9768" y="4095991"/>
            <a:ext cx="6953811" cy="1041428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Cameras and microphones will be turned off for 15 minutes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2CE94F-1CD3-4056-94FF-23565346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952" y="1943330"/>
            <a:ext cx="5873907" cy="1970944"/>
          </a:xfrm>
        </p:spPr>
        <p:txBody>
          <a:bodyPr/>
          <a:lstStyle/>
          <a:p>
            <a:r>
              <a:rPr lang="en-GB" sz="10000" b="1" dirty="0">
                <a:solidFill>
                  <a:srgbClr val="000000"/>
                </a:solidFill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704259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F768DC-AAEA-4031-84DB-948F5518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58" y="2358189"/>
            <a:ext cx="9669922" cy="2183578"/>
          </a:xfrm>
        </p:spPr>
        <p:txBody>
          <a:bodyPr/>
          <a:lstStyle/>
          <a:p>
            <a:r>
              <a:rPr lang="en-US" sz="7200" b="1" dirty="0">
                <a:solidFill>
                  <a:srgbClr val="000000"/>
                </a:solidFill>
              </a:rPr>
              <a:t>Minor accessibility works update</a:t>
            </a:r>
          </a:p>
        </p:txBody>
      </p:sp>
    </p:spTree>
    <p:extLst>
      <p:ext uri="{BB962C8B-B14F-4D97-AF65-F5344CB8AC3E}">
        <p14:creationId xmlns:p14="http://schemas.microsoft.com/office/powerpoint/2010/main" val="3566096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58BF-2492-4892-AFD3-07BD03A1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90" y="999347"/>
            <a:ext cx="8773410" cy="1013067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What is the “minor works” scheme?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74607C-812B-468A-A1D4-848111374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8188" y="2106628"/>
            <a:ext cx="4310895" cy="47855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Must spend £329,000 a year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Station accessibility only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Small scale alterations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Strict list of what it can be spent 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E2689D4D-3EA6-4208-8682-7217E64EA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245" y="2371060"/>
            <a:ext cx="4354573" cy="32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9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D963F-1A3B-432D-8CFC-F95290EA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60" y="999460"/>
            <a:ext cx="8957291" cy="864211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Minor works process – 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9CCE4-451A-445F-BBE8-0AC9B2EED5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2020 / 2021 works:</a:t>
            </a:r>
          </a:p>
          <a:p>
            <a:r>
              <a:rPr lang="en-GB" dirty="0">
                <a:solidFill>
                  <a:schemeClr val="tx1"/>
                </a:solidFill>
              </a:rPr>
              <a:t>Must be completed by March 2021.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List has been sent to this group for questions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Pending no major issues being raised, this list will be endorsed by Sarah Rennie as our former chair.</a:t>
            </a:r>
          </a:p>
        </p:txBody>
      </p:sp>
      <p:pic>
        <p:nvPicPr>
          <p:cNvPr id="5" name="Content Placeholder 4" descr="A picture containing sitting, chair, wooden, building&#10;&#10;Description automatically generated">
            <a:extLst>
              <a:ext uri="{FF2B5EF4-FFF2-40B4-BE49-F238E27FC236}">
                <a16:creationId xmlns:a16="http://schemas.microsoft.com/office/drawing/2014/main" id="{639B9B21-E264-4F19-ACCB-2E58CB4842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6472" y="2012414"/>
            <a:ext cx="4594940" cy="3446205"/>
          </a:xfrm>
        </p:spPr>
      </p:pic>
    </p:spTree>
    <p:extLst>
      <p:ext uri="{BB962C8B-B14F-4D97-AF65-F5344CB8AC3E}">
        <p14:creationId xmlns:p14="http://schemas.microsoft.com/office/powerpoint/2010/main" val="2540490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0B462-BF47-44ED-99C8-033FAFE0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665" y="1093561"/>
            <a:ext cx="9021086" cy="77011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Minor works process – next year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43D4FAF-AB5C-47CE-ADDE-81623DBBD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658" y="2119276"/>
            <a:ext cx="4543425" cy="44529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2021 / 2022 works:</a:t>
            </a:r>
          </a:p>
          <a:p>
            <a:r>
              <a:rPr lang="en-GB" dirty="0">
                <a:solidFill>
                  <a:schemeClr val="tx1"/>
                </a:solidFill>
              </a:rPr>
              <a:t>Must be completed by March 2022.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Suggestions taken following last meeting.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List has been drawn up.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Final list will require endorsement from this group.</a:t>
            </a:r>
          </a:p>
        </p:txBody>
      </p:sp>
      <p:pic>
        <p:nvPicPr>
          <p:cNvPr id="10" name="Content Placeholder 9" descr="A large empty room&#10;&#10;Description automatically generated">
            <a:extLst>
              <a:ext uri="{FF2B5EF4-FFF2-40B4-BE49-F238E27FC236}">
                <a16:creationId xmlns:a16="http://schemas.microsoft.com/office/drawing/2014/main" id="{AC723303-3B82-47D6-BF3A-9181E873FA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3384" y="2159136"/>
            <a:ext cx="4452457" cy="3339343"/>
          </a:xfrm>
        </p:spPr>
      </p:pic>
    </p:spTree>
    <p:extLst>
      <p:ext uri="{BB962C8B-B14F-4D97-AF65-F5344CB8AC3E}">
        <p14:creationId xmlns:p14="http://schemas.microsoft.com/office/powerpoint/2010/main" val="994243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F768DC-AAEA-4031-84DB-948F5518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90" y="2358189"/>
            <a:ext cx="9603780" cy="2183578"/>
          </a:xfrm>
        </p:spPr>
        <p:txBody>
          <a:bodyPr/>
          <a:lstStyle/>
          <a:p>
            <a:r>
              <a:rPr lang="en-GB" sz="8000" b="1" dirty="0">
                <a:solidFill>
                  <a:srgbClr val="000000"/>
                </a:solidFill>
              </a:rPr>
              <a:t>Diversity and inclusion update</a:t>
            </a:r>
            <a:endParaRPr lang="en-US" sz="8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13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58BF-2492-4892-AFD3-07BD03A1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1" y="492813"/>
            <a:ext cx="8773410" cy="1013067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EDI Action Plan </a:t>
            </a:r>
            <a:r>
              <a:rPr lang="mr-IN" b="1" dirty="0">
                <a:solidFill>
                  <a:schemeClr val="tx1"/>
                </a:solidFill>
              </a:rPr>
              <a:t>–</a:t>
            </a:r>
            <a:r>
              <a:rPr lang="en-GB" b="1" dirty="0">
                <a:solidFill>
                  <a:schemeClr val="tx1"/>
                </a:solidFill>
              </a:rPr>
              <a:t> You Matter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765F655-72C3-4CEA-8E9B-191364FBD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8944" y="1294036"/>
            <a:ext cx="6792577" cy="5972534"/>
          </a:xfrm>
        </p:spPr>
      </p:pic>
    </p:spTree>
    <p:extLst>
      <p:ext uri="{BB962C8B-B14F-4D97-AF65-F5344CB8AC3E}">
        <p14:creationId xmlns:p14="http://schemas.microsoft.com/office/powerpoint/2010/main" val="798460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58BF-2492-4892-AFD3-07BD03A1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90" y="999347"/>
            <a:ext cx="8773410" cy="1013067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Accessibility Matters training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74607C-812B-468A-A1D4-848111374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8188" y="2106628"/>
            <a:ext cx="4310895" cy="478558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Thank you to everyone who has inputted in developing our new accessibility training.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First module being made available to head office and management shortly.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Delivery to other staff to take place throughout 2021.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Training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r="1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7286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F768DC-AAEA-4031-84DB-948F5518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662" y="2017946"/>
            <a:ext cx="5633275" cy="3351495"/>
          </a:xfrm>
        </p:spPr>
        <p:txBody>
          <a:bodyPr/>
          <a:lstStyle/>
          <a:p>
            <a:r>
              <a:rPr lang="en-US" sz="8000" b="1" dirty="0">
                <a:solidFill>
                  <a:srgbClr val="000000"/>
                </a:solidFill>
              </a:rPr>
              <a:t>Any other business</a:t>
            </a:r>
          </a:p>
        </p:txBody>
      </p:sp>
    </p:spTree>
    <p:extLst>
      <p:ext uri="{BB962C8B-B14F-4D97-AF65-F5344CB8AC3E}">
        <p14:creationId xmlns:p14="http://schemas.microsoft.com/office/powerpoint/2010/main" val="2795093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58BF-2492-4892-AFD3-07BD03A1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90" y="999347"/>
            <a:ext cx="8773410" cy="1013067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Mystery shopping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74607C-812B-468A-A1D4-848111374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8188" y="2106628"/>
            <a:ext cx="4310895" cy="47855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Spot check our Passenger Assist booking helpline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Correct information?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Accessible </a:t>
            </a:r>
            <a:r>
              <a:rPr lang="en-US">
                <a:solidFill>
                  <a:schemeClr val="tx1"/>
                </a:solidFill>
              </a:rPr>
              <a:t>routes?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Complete online survey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th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r="180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2990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232F-201D-4C2B-9401-03263A251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161" y="1778672"/>
            <a:ext cx="2368569" cy="785241"/>
          </a:xfrm>
        </p:spPr>
        <p:txBody>
          <a:bodyPr anchor="t">
            <a:norm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+mj-lt"/>
              </a:rPr>
              <a:t>Agenda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E0FE4F3-984A-4552-BD38-0567F41F48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977921"/>
              </p:ext>
            </p:extLst>
          </p:nvPr>
        </p:nvGraphicFramePr>
        <p:xfrm>
          <a:off x="3083442" y="318087"/>
          <a:ext cx="7474688" cy="6923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0372">
                  <a:extLst>
                    <a:ext uri="{9D8B030D-6E8A-4147-A177-3AD203B41FA5}">
                      <a16:colId xmlns:a16="http://schemas.microsoft.com/office/drawing/2014/main" val="2467457285"/>
                    </a:ext>
                  </a:extLst>
                </a:gridCol>
                <a:gridCol w="1768242">
                  <a:extLst>
                    <a:ext uri="{9D8B030D-6E8A-4147-A177-3AD203B41FA5}">
                      <a16:colId xmlns:a16="http://schemas.microsoft.com/office/drawing/2014/main" val="1230868528"/>
                    </a:ext>
                  </a:extLst>
                </a:gridCol>
                <a:gridCol w="808331">
                  <a:extLst>
                    <a:ext uri="{9D8B030D-6E8A-4147-A177-3AD203B41FA5}">
                      <a16:colId xmlns:a16="http://schemas.microsoft.com/office/drawing/2014/main" val="182957161"/>
                    </a:ext>
                  </a:extLst>
                </a:gridCol>
                <a:gridCol w="857743">
                  <a:extLst>
                    <a:ext uri="{9D8B030D-6E8A-4147-A177-3AD203B41FA5}">
                      <a16:colId xmlns:a16="http://schemas.microsoft.com/office/drawing/2014/main" val="178057745"/>
                    </a:ext>
                  </a:extLst>
                </a:gridCol>
              </a:tblGrid>
              <a:tr h="3756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Welcome and introduction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 marL="291465" indent="-29146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Nick Goss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 marL="291465" indent="-29146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 pm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 marL="291465" indent="-29146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3481508100"/>
                  </a:ext>
                </a:extLst>
              </a:tr>
              <a:tr h="7526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Apologies, Conflicts of interest reminder and inclusive discussion reminder.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Nick Goss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1.05 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1630199198"/>
                  </a:ext>
                </a:extLst>
              </a:tr>
              <a:tr h="4488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Action Tracker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Rebecca Preece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1.10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2075737251"/>
                  </a:ext>
                </a:extLst>
              </a:tr>
              <a:tr h="7526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Wolverhampton lift work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Tom Wadsworth (Network Rail)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1.15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10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1259217898"/>
                  </a:ext>
                </a:extLst>
              </a:tr>
              <a:tr h="7526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News - since we last met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Andrew McGill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1.25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15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2093815636"/>
                  </a:ext>
                </a:extLst>
              </a:tr>
              <a:tr h="439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Some changes we’re making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Rebecca Preece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1.40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10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3996174429"/>
                  </a:ext>
                </a:extLst>
              </a:tr>
              <a:tr h="3963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BREAK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1.50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15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2971516740"/>
                  </a:ext>
                </a:extLst>
              </a:tr>
              <a:tr h="5411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47800" algn="l"/>
                        </a:tabLs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Minor Works update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Rebecca Preece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2.05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10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666387481"/>
                  </a:ext>
                </a:extLst>
              </a:tr>
              <a:tr h="5411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Investors in Diversity update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Apeksha Naik 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2.15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10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4103480460"/>
                  </a:ext>
                </a:extLst>
              </a:tr>
              <a:tr h="5411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Any other business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Rebecca Preece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2.25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10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2307967093"/>
                  </a:ext>
                </a:extLst>
              </a:tr>
              <a:tr h="5411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Member news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Nick Goss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2.35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15 mins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2075553948"/>
                  </a:ext>
                </a:extLst>
              </a:tr>
              <a:tr h="5411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Sum up and close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Nick Goss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2.50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 mins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60" marR="56160" marT="0" marB="0"/>
                </a:tc>
                <a:extLst>
                  <a:ext uri="{0D108BD9-81ED-4DB2-BD59-A6C34878D82A}">
                    <a16:rowId xmlns:a16="http://schemas.microsoft.com/office/drawing/2014/main" val="1628954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637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443A-266D-4388-B5C8-AD6A40A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358" y="1071788"/>
            <a:ext cx="8925393" cy="791883"/>
          </a:xfrm>
        </p:spPr>
        <p:txBody>
          <a:bodyPr/>
          <a:lstStyle/>
          <a:p>
            <a:r>
              <a:rPr lang="en-GB" b="1" dirty="0" err="1">
                <a:solidFill>
                  <a:schemeClr val="tx1"/>
                </a:solidFill>
              </a:rPr>
              <a:t>Apsley</a:t>
            </a:r>
            <a:r>
              <a:rPr lang="en-GB" b="1" dirty="0">
                <a:solidFill>
                  <a:schemeClr val="tx1"/>
                </a:solidFill>
              </a:rPr>
              <a:t> ‘Access for All’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CCFB5-33F9-469A-AD98-73CC699D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62" y="2012414"/>
            <a:ext cx="5484985" cy="488811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Network Rail will soon be starting an ‘Access for All’ (AFA) scheme at </a:t>
            </a:r>
            <a:r>
              <a:rPr lang="en-GB" dirty="0" err="1">
                <a:solidFill>
                  <a:schemeClr val="tx1"/>
                </a:solidFill>
              </a:rPr>
              <a:t>Apsley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Step free access to platforms.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Not on the original AFA list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The project is in the early planning stages.</a:t>
            </a:r>
          </a:p>
        </p:txBody>
      </p:sp>
      <p:pic>
        <p:nvPicPr>
          <p:cNvPr id="9" name="Picture 8" descr="A picture containing fence, outdoor, track, building&#10;&#10;Description automatically generated">
            <a:extLst>
              <a:ext uri="{FF2B5EF4-FFF2-40B4-BE49-F238E27FC236}">
                <a16:creationId xmlns:a16="http://schemas.microsoft.com/office/drawing/2014/main" id="{1E738CCF-6BFB-4271-9949-7C2695ADF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580" y="1863671"/>
            <a:ext cx="4075248" cy="543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42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AB24-412E-49C7-88E2-40620CEF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1093561"/>
            <a:ext cx="9221689" cy="77011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Surveys on e-scooters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24712-08B4-4817-8268-817B404CB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93064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chemeClr val="tx1"/>
                </a:solidFill>
              </a:rPr>
              <a:t>Please see our surveys on Audio Vehicle Devices for E-Scooters and a wider Survey for street obstructions. 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u="sng" dirty="0">
                <a:solidFill>
                  <a:schemeClr val="tx1"/>
                </a:solidFill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https://docs.google.com/forms/d/e/1FAIpQLSc4XjA_04yJ9m-c_XojZk0_FYy5gVsA7g40vHXvr5fDJrXY5w/viewform</a:t>
            </a:r>
            <a:endParaRPr lang="en-GB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u="sng" dirty="0">
                <a:solidFill>
                  <a:schemeClr val="tx1"/>
                </a:solidFill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https://docs.google.com/forms/d/e/1FAIpQLSdC_faazUvYXI0JqCrB4ebBXGA2S0jFfX7gLiEvysXnE1-C-Q/viewform</a:t>
            </a:r>
            <a:endParaRPr lang="en-GB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26" name="Picture 2" descr="Image result for escooter">
            <a:extLst>
              <a:ext uri="{FF2B5EF4-FFF2-40B4-BE49-F238E27FC236}">
                <a16:creationId xmlns:a16="http://schemas.microsoft.com/office/drawing/2014/main" id="{052A1A15-7E9E-463B-9675-58CB945BD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581" y="2245360"/>
            <a:ext cx="3221001" cy="446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454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F768DC-AAEA-4031-84DB-948F5518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662" y="2358189"/>
            <a:ext cx="5633275" cy="2183578"/>
          </a:xfrm>
        </p:spPr>
        <p:txBody>
          <a:bodyPr/>
          <a:lstStyle/>
          <a:p>
            <a:r>
              <a:rPr lang="en-US" sz="8000" b="1" dirty="0">
                <a:solidFill>
                  <a:srgbClr val="000000"/>
                </a:solidFill>
              </a:rPr>
              <a:t>Members’ news</a:t>
            </a:r>
          </a:p>
        </p:txBody>
      </p:sp>
    </p:spTree>
    <p:extLst>
      <p:ext uri="{BB962C8B-B14F-4D97-AF65-F5344CB8AC3E}">
        <p14:creationId xmlns:p14="http://schemas.microsoft.com/office/powerpoint/2010/main" val="4168256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929CED-4D32-4B12-ADBA-D98261B7A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989" y="850604"/>
            <a:ext cx="8817762" cy="1013067"/>
          </a:xfrm>
        </p:spPr>
        <p:txBody>
          <a:bodyPr/>
          <a:lstStyle/>
          <a:p>
            <a:r>
              <a:rPr lang="en-GB" b="1" dirty="0">
                <a:solidFill>
                  <a:srgbClr val="000000"/>
                </a:solidFill>
              </a:rPr>
              <a:t>Future meetings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723626-B089-468F-8C3D-BF856D094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989" y="2012414"/>
            <a:ext cx="4544021" cy="243124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Thursday 11 February</a:t>
            </a:r>
          </a:p>
          <a:p>
            <a:r>
              <a:rPr lang="en-GB" dirty="0">
                <a:solidFill>
                  <a:srgbClr val="000000"/>
                </a:solidFill>
              </a:rPr>
              <a:t>Online via Zoom</a:t>
            </a:r>
          </a:p>
          <a:p>
            <a:r>
              <a:rPr lang="en-GB" dirty="0">
                <a:solidFill>
                  <a:srgbClr val="000000"/>
                </a:solidFill>
              </a:rPr>
              <a:t>1pm – 3pm</a:t>
            </a:r>
          </a:p>
          <a:p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0" name="Content Placeholder 4" descr="Icon of a calendar flip-style showing the 12th date" title="Calendar Icon">
            <a:extLst>
              <a:ext uri="{FF2B5EF4-FFF2-40B4-BE49-F238E27FC236}">
                <a16:creationId xmlns:a16="http://schemas.microsoft.com/office/drawing/2014/main" id="{B7E8E602-9709-4E39-A408-4D587558EDF0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6" b="12500"/>
          <a:stretch/>
        </p:blipFill>
        <p:spPr bwMode="auto">
          <a:xfrm>
            <a:off x="5683010" y="1863670"/>
            <a:ext cx="3263794" cy="2336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45A2C4-75C5-47A4-BDAA-C51B56CDB3B3}"/>
              </a:ext>
            </a:extLst>
          </p:cNvPr>
          <p:cNvSpPr txBox="1"/>
          <p:nvPr/>
        </p:nvSpPr>
        <p:spPr>
          <a:xfrm>
            <a:off x="978567" y="4940969"/>
            <a:ext cx="8277727" cy="1933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>
              <a:lnSpc>
                <a:spcPct val="90000"/>
              </a:lnSpc>
              <a:spcBef>
                <a:spcPts val="1102"/>
              </a:spcBef>
            </a:pP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members</a:t>
            </a:r>
          </a:p>
          <a:p>
            <a:pPr defTabSz="1007943">
              <a:lnSpc>
                <a:spcPct val="90000"/>
              </a:lnSpc>
              <a:spcBef>
                <a:spcPts val="1102"/>
              </a:spcBef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difficulties?</a:t>
            </a:r>
          </a:p>
          <a:p>
            <a:pPr defTabSz="1007943">
              <a:lnSpc>
                <a:spcPct val="90000"/>
              </a:lnSpc>
              <a:spcBef>
                <a:spcPts val="1102"/>
              </a:spcBef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backgrounds?</a:t>
            </a:r>
          </a:p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58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87E7-28A3-4F9D-B8EA-DFE87681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905" y="1093562"/>
            <a:ext cx="8849846" cy="1013067"/>
          </a:xfrm>
        </p:spPr>
        <p:txBody>
          <a:bodyPr>
            <a:normAutofit fontScale="90000"/>
          </a:bodyPr>
          <a:lstStyle/>
          <a:p>
            <a:r>
              <a:rPr lang="en-GB" sz="4400" b="1" dirty="0">
                <a:solidFill>
                  <a:srgbClr val="000000"/>
                </a:solidFill>
              </a:rPr>
              <a:t>Thank you for joining us</a:t>
            </a:r>
            <a:br>
              <a:rPr lang="en-GB" dirty="0">
                <a:solidFill>
                  <a:srgbClr val="000000"/>
                </a:solidFill>
              </a:rPr>
            </a:b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ACA7-D1AE-41B7-B055-B257C2650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340" y="2349794"/>
            <a:ext cx="9127411" cy="411631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Any questions or feedback please contact: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b="1" dirty="0">
                <a:solidFill>
                  <a:srgbClr val="000000"/>
                </a:solidFill>
              </a:rPr>
              <a:t>Rebecca Preece</a:t>
            </a:r>
          </a:p>
          <a:p>
            <a:pPr marL="0" indent="0">
              <a:buNone/>
            </a:pPr>
            <a:r>
              <a:rPr lang="en-GB" dirty="0" err="1">
                <a:solidFill>
                  <a:srgbClr val="000000"/>
                </a:solidFill>
              </a:rPr>
              <a:t>Rebecca.Preece@wmtrains.co.uk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88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E10DDB-2B60-4DE6-B056-189C751A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214" y="1640430"/>
            <a:ext cx="8673383" cy="1023700"/>
          </a:xfrm>
        </p:spPr>
        <p:txBody>
          <a:bodyPr/>
          <a:lstStyle/>
          <a:p>
            <a:r>
              <a:rPr lang="en-GB" b="1" dirty="0">
                <a:solidFill>
                  <a:srgbClr val="000000"/>
                </a:solidFill>
              </a:rPr>
              <a:t>Apologies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9E10DDB-2B60-4DE6-B056-189C751A508C}"/>
              </a:ext>
            </a:extLst>
          </p:cNvPr>
          <p:cNvSpPr txBox="1">
            <a:spLocks/>
          </p:cNvSpPr>
          <p:nvPr/>
        </p:nvSpPr>
        <p:spPr>
          <a:xfrm>
            <a:off x="1009214" y="3350666"/>
            <a:ext cx="9221689" cy="1023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75787B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solidFill>
                  <a:srgbClr val="000000"/>
                </a:solidFill>
              </a:rPr>
              <a:t>Minutes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10EBE68-2382-4B0A-8840-83EE98592C11}"/>
              </a:ext>
            </a:extLst>
          </p:cNvPr>
          <p:cNvSpPr txBox="1">
            <a:spLocks/>
          </p:cNvSpPr>
          <p:nvPr/>
        </p:nvSpPr>
        <p:spPr>
          <a:xfrm>
            <a:off x="1009214" y="4151124"/>
            <a:ext cx="5492667" cy="213810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75787B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75787B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75787B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75787B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75787B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rgbClr val="000000"/>
                </a:solidFill>
              </a:rPr>
              <a:t>Are the minutes from the last meeting correct?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 descr="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19" y="2794838"/>
            <a:ext cx="3239266" cy="32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84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FC0068-A72F-41B8-AC5B-93549F8E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482" y="1595177"/>
            <a:ext cx="5170123" cy="1179447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Conflicts of interest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EBE68-2382-4B0A-8840-83EE98592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1482" y="2662990"/>
            <a:ext cx="4780547" cy="3405430"/>
          </a:xfrm>
        </p:spPr>
        <p:txBody>
          <a:bodyPr/>
          <a:lstStyle/>
          <a:p>
            <a:r>
              <a:rPr lang="en-GB" sz="3200" dirty="0">
                <a:solidFill>
                  <a:srgbClr val="000000"/>
                </a:solidFill>
              </a:rPr>
              <a:t>Are you involved in any work or projects which means you might not appear independent and objective?</a:t>
            </a:r>
          </a:p>
          <a:p>
            <a:endParaRPr lang="en-GB" dirty="0"/>
          </a:p>
        </p:txBody>
      </p:sp>
      <p:pic>
        <p:nvPicPr>
          <p:cNvPr id="7" name="Content Placeholder 4" descr="Icon of person with arms folder and question mark as if thinking" title="Icon of thinking person">
            <a:extLst>
              <a:ext uri="{FF2B5EF4-FFF2-40B4-BE49-F238E27FC236}">
                <a16:creationId xmlns:a16="http://schemas.microsoft.com/office/drawing/2014/main" id="{D621E84D-2813-4BFB-9521-3B8F56163D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05" y="2184900"/>
            <a:ext cx="3162300" cy="2771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5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158CF2-BB76-42DA-8A36-AF99101A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172" y="999347"/>
            <a:ext cx="8705467" cy="1013067"/>
          </a:xfrm>
        </p:spPr>
        <p:txBody>
          <a:bodyPr anchor="t">
            <a:norm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Being inclusive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D5F063-B3F8-4F2A-AC9D-8A5DC0118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7604" y="2012414"/>
            <a:ext cx="4863633" cy="49626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0000"/>
                </a:solidFill>
              </a:rPr>
              <a:t>Meeting etiquette</a:t>
            </a:r>
          </a:p>
          <a:p>
            <a:pPr marL="0" indent="0">
              <a:buNone/>
            </a:pPr>
            <a:endParaRPr lang="en-GB" b="1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0000"/>
                </a:solidFill>
              </a:rPr>
              <a:t>Use the chat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Turn of video and microphone unless speaking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Raise your hand if you wish to speak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Any issues – Luke </a:t>
            </a:r>
            <a:r>
              <a:rPr lang="en-GB" dirty="0" err="1">
                <a:solidFill>
                  <a:srgbClr val="000000"/>
                </a:solidFill>
              </a:rPr>
              <a:t>Bodin</a:t>
            </a:r>
            <a:r>
              <a:rPr lang="en-GB" dirty="0">
                <a:solidFill>
                  <a:srgbClr val="000000"/>
                </a:solidFill>
              </a:rPr>
              <a:t> is on the call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424AEA-CF1A-41DD-B975-951E0B15046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1237" y="2042844"/>
            <a:ext cx="3637984" cy="3473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648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F3F3-171A-47BB-8661-7CD36AC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23" y="850605"/>
            <a:ext cx="8904128" cy="75491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Completed actions from previous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6FC86-9F1E-4690-AA1D-0651BD6C1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623" y="1696298"/>
            <a:ext cx="6478881" cy="538784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Volunteers for Birmingham New Street wayfinding project.</a:t>
            </a:r>
          </a:p>
          <a:p>
            <a:pPr>
              <a:lnSpc>
                <a:spcPct val="150000"/>
              </a:lnSpc>
            </a:pPr>
            <a:endParaRPr lang="en-GB" sz="3600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Please send ideas for minor accessibility works at stations to </a:t>
            </a:r>
            <a:r>
              <a:rPr lang="en-US" sz="3600" dirty="0">
                <a:solidFill>
                  <a:srgbClr val="00B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Accessibility@wmtrains.co.uk</a:t>
            </a:r>
            <a:r>
              <a:rPr lang="en-US" sz="3600" dirty="0">
                <a:solidFill>
                  <a:srgbClr val="00B050"/>
                </a:solidFill>
              </a:rPr>
              <a:t> and look into minor works ideas given in meeting.</a:t>
            </a:r>
          </a:p>
          <a:p>
            <a:pPr>
              <a:lnSpc>
                <a:spcPct val="150000"/>
              </a:lnSpc>
            </a:pPr>
            <a:endParaRPr lang="en-GB" sz="3600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Issues raised by Emily from Coventry Arena station.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sz="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sz="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endParaRPr lang="en-US" sz="2600" dirty="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Content Placeholder 4" descr="Icon of clipboard with ticks on like a checklist" title="Clipboard icon">
            <a:extLst>
              <a:ext uri="{FF2B5EF4-FFF2-40B4-BE49-F238E27FC236}">
                <a16:creationId xmlns:a16="http://schemas.microsoft.com/office/drawing/2014/main" id="{CBB2DF4D-9783-4979-A41F-4B4E8FB10EB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56" y="1605517"/>
            <a:ext cx="2294395" cy="2311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815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F3F3-171A-47BB-8661-7CD36AC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23" y="850605"/>
            <a:ext cx="8904128" cy="75491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Completed actions from previous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6FC86-9F1E-4690-AA1D-0651BD6C1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623" y="1696298"/>
            <a:ext cx="6478881" cy="538784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Consent required for using Mystery Shopping videos.</a:t>
            </a:r>
          </a:p>
          <a:p>
            <a:pPr>
              <a:lnSpc>
                <a:spcPct val="150000"/>
              </a:lnSpc>
            </a:pPr>
            <a:endParaRPr lang="en-US" sz="3600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  <a:effectLst/>
              </a:rPr>
              <a:t>Ideas for promo of awareness days and similar inclusion campaigns to be sent to Apeksha </a:t>
            </a:r>
            <a:r>
              <a:rPr lang="en-US" sz="3600" u="sng" dirty="0">
                <a:solidFill>
                  <a:srgbClr val="00B050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Apeksha.Naik@wmtrains.co.uk</a:t>
            </a:r>
            <a:endParaRPr lang="en-US" sz="3600" u="sng" dirty="0">
              <a:solidFill>
                <a:srgbClr val="00B050"/>
              </a:solidFill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600" u="sng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Renew travel passes</a:t>
            </a:r>
            <a:endParaRPr lang="en-GB" sz="3600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sz="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sz="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endParaRPr lang="en-US" sz="2600" dirty="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Content Placeholder 4" descr="Icon of clipboard with ticks on like a checklist" title="Clipboard icon">
            <a:extLst>
              <a:ext uri="{FF2B5EF4-FFF2-40B4-BE49-F238E27FC236}">
                <a16:creationId xmlns:a16="http://schemas.microsoft.com/office/drawing/2014/main" id="{CBB2DF4D-9783-4979-A41F-4B4E8FB10EB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56" y="1605517"/>
            <a:ext cx="2294395" cy="2311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933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4083A00-9C7A-004E-B208-F841A4B59E06}" vid="{F7BFE146-D3AA-674D-A584-50B58CB06E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3c5d2e2-b506-49dc-b95f-e5f7fd4be5e8">HDSYC4SCVHYK-1022201933-1745403</_dlc_DocId>
    <_dlc_DocIdUrl xmlns="33c5d2e2-b506-49dc-b95f-e5f7fd4be5e8">
      <Url>https://realliferailway.sharepoint.com/sites/teams/marketing/_layouts/15/DocIdRedir.aspx?ID=HDSYC4SCVHYK-1022201933-1745403</Url>
      <Description>HDSYC4SCVHYK-1022201933-1745403</Description>
    </_dlc_DocIdUrl>
    <Picture xmlns="2c17dec6-4fba-46cd-9936-f6a341c05530">
      <Url xsi:nil="true"/>
      <Description xsi:nil="true"/>
    </Picture>
    <Pic xmlns="2c17dec6-4fba-46cd-9936-f6a341c05530">
      <Url xsi:nil="true"/>
      <Description xsi:nil="true"/>
    </Pic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9400B0C90976419D04CF8D79143B6B" ma:contentTypeVersion="5841" ma:contentTypeDescription="Create a new document." ma:contentTypeScope="" ma:versionID="1697fe75440bfd3d68e53145aba6c6f5">
  <xsd:schema xmlns:xsd="http://www.w3.org/2001/XMLSchema" xmlns:xs="http://www.w3.org/2001/XMLSchema" xmlns:p="http://schemas.microsoft.com/office/2006/metadata/properties" xmlns:ns2="33c5d2e2-b506-49dc-b95f-e5f7fd4be5e8" xmlns:ns3="2c17dec6-4fba-46cd-9936-f6a341c05530" targetNamespace="http://schemas.microsoft.com/office/2006/metadata/properties" ma:root="true" ma:fieldsID="43155f9a296722fcf1a568818f92a7ee" ns2:_="" ns3:_="">
    <xsd:import namespace="33c5d2e2-b506-49dc-b95f-e5f7fd4be5e8"/>
    <xsd:import namespace="2c17dec6-4fba-46cd-9936-f6a341c0553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Picture" minOccurs="0"/>
                <xsd:element ref="ns3:MediaServiceEventHashCode" minOccurs="0"/>
                <xsd:element ref="ns3:MediaServiceGenerationTime" minOccurs="0"/>
                <xsd:element ref="ns3: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5d2e2-b506-49dc-b95f-e5f7fd4be5e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7dec6-4fba-46cd-9936-f6a341c055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Picture" ma:index="19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Pic" ma:index="22" nillable="true" ma:displayName="Pic" ma:format="Image" ma:internalName="Pic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907D2-711F-4C6C-AEA6-A3082F178CC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3178A8E-215D-45E2-A23C-FB13DA62E8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C37422-9097-4620-A9A9-65F4833421A9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2c17dec6-4fba-46cd-9936-f6a341c05530"/>
    <ds:schemaRef ds:uri="http://purl.org/dc/dcmitype/"/>
    <ds:schemaRef ds:uri="http://schemas.openxmlformats.org/package/2006/metadata/core-properties"/>
    <ds:schemaRef ds:uri="http://purl.org/dc/terms/"/>
    <ds:schemaRef ds:uri="33c5d2e2-b506-49dc-b95f-e5f7fd4be5e8"/>
    <ds:schemaRef ds:uri="http://schemas.microsoft.com/office/2006/metadata/properties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9CB299CC-D380-49E2-B1AA-55F4981A27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c5d2e2-b506-49dc-b95f-e5f7fd4be5e8"/>
    <ds:schemaRef ds:uri="2c17dec6-4fba-46cd-9936-f6a341c055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1365</Words>
  <Application>Microsoft Office PowerPoint</Application>
  <PresentationFormat>Custom</PresentationFormat>
  <Paragraphs>302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Aktiv Grotesk</vt:lpstr>
      <vt:lpstr>Arial</vt:lpstr>
      <vt:lpstr>Calibri</vt:lpstr>
      <vt:lpstr>Network Rail Sans</vt:lpstr>
      <vt:lpstr>Open Sans</vt:lpstr>
      <vt:lpstr>Office Theme</vt:lpstr>
      <vt:lpstr>WMT Stakeholder Equality Group</vt:lpstr>
      <vt:lpstr>PowerPoint Presentation</vt:lpstr>
      <vt:lpstr>Jo Barton</vt:lpstr>
      <vt:lpstr>Agenda</vt:lpstr>
      <vt:lpstr>Apologies</vt:lpstr>
      <vt:lpstr>Conflicts of interest</vt:lpstr>
      <vt:lpstr>Being inclusive</vt:lpstr>
      <vt:lpstr>Completed actions from previous meeting</vt:lpstr>
      <vt:lpstr>Completed actions from previous meeting</vt:lpstr>
      <vt:lpstr>Outstanding 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Since we last met</vt:lpstr>
      <vt:lpstr>News Update: Passenger Behaviour</vt:lpstr>
      <vt:lpstr>News Update: Passenger Behaviour</vt:lpstr>
      <vt:lpstr>PowerPoint Presentation</vt:lpstr>
      <vt:lpstr>News Update: Community Schemes</vt:lpstr>
      <vt:lpstr>News Update: Where we are today</vt:lpstr>
      <vt:lpstr>News Update: Looking Forward</vt:lpstr>
      <vt:lpstr>Some changes we’re making</vt:lpstr>
      <vt:lpstr>Reduction in passenger assistance booking window</vt:lpstr>
      <vt:lpstr>Transreport Passenger Assist apps</vt:lpstr>
      <vt:lpstr>Shaw Trust website audit</vt:lpstr>
      <vt:lpstr>Publishing assistance figures on our websites</vt:lpstr>
      <vt:lpstr>Any Questions?</vt:lpstr>
      <vt:lpstr>Break</vt:lpstr>
      <vt:lpstr>Minor accessibility works update</vt:lpstr>
      <vt:lpstr>What is the “minor works” scheme?</vt:lpstr>
      <vt:lpstr>Minor works process – this year</vt:lpstr>
      <vt:lpstr>Minor works process – next year</vt:lpstr>
      <vt:lpstr>Diversity and inclusion update</vt:lpstr>
      <vt:lpstr>EDI Action Plan – You Matter</vt:lpstr>
      <vt:lpstr>Accessibility Matters training</vt:lpstr>
      <vt:lpstr>Any other business</vt:lpstr>
      <vt:lpstr>Mystery shopping</vt:lpstr>
      <vt:lpstr>Apsley ‘Access for All’</vt:lpstr>
      <vt:lpstr>Surveys on e-scooters</vt:lpstr>
      <vt:lpstr>Members’ news</vt:lpstr>
      <vt:lpstr>Future meetings</vt:lpstr>
      <vt:lpstr>Thank you for joining 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WMT Stakeholder Equality Group</dc:title>
  <dc:creator>Rebecca Preece</dc:creator>
  <cp:lastModifiedBy>Rebecca Preece</cp:lastModifiedBy>
  <cp:revision>1</cp:revision>
  <dcterms:created xsi:type="dcterms:W3CDTF">2020-12-10T09:05:18Z</dcterms:created>
  <dcterms:modified xsi:type="dcterms:W3CDTF">2020-12-10T12:47:21Z</dcterms:modified>
</cp:coreProperties>
</file>