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drawings/drawing2.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1"/>
    <p:sldMasterId id="2147483777" r:id="rId2"/>
    <p:sldMasterId id="2147483690" r:id="rId3"/>
    <p:sldMasterId id="2147483791" r:id="rId4"/>
  </p:sldMasterIdLst>
  <p:notesMasterIdLst>
    <p:notesMasterId r:id="rId33"/>
  </p:notesMasterIdLst>
  <p:handoutMasterIdLst>
    <p:handoutMasterId r:id="rId34"/>
  </p:handoutMasterIdLst>
  <p:sldIdLst>
    <p:sldId id="712" r:id="rId5"/>
    <p:sldId id="761" r:id="rId6"/>
    <p:sldId id="762" r:id="rId7"/>
    <p:sldId id="794" r:id="rId8"/>
    <p:sldId id="766" r:id="rId9"/>
    <p:sldId id="788" r:id="rId10"/>
    <p:sldId id="765" r:id="rId11"/>
    <p:sldId id="763" r:id="rId12"/>
    <p:sldId id="796" r:id="rId13"/>
    <p:sldId id="799" r:id="rId14"/>
    <p:sldId id="787" r:id="rId15"/>
    <p:sldId id="764" r:id="rId16"/>
    <p:sldId id="805" r:id="rId17"/>
    <p:sldId id="803" r:id="rId18"/>
    <p:sldId id="804" r:id="rId19"/>
    <p:sldId id="797" r:id="rId20"/>
    <p:sldId id="784" r:id="rId21"/>
    <p:sldId id="783" r:id="rId22"/>
    <p:sldId id="769" r:id="rId23"/>
    <p:sldId id="798" r:id="rId24"/>
    <p:sldId id="792" r:id="rId25"/>
    <p:sldId id="800" r:id="rId26"/>
    <p:sldId id="785" r:id="rId27"/>
    <p:sldId id="767" r:id="rId28"/>
    <p:sldId id="791" r:id="rId29"/>
    <p:sldId id="802" r:id="rId30"/>
    <p:sldId id="768" r:id="rId31"/>
    <p:sldId id="793" r:id="rId32"/>
  </p:sldIdLst>
  <p:sldSz cx="9144000" cy="6858000" type="screen4x3"/>
  <p:notesSz cx="6735763" cy="9866313"/>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yllyaho Annina (Sp-Rahasto)" initials="M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A37"/>
    <a:srgbClr val="969696"/>
    <a:srgbClr val="999999"/>
    <a:srgbClr val="006600"/>
    <a:srgbClr val="817822"/>
    <a:srgbClr val="697A7D"/>
    <a:srgbClr val="ABA821"/>
    <a:srgbClr val="BFC0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ematyyli 1 - Korostu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Vaalea tyyli 2 - Korostus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E3FDE45-AF77-4B5C-9715-49D594BDF05E}" styleName="Vaalea tyyli 1 - Korostus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Vaalea tyyli 1 - Korostus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Vaalea tyyli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Vaalea tyyli 1 - Korostus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38B1855-1B75-4FBE-930C-398BA8C253C6}" styleName="Teematyyli 2 - Korostu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4" autoAdjust="0"/>
    <p:restoredTop sz="99666" autoAdjust="0"/>
  </p:normalViewPr>
  <p:slideViewPr>
    <p:cSldViewPr snapToGrid="0" snapToObjects="1">
      <p:cViewPr>
        <p:scale>
          <a:sx n="100" d="100"/>
          <a:sy n="100" d="100"/>
        </p:scale>
        <p:origin x="-624" y="-5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49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Local.saminet.fi\Sp-Rahastoyhtio$\4661\010\Koti\B380555\Markkinakatsauksen%20Graafit.xlsx" TargetMode="Externa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taulukko3.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package" Target="../embeddings/Microsoft_Excel_-taulukko4.xlsx"/></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oleObject" Target="file:///\\Local.saminet.fi\Sp-Rahastoyhtio$\4661\010\Koti\B380555\Markkinakatsauksen%20Graafit.xlsx"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package" Target="../embeddings/Microsoft_Excel_-taulukko5.xlsx"/></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oleObject" Target="file:///\\Local.saminet.fi\Sp-Rahastoyhtio$\4661\010\Koti\B380555\Markkinakatsauksen%20Graafit.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Local.saminet.fi\Sp-Rahastoyhtio$\4661\010\Koti\B380555\Markkinakatsauksen%20Graafit.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Local.saminet.fi\Sp-Rahastoyhtio$\4661\010\Koti\B380555\Markkinakatsauksen%20Graafit.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Local.saminet.fi\Sp-Rahastoyhtio$\4661\010\Koti\B380555\Markkinakatsauksen%20Graafit.xlsx" TargetMode="External"/><Relationship Id="rId3"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taulukko1.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Local.saminet.fi\Sp-Rahastoyhtio$\4661\010\Koti\B380555\Markkinakatsauksen%20Graafit.xlsx"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file:///\\Local.saminet.fi\Sp-Rahastoyhtio$\4661\010\Koti\B380555\Markkinakatsauksen%20Graafit.xlsx" TargetMode="External"/><Relationship Id="rId3"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file:///\\Local.saminet.fi\Sp-Rahastoyhtio$\4661\010\Koti\B380555\Markkinakatsauksen%20Graafit.xlsx"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taulukko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a:pPr>
            <a:r>
              <a:rPr lang="fi-FI" sz="1400" b="0"/>
              <a:t>Markkinoiden odotus euroalueen 5 vuoden inflaatiosta 5 vuoden kuluttua</a:t>
            </a:r>
          </a:p>
        </c:rich>
      </c:tx>
      <c:layout/>
      <c:overlay val="0"/>
    </c:title>
    <c:autoTitleDeleted val="0"/>
    <c:plotArea>
      <c:layout/>
      <c:lineChart>
        <c:grouping val="standard"/>
        <c:varyColors val="0"/>
        <c:ser>
          <c:idx val="0"/>
          <c:order val="0"/>
          <c:marker>
            <c:symbol val="none"/>
          </c:marker>
          <c:cat>
            <c:numRef>
              <c:f>Korkodata!$BC$4:$BC$276</c:f>
              <c:numCache>
                <c:formatCode>m/d/yyyy</c:formatCode>
                <c:ptCount val="273"/>
                <c:pt idx="0" formatCode="d\.m\.yyyy">
                  <c:v>41276.0</c:v>
                </c:pt>
                <c:pt idx="1">
                  <c:v>41277.0</c:v>
                </c:pt>
                <c:pt idx="2">
                  <c:v>41278.0</c:v>
                </c:pt>
                <c:pt idx="3">
                  <c:v>41281.0</c:v>
                </c:pt>
                <c:pt idx="4">
                  <c:v>41282.0</c:v>
                </c:pt>
                <c:pt idx="5">
                  <c:v>41283.0</c:v>
                </c:pt>
                <c:pt idx="6">
                  <c:v>41284.0</c:v>
                </c:pt>
                <c:pt idx="7">
                  <c:v>41285.0</c:v>
                </c:pt>
                <c:pt idx="8">
                  <c:v>41288.0</c:v>
                </c:pt>
                <c:pt idx="9">
                  <c:v>41289.0</c:v>
                </c:pt>
                <c:pt idx="10">
                  <c:v>41290.0</c:v>
                </c:pt>
                <c:pt idx="11">
                  <c:v>41291.0</c:v>
                </c:pt>
                <c:pt idx="12">
                  <c:v>41292.0</c:v>
                </c:pt>
                <c:pt idx="13">
                  <c:v>41295.0</c:v>
                </c:pt>
                <c:pt idx="14">
                  <c:v>41296.0</c:v>
                </c:pt>
                <c:pt idx="15">
                  <c:v>41297.0</c:v>
                </c:pt>
                <c:pt idx="16">
                  <c:v>41298.0</c:v>
                </c:pt>
                <c:pt idx="17">
                  <c:v>41299.0</c:v>
                </c:pt>
                <c:pt idx="18">
                  <c:v>41302.0</c:v>
                </c:pt>
                <c:pt idx="19">
                  <c:v>41303.0</c:v>
                </c:pt>
                <c:pt idx="20">
                  <c:v>41304.0</c:v>
                </c:pt>
                <c:pt idx="21">
                  <c:v>41305.0</c:v>
                </c:pt>
                <c:pt idx="22">
                  <c:v>41306.0</c:v>
                </c:pt>
                <c:pt idx="23">
                  <c:v>41309.0</c:v>
                </c:pt>
                <c:pt idx="24">
                  <c:v>41310.0</c:v>
                </c:pt>
                <c:pt idx="25">
                  <c:v>41312.0</c:v>
                </c:pt>
                <c:pt idx="26">
                  <c:v>41316.0</c:v>
                </c:pt>
                <c:pt idx="27">
                  <c:v>41317.0</c:v>
                </c:pt>
                <c:pt idx="28">
                  <c:v>41318.0</c:v>
                </c:pt>
                <c:pt idx="29">
                  <c:v>41319.0</c:v>
                </c:pt>
                <c:pt idx="30">
                  <c:v>41320.0</c:v>
                </c:pt>
                <c:pt idx="31">
                  <c:v>41323.0</c:v>
                </c:pt>
                <c:pt idx="32">
                  <c:v>41324.0</c:v>
                </c:pt>
                <c:pt idx="33">
                  <c:v>41325.0</c:v>
                </c:pt>
                <c:pt idx="34">
                  <c:v>41326.0</c:v>
                </c:pt>
                <c:pt idx="35">
                  <c:v>41327.0</c:v>
                </c:pt>
                <c:pt idx="36">
                  <c:v>41330.0</c:v>
                </c:pt>
                <c:pt idx="37">
                  <c:v>41331.0</c:v>
                </c:pt>
                <c:pt idx="38">
                  <c:v>41332.0</c:v>
                </c:pt>
                <c:pt idx="39">
                  <c:v>41333.0</c:v>
                </c:pt>
                <c:pt idx="40">
                  <c:v>41334.0</c:v>
                </c:pt>
                <c:pt idx="41">
                  <c:v>41337.0</c:v>
                </c:pt>
                <c:pt idx="42">
                  <c:v>41338.0</c:v>
                </c:pt>
                <c:pt idx="43">
                  <c:v>41339.0</c:v>
                </c:pt>
                <c:pt idx="44">
                  <c:v>41340.0</c:v>
                </c:pt>
                <c:pt idx="45">
                  <c:v>41345.0</c:v>
                </c:pt>
                <c:pt idx="46">
                  <c:v>41346.0</c:v>
                </c:pt>
                <c:pt idx="47">
                  <c:v>41347.0</c:v>
                </c:pt>
                <c:pt idx="48">
                  <c:v>41351.0</c:v>
                </c:pt>
                <c:pt idx="49">
                  <c:v>41352.0</c:v>
                </c:pt>
                <c:pt idx="50">
                  <c:v>41353.0</c:v>
                </c:pt>
                <c:pt idx="51">
                  <c:v>41354.0</c:v>
                </c:pt>
                <c:pt idx="52">
                  <c:v>41355.0</c:v>
                </c:pt>
                <c:pt idx="53">
                  <c:v>41359.0</c:v>
                </c:pt>
                <c:pt idx="54">
                  <c:v>41360.0</c:v>
                </c:pt>
                <c:pt idx="55">
                  <c:v>41361.0</c:v>
                </c:pt>
                <c:pt idx="56">
                  <c:v>41366.0</c:v>
                </c:pt>
                <c:pt idx="57">
                  <c:v>41367.0</c:v>
                </c:pt>
                <c:pt idx="58">
                  <c:v>41368.0</c:v>
                </c:pt>
                <c:pt idx="59">
                  <c:v>41372.0</c:v>
                </c:pt>
                <c:pt idx="60">
                  <c:v>41373.0</c:v>
                </c:pt>
                <c:pt idx="61">
                  <c:v>41374.0</c:v>
                </c:pt>
                <c:pt idx="62">
                  <c:v>41375.0</c:v>
                </c:pt>
                <c:pt idx="63">
                  <c:v>41376.0</c:v>
                </c:pt>
                <c:pt idx="64">
                  <c:v>41379.0</c:v>
                </c:pt>
                <c:pt idx="65">
                  <c:v>41380.0</c:v>
                </c:pt>
                <c:pt idx="66">
                  <c:v>41381.0</c:v>
                </c:pt>
                <c:pt idx="67">
                  <c:v>41382.0</c:v>
                </c:pt>
                <c:pt idx="68">
                  <c:v>41383.0</c:v>
                </c:pt>
                <c:pt idx="69">
                  <c:v>41386.0</c:v>
                </c:pt>
                <c:pt idx="70">
                  <c:v>41387.0</c:v>
                </c:pt>
                <c:pt idx="71">
                  <c:v>41388.0</c:v>
                </c:pt>
                <c:pt idx="72">
                  <c:v>41389.0</c:v>
                </c:pt>
                <c:pt idx="73">
                  <c:v>41390.0</c:v>
                </c:pt>
                <c:pt idx="74">
                  <c:v>41393.0</c:v>
                </c:pt>
                <c:pt idx="75">
                  <c:v>41394.0</c:v>
                </c:pt>
                <c:pt idx="76">
                  <c:v>41396.0</c:v>
                </c:pt>
                <c:pt idx="77">
                  <c:v>41401.0</c:v>
                </c:pt>
                <c:pt idx="78">
                  <c:v>41402.0</c:v>
                </c:pt>
                <c:pt idx="79">
                  <c:v>41403.0</c:v>
                </c:pt>
                <c:pt idx="80">
                  <c:v>41404.0</c:v>
                </c:pt>
                <c:pt idx="81">
                  <c:v>41408.0</c:v>
                </c:pt>
                <c:pt idx="82">
                  <c:v>41409.0</c:v>
                </c:pt>
                <c:pt idx="83">
                  <c:v>41411.0</c:v>
                </c:pt>
                <c:pt idx="84">
                  <c:v>41415.0</c:v>
                </c:pt>
                <c:pt idx="85">
                  <c:v>41417.0</c:v>
                </c:pt>
                <c:pt idx="86">
                  <c:v>41418.0</c:v>
                </c:pt>
                <c:pt idx="87">
                  <c:v>41422.0</c:v>
                </c:pt>
                <c:pt idx="88">
                  <c:v>41423.0</c:v>
                </c:pt>
                <c:pt idx="89">
                  <c:v>41424.0</c:v>
                </c:pt>
                <c:pt idx="90">
                  <c:v>41425.0</c:v>
                </c:pt>
                <c:pt idx="91">
                  <c:v>41428.0</c:v>
                </c:pt>
                <c:pt idx="92">
                  <c:v>41429.0</c:v>
                </c:pt>
                <c:pt idx="93">
                  <c:v>41430.0</c:v>
                </c:pt>
                <c:pt idx="94">
                  <c:v>41431.0</c:v>
                </c:pt>
                <c:pt idx="95">
                  <c:v>41432.0</c:v>
                </c:pt>
                <c:pt idx="96">
                  <c:v>41435.0</c:v>
                </c:pt>
                <c:pt idx="97">
                  <c:v>41436.0</c:v>
                </c:pt>
                <c:pt idx="98">
                  <c:v>41437.0</c:v>
                </c:pt>
                <c:pt idx="99">
                  <c:v>41438.0</c:v>
                </c:pt>
                <c:pt idx="100">
                  <c:v>41439.0</c:v>
                </c:pt>
                <c:pt idx="101">
                  <c:v>41442.0</c:v>
                </c:pt>
                <c:pt idx="102">
                  <c:v>41443.0</c:v>
                </c:pt>
                <c:pt idx="103">
                  <c:v>41444.0</c:v>
                </c:pt>
                <c:pt idx="104">
                  <c:v>41445.0</c:v>
                </c:pt>
                <c:pt idx="105">
                  <c:v>41446.0</c:v>
                </c:pt>
                <c:pt idx="106">
                  <c:v>41449.0</c:v>
                </c:pt>
                <c:pt idx="107">
                  <c:v>41450.0</c:v>
                </c:pt>
                <c:pt idx="108">
                  <c:v>41451.0</c:v>
                </c:pt>
                <c:pt idx="109">
                  <c:v>41452.0</c:v>
                </c:pt>
                <c:pt idx="110">
                  <c:v>41456.0</c:v>
                </c:pt>
                <c:pt idx="111">
                  <c:v>41457.0</c:v>
                </c:pt>
                <c:pt idx="112">
                  <c:v>41458.0</c:v>
                </c:pt>
                <c:pt idx="113">
                  <c:v>41459.0</c:v>
                </c:pt>
                <c:pt idx="114">
                  <c:v>41460.0</c:v>
                </c:pt>
                <c:pt idx="115">
                  <c:v>41463.0</c:v>
                </c:pt>
                <c:pt idx="116">
                  <c:v>41464.0</c:v>
                </c:pt>
                <c:pt idx="117">
                  <c:v>41465.0</c:v>
                </c:pt>
                <c:pt idx="118">
                  <c:v>41466.0</c:v>
                </c:pt>
                <c:pt idx="119">
                  <c:v>41467.0</c:v>
                </c:pt>
                <c:pt idx="120">
                  <c:v>41470.0</c:v>
                </c:pt>
                <c:pt idx="121">
                  <c:v>41471.0</c:v>
                </c:pt>
                <c:pt idx="122">
                  <c:v>41473.0</c:v>
                </c:pt>
                <c:pt idx="123">
                  <c:v>41477.0</c:v>
                </c:pt>
                <c:pt idx="124">
                  <c:v>41478.0</c:v>
                </c:pt>
                <c:pt idx="125">
                  <c:v>41479.0</c:v>
                </c:pt>
                <c:pt idx="126">
                  <c:v>41480.0</c:v>
                </c:pt>
                <c:pt idx="127">
                  <c:v>41481.0</c:v>
                </c:pt>
                <c:pt idx="128">
                  <c:v>41485.0</c:v>
                </c:pt>
                <c:pt idx="129">
                  <c:v>41486.0</c:v>
                </c:pt>
                <c:pt idx="130">
                  <c:v>41487.0</c:v>
                </c:pt>
                <c:pt idx="131">
                  <c:v>41488.0</c:v>
                </c:pt>
                <c:pt idx="132">
                  <c:v>41492.0</c:v>
                </c:pt>
                <c:pt idx="133">
                  <c:v>41493.0</c:v>
                </c:pt>
                <c:pt idx="134">
                  <c:v>41494.0</c:v>
                </c:pt>
                <c:pt idx="135">
                  <c:v>41499.0</c:v>
                </c:pt>
                <c:pt idx="136">
                  <c:v>41500.0</c:v>
                </c:pt>
                <c:pt idx="137">
                  <c:v>41501.0</c:v>
                </c:pt>
                <c:pt idx="138">
                  <c:v>41506.0</c:v>
                </c:pt>
                <c:pt idx="139">
                  <c:v>41508.0</c:v>
                </c:pt>
                <c:pt idx="140">
                  <c:v>41509.0</c:v>
                </c:pt>
                <c:pt idx="141">
                  <c:v>41513.0</c:v>
                </c:pt>
                <c:pt idx="142">
                  <c:v>41514.0</c:v>
                </c:pt>
                <c:pt idx="143">
                  <c:v>41515.0</c:v>
                </c:pt>
                <c:pt idx="144">
                  <c:v>41550.0</c:v>
                </c:pt>
                <c:pt idx="145">
                  <c:v>41551.0</c:v>
                </c:pt>
                <c:pt idx="146">
                  <c:v>41554.0</c:v>
                </c:pt>
                <c:pt idx="147">
                  <c:v>41555.0</c:v>
                </c:pt>
                <c:pt idx="148">
                  <c:v>41556.0</c:v>
                </c:pt>
                <c:pt idx="149">
                  <c:v>41561.0</c:v>
                </c:pt>
                <c:pt idx="150">
                  <c:v>41562.0</c:v>
                </c:pt>
                <c:pt idx="151">
                  <c:v>41564.0</c:v>
                </c:pt>
                <c:pt idx="152">
                  <c:v>41570.0</c:v>
                </c:pt>
                <c:pt idx="153">
                  <c:v>41571.0</c:v>
                </c:pt>
                <c:pt idx="154">
                  <c:v>41572.0</c:v>
                </c:pt>
                <c:pt idx="155">
                  <c:v>41575.0</c:v>
                </c:pt>
                <c:pt idx="156">
                  <c:v>41576.0</c:v>
                </c:pt>
                <c:pt idx="157">
                  <c:v>41577.0</c:v>
                </c:pt>
                <c:pt idx="158">
                  <c:v>41578.0</c:v>
                </c:pt>
                <c:pt idx="159">
                  <c:v>41579.0</c:v>
                </c:pt>
                <c:pt idx="160">
                  <c:v>41582.0</c:v>
                </c:pt>
                <c:pt idx="161">
                  <c:v>41583.0</c:v>
                </c:pt>
                <c:pt idx="162">
                  <c:v>41584.0</c:v>
                </c:pt>
                <c:pt idx="163">
                  <c:v>41585.0</c:v>
                </c:pt>
                <c:pt idx="164">
                  <c:v>41590.0</c:v>
                </c:pt>
                <c:pt idx="165">
                  <c:v>41591.0</c:v>
                </c:pt>
                <c:pt idx="166">
                  <c:v>41592.0</c:v>
                </c:pt>
                <c:pt idx="167">
                  <c:v>41593.0</c:v>
                </c:pt>
                <c:pt idx="168">
                  <c:v>41598.0</c:v>
                </c:pt>
                <c:pt idx="169">
                  <c:v>41599.0</c:v>
                </c:pt>
                <c:pt idx="170">
                  <c:v>41600.0</c:v>
                </c:pt>
                <c:pt idx="171">
                  <c:v>41603.0</c:v>
                </c:pt>
                <c:pt idx="172">
                  <c:v>41605.0</c:v>
                </c:pt>
                <c:pt idx="173">
                  <c:v>41607.0</c:v>
                </c:pt>
                <c:pt idx="174">
                  <c:v>41610.0</c:v>
                </c:pt>
                <c:pt idx="175">
                  <c:v>41611.0</c:v>
                </c:pt>
                <c:pt idx="176">
                  <c:v>41612.0</c:v>
                </c:pt>
                <c:pt idx="177">
                  <c:v>41618.0</c:v>
                </c:pt>
                <c:pt idx="178">
                  <c:v>41625.0</c:v>
                </c:pt>
                <c:pt idx="179">
                  <c:v>41627.0</c:v>
                </c:pt>
                <c:pt idx="180">
                  <c:v>41641.0</c:v>
                </c:pt>
                <c:pt idx="181">
                  <c:v>41642.0</c:v>
                </c:pt>
                <c:pt idx="182">
                  <c:v>41648.0</c:v>
                </c:pt>
                <c:pt idx="183">
                  <c:v>41649.0</c:v>
                </c:pt>
                <c:pt idx="184">
                  <c:v>41653.0</c:v>
                </c:pt>
                <c:pt idx="185">
                  <c:v>41667.0</c:v>
                </c:pt>
                <c:pt idx="186">
                  <c:v>41668.0</c:v>
                </c:pt>
                <c:pt idx="187">
                  <c:v>41669.0</c:v>
                </c:pt>
                <c:pt idx="188">
                  <c:v>41670.0</c:v>
                </c:pt>
                <c:pt idx="189">
                  <c:v>41674.0</c:v>
                </c:pt>
                <c:pt idx="190">
                  <c:v>41675.0</c:v>
                </c:pt>
                <c:pt idx="191">
                  <c:v>41676.0</c:v>
                </c:pt>
                <c:pt idx="192">
                  <c:v>41683.0</c:v>
                </c:pt>
                <c:pt idx="193">
                  <c:v>41684.0</c:v>
                </c:pt>
                <c:pt idx="194">
                  <c:v>41687.0</c:v>
                </c:pt>
                <c:pt idx="195">
                  <c:v>41689.0</c:v>
                </c:pt>
                <c:pt idx="196">
                  <c:v>41691.0</c:v>
                </c:pt>
                <c:pt idx="197">
                  <c:v>41694.0</c:v>
                </c:pt>
                <c:pt idx="198">
                  <c:v>41695.0</c:v>
                </c:pt>
                <c:pt idx="199">
                  <c:v>41697.0</c:v>
                </c:pt>
                <c:pt idx="200">
                  <c:v>41698.0</c:v>
                </c:pt>
                <c:pt idx="201">
                  <c:v>41701.0</c:v>
                </c:pt>
                <c:pt idx="202">
                  <c:v>41702.0</c:v>
                </c:pt>
                <c:pt idx="203">
                  <c:v>41703.0</c:v>
                </c:pt>
                <c:pt idx="204">
                  <c:v>41705.0</c:v>
                </c:pt>
                <c:pt idx="205">
                  <c:v>41709.0</c:v>
                </c:pt>
                <c:pt idx="206">
                  <c:v>41710.0</c:v>
                </c:pt>
                <c:pt idx="207">
                  <c:v>41711.0</c:v>
                </c:pt>
                <c:pt idx="208">
                  <c:v>41712.0</c:v>
                </c:pt>
                <c:pt idx="209">
                  <c:v>41716.0</c:v>
                </c:pt>
                <c:pt idx="210">
                  <c:v>41717.0</c:v>
                </c:pt>
                <c:pt idx="211">
                  <c:v>41726.0</c:v>
                </c:pt>
                <c:pt idx="212">
                  <c:v>41730.0</c:v>
                </c:pt>
                <c:pt idx="213">
                  <c:v>41731.0</c:v>
                </c:pt>
                <c:pt idx="214">
                  <c:v>41732.0</c:v>
                </c:pt>
                <c:pt idx="215">
                  <c:v>41733.0</c:v>
                </c:pt>
                <c:pt idx="216">
                  <c:v>41736.0</c:v>
                </c:pt>
                <c:pt idx="217">
                  <c:v>41738.0</c:v>
                </c:pt>
                <c:pt idx="218">
                  <c:v>41739.0</c:v>
                </c:pt>
                <c:pt idx="219">
                  <c:v>41740.0</c:v>
                </c:pt>
                <c:pt idx="220">
                  <c:v>41766.0</c:v>
                </c:pt>
                <c:pt idx="221">
                  <c:v>41767.0</c:v>
                </c:pt>
                <c:pt idx="222">
                  <c:v>41772.0</c:v>
                </c:pt>
                <c:pt idx="223">
                  <c:v>41774.0</c:v>
                </c:pt>
                <c:pt idx="224">
                  <c:v>41775.0</c:v>
                </c:pt>
                <c:pt idx="225">
                  <c:v>41778.0</c:v>
                </c:pt>
                <c:pt idx="226">
                  <c:v>41782.0</c:v>
                </c:pt>
                <c:pt idx="227">
                  <c:v>41793.0</c:v>
                </c:pt>
                <c:pt idx="228">
                  <c:v>41794.0</c:v>
                </c:pt>
                <c:pt idx="229">
                  <c:v>41795.0</c:v>
                </c:pt>
                <c:pt idx="230">
                  <c:v>41800.0</c:v>
                </c:pt>
                <c:pt idx="231">
                  <c:v>41802.0</c:v>
                </c:pt>
                <c:pt idx="232">
                  <c:v>41803.0</c:v>
                </c:pt>
                <c:pt idx="233">
                  <c:v>41806.0</c:v>
                </c:pt>
                <c:pt idx="234">
                  <c:v>41809.0</c:v>
                </c:pt>
                <c:pt idx="235">
                  <c:v>41810.0</c:v>
                </c:pt>
                <c:pt idx="236">
                  <c:v>41813.0</c:v>
                </c:pt>
                <c:pt idx="237">
                  <c:v>41815.0</c:v>
                </c:pt>
                <c:pt idx="238">
                  <c:v>41816.0</c:v>
                </c:pt>
                <c:pt idx="239">
                  <c:v>41817.0</c:v>
                </c:pt>
                <c:pt idx="240">
                  <c:v>41820.0</c:v>
                </c:pt>
                <c:pt idx="241">
                  <c:v>41821.0</c:v>
                </c:pt>
                <c:pt idx="242">
                  <c:v>41822.0</c:v>
                </c:pt>
                <c:pt idx="243">
                  <c:v>41829.0</c:v>
                </c:pt>
                <c:pt idx="244">
                  <c:v>41844.0</c:v>
                </c:pt>
                <c:pt idx="245">
                  <c:v>41852.0</c:v>
                </c:pt>
                <c:pt idx="246">
                  <c:v>41856.0</c:v>
                </c:pt>
                <c:pt idx="247">
                  <c:v>41859.0</c:v>
                </c:pt>
                <c:pt idx="248">
                  <c:v>41862.0</c:v>
                </c:pt>
                <c:pt idx="249">
                  <c:v>41863.0</c:v>
                </c:pt>
                <c:pt idx="250">
                  <c:v>41864.0</c:v>
                </c:pt>
                <c:pt idx="251">
                  <c:v>41865.0</c:v>
                </c:pt>
                <c:pt idx="252">
                  <c:v>41869.0</c:v>
                </c:pt>
                <c:pt idx="253">
                  <c:v>41870.0</c:v>
                </c:pt>
                <c:pt idx="254">
                  <c:v>41871.0</c:v>
                </c:pt>
                <c:pt idx="255">
                  <c:v>41872.0</c:v>
                </c:pt>
                <c:pt idx="256">
                  <c:v>41884.0</c:v>
                </c:pt>
                <c:pt idx="257">
                  <c:v>41891.0</c:v>
                </c:pt>
                <c:pt idx="258">
                  <c:v>41893.0</c:v>
                </c:pt>
                <c:pt idx="259">
                  <c:v>41901.0</c:v>
                </c:pt>
                <c:pt idx="260">
                  <c:v>41905.0</c:v>
                </c:pt>
                <c:pt idx="261">
                  <c:v>41912.0</c:v>
                </c:pt>
                <c:pt idx="262">
                  <c:v>41913.0</c:v>
                </c:pt>
                <c:pt idx="263">
                  <c:v>41914.0</c:v>
                </c:pt>
                <c:pt idx="264">
                  <c:v>41915.0</c:v>
                </c:pt>
                <c:pt idx="265">
                  <c:v>41918.0</c:v>
                </c:pt>
                <c:pt idx="266">
                  <c:v>41925.0</c:v>
                </c:pt>
                <c:pt idx="267">
                  <c:v>41926.0</c:v>
                </c:pt>
                <c:pt idx="268">
                  <c:v>41928.0</c:v>
                </c:pt>
                <c:pt idx="269">
                  <c:v>41929.0</c:v>
                </c:pt>
                <c:pt idx="270">
                  <c:v>41932.0</c:v>
                </c:pt>
                <c:pt idx="271">
                  <c:v>41934.0</c:v>
                </c:pt>
                <c:pt idx="272">
                  <c:v>41935.0</c:v>
                </c:pt>
              </c:numCache>
            </c:numRef>
          </c:cat>
          <c:val>
            <c:numRef>
              <c:f>Korkodata!$BD$4:$BD$276</c:f>
              <c:numCache>
                <c:formatCode>General</c:formatCode>
                <c:ptCount val="273"/>
                <c:pt idx="0">
                  <c:v>2.2482</c:v>
                </c:pt>
                <c:pt idx="1">
                  <c:v>2.2661</c:v>
                </c:pt>
                <c:pt idx="2">
                  <c:v>2.2914</c:v>
                </c:pt>
                <c:pt idx="3">
                  <c:v>2.2948</c:v>
                </c:pt>
                <c:pt idx="4">
                  <c:v>2.2758</c:v>
                </c:pt>
                <c:pt idx="5">
                  <c:v>2.2493</c:v>
                </c:pt>
                <c:pt idx="6">
                  <c:v>2.2374</c:v>
                </c:pt>
                <c:pt idx="7">
                  <c:v>2.2612</c:v>
                </c:pt>
                <c:pt idx="8">
                  <c:v>2.2478</c:v>
                </c:pt>
                <c:pt idx="9">
                  <c:v>2.2438</c:v>
                </c:pt>
                <c:pt idx="10">
                  <c:v>2.2503</c:v>
                </c:pt>
                <c:pt idx="11">
                  <c:v>2.2528</c:v>
                </c:pt>
                <c:pt idx="12">
                  <c:v>2.2553</c:v>
                </c:pt>
                <c:pt idx="13">
                  <c:v>2.263</c:v>
                </c:pt>
                <c:pt idx="14">
                  <c:v>2.2635</c:v>
                </c:pt>
                <c:pt idx="15">
                  <c:v>2.2781</c:v>
                </c:pt>
                <c:pt idx="16">
                  <c:v>2.253</c:v>
                </c:pt>
                <c:pt idx="17">
                  <c:v>2.289</c:v>
                </c:pt>
                <c:pt idx="18">
                  <c:v>2.2917</c:v>
                </c:pt>
                <c:pt idx="19">
                  <c:v>2.3244</c:v>
                </c:pt>
                <c:pt idx="20">
                  <c:v>2.3309</c:v>
                </c:pt>
                <c:pt idx="21">
                  <c:v>2.329699999999999</c:v>
                </c:pt>
                <c:pt idx="22">
                  <c:v>2.353699999999999</c:v>
                </c:pt>
                <c:pt idx="23">
                  <c:v>2.3738</c:v>
                </c:pt>
                <c:pt idx="24">
                  <c:v>2.378099999999999</c:v>
                </c:pt>
                <c:pt idx="25">
                  <c:v>2.3856</c:v>
                </c:pt>
                <c:pt idx="26">
                  <c:v>2.3838</c:v>
                </c:pt>
                <c:pt idx="27">
                  <c:v>2.365</c:v>
                </c:pt>
                <c:pt idx="28">
                  <c:v>2.3771</c:v>
                </c:pt>
                <c:pt idx="29">
                  <c:v>2.361499999999999</c:v>
                </c:pt>
                <c:pt idx="30">
                  <c:v>2.351599999999999</c:v>
                </c:pt>
                <c:pt idx="31">
                  <c:v>2.3586</c:v>
                </c:pt>
                <c:pt idx="32">
                  <c:v>2.3401</c:v>
                </c:pt>
                <c:pt idx="33">
                  <c:v>2.345</c:v>
                </c:pt>
                <c:pt idx="34">
                  <c:v>2.328</c:v>
                </c:pt>
                <c:pt idx="35">
                  <c:v>2.3304</c:v>
                </c:pt>
                <c:pt idx="36">
                  <c:v>2.314099999999999</c:v>
                </c:pt>
                <c:pt idx="37">
                  <c:v>2.2765</c:v>
                </c:pt>
                <c:pt idx="38">
                  <c:v>2.2789</c:v>
                </c:pt>
                <c:pt idx="39">
                  <c:v>2.2877</c:v>
                </c:pt>
                <c:pt idx="40">
                  <c:v>2.3034</c:v>
                </c:pt>
                <c:pt idx="41">
                  <c:v>2.312899999999999</c:v>
                </c:pt>
                <c:pt idx="42">
                  <c:v>2.2917</c:v>
                </c:pt>
                <c:pt idx="43">
                  <c:v>2.3212</c:v>
                </c:pt>
                <c:pt idx="44">
                  <c:v>2.3275</c:v>
                </c:pt>
                <c:pt idx="45">
                  <c:v>2.3078</c:v>
                </c:pt>
                <c:pt idx="46">
                  <c:v>2.2899</c:v>
                </c:pt>
                <c:pt idx="47">
                  <c:v>2.3104</c:v>
                </c:pt>
                <c:pt idx="48">
                  <c:v>2.287</c:v>
                </c:pt>
                <c:pt idx="49">
                  <c:v>2.2731</c:v>
                </c:pt>
                <c:pt idx="50">
                  <c:v>2.2952</c:v>
                </c:pt>
                <c:pt idx="51">
                  <c:v>2.2792</c:v>
                </c:pt>
                <c:pt idx="52">
                  <c:v>2.2821</c:v>
                </c:pt>
                <c:pt idx="53">
                  <c:v>2.253</c:v>
                </c:pt>
                <c:pt idx="54">
                  <c:v>2.2572</c:v>
                </c:pt>
                <c:pt idx="55">
                  <c:v>2.2533</c:v>
                </c:pt>
                <c:pt idx="56">
                  <c:v>2.2807</c:v>
                </c:pt>
                <c:pt idx="57">
                  <c:v>2.2893</c:v>
                </c:pt>
                <c:pt idx="58">
                  <c:v>2.301699999999999</c:v>
                </c:pt>
                <c:pt idx="59">
                  <c:v>2.2882</c:v>
                </c:pt>
                <c:pt idx="60">
                  <c:v>2.2754</c:v>
                </c:pt>
                <c:pt idx="61">
                  <c:v>2.2963</c:v>
                </c:pt>
                <c:pt idx="62">
                  <c:v>2.2921</c:v>
                </c:pt>
                <c:pt idx="63">
                  <c:v>2.2781</c:v>
                </c:pt>
                <c:pt idx="64">
                  <c:v>2.278</c:v>
                </c:pt>
                <c:pt idx="65">
                  <c:v>2.2631</c:v>
                </c:pt>
                <c:pt idx="66">
                  <c:v>2.2386</c:v>
                </c:pt>
                <c:pt idx="67">
                  <c:v>2.249</c:v>
                </c:pt>
                <c:pt idx="68">
                  <c:v>2.212699999999999</c:v>
                </c:pt>
                <c:pt idx="69">
                  <c:v>2.2419</c:v>
                </c:pt>
                <c:pt idx="70">
                  <c:v>2.244</c:v>
                </c:pt>
                <c:pt idx="71">
                  <c:v>2.252</c:v>
                </c:pt>
                <c:pt idx="72">
                  <c:v>2.2776</c:v>
                </c:pt>
                <c:pt idx="73">
                  <c:v>2.2898</c:v>
                </c:pt>
                <c:pt idx="74">
                  <c:v>2.2809</c:v>
                </c:pt>
                <c:pt idx="75">
                  <c:v>2.2671</c:v>
                </c:pt>
                <c:pt idx="76">
                  <c:v>2.276</c:v>
                </c:pt>
                <c:pt idx="77">
                  <c:v>2.2845</c:v>
                </c:pt>
                <c:pt idx="78">
                  <c:v>2.2886</c:v>
                </c:pt>
                <c:pt idx="79">
                  <c:v>2.2701</c:v>
                </c:pt>
                <c:pt idx="80">
                  <c:v>2.2796</c:v>
                </c:pt>
                <c:pt idx="81">
                  <c:v>2.285</c:v>
                </c:pt>
                <c:pt idx="82">
                  <c:v>2.3073</c:v>
                </c:pt>
                <c:pt idx="83">
                  <c:v>2.2896</c:v>
                </c:pt>
                <c:pt idx="84">
                  <c:v>2.2509</c:v>
                </c:pt>
                <c:pt idx="85">
                  <c:v>2.2366</c:v>
                </c:pt>
                <c:pt idx="86">
                  <c:v>2.281</c:v>
                </c:pt>
                <c:pt idx="87">
                  <c:v>2.2836</c:v>
                </c:pt>
                <c:pt idx="88">
                  <c:v>2.2896</c:v>
                </c:pt>
                <c:pt idx="89">
                  <c:v>2.2783</c:v>
                </c:pt>
                <c:pt idx="90">
                  <c:v>2.2518</c:v>
                </c:pt>
                <c:pt idx="91">
                  <c:v>2.2852</c:v>
                </c:pt>
                <c:pt idx="92">
                  <c:v>2.3058</c:v>
                </c:pt>
                <c:pt idx="93">
                  <c:v>2.3047</c:v>
                </c:pt>
                <c:pt idx="94">
                  <c:v>2.252499999999999</c:v>
                </c:pt>
                <c:pt idx="95">
                  <c:v>2.2586</c:v>
                </c:pt>
                <c:pt idx="96">
                  <c:v>2.2446</c:v>
                </c:pt>
                <c:pt idx="97">
                  <c:v>2.2343</c:v>
                </c:pt>
                <c:pt idx="98">
                  <c:v>2.2273</c:v>
                </c:pt>
                <c:pt idx="99">
                  <c:v>2.2092</c:v>
                </c:pt>
                <c:pt idx="100">
                  <c:v>2.2174</c:v>
                </c:pt>
                <c:pt idx="101">
                  <c:v>2.2152</c:v>
                </c:pt>
                <c:pt idx="102">
                  <c:v>2.2311</c:v>
                </c:pt>
                <c:pt idx="103">
                  <c:v>2.2357</c:v>
                </c:pt>
                <c:pt idx="104">
                  <c:v>2.222</c:v>
                </c:pt>
                <c:pt idx="105">
                  <c:v>2.2066</c:v>
                </c:pt>
                <c:pt idx="106">
                  <c:v>2.1944</c:v>
                </c:pt>
                <c:pt idx="107">
                  <c:v>2.1858</c:v>
                </c:pt>
                <c:pt idx="108">
                  <c:v>2.2324</c:v>
                </c:pt>
                <c:pt idx="109">
                  <c:v>2.2412</c:v>
                </c:pt>
                <c:pt idx="110">
                  <c:v>2.2249</c:v>
                </c:pt>
                <c:pt idx="111">
                  <c:v>2.2718</c:v>
                </c:pt>
                <c:pt idx="112">
                  <c:v>2.2754</c:v>
                </c:pt>
                <c:pt idx="113">
                  <c:v>2.327</c:v>
                </c:pt>
                <c:pt idx="114">
                  <c:v>2.330499999999999</c:v>
                </c:pt>
                <c:pt idx="115">
                  <c:v>2.326799999999999</c:v>
                </c:pt>
                <c:pt idx="116">
                  <c:v>2.2826</c:v>
                </c:pt>
                <c:pt idx="117">
                  <c:v>2.2686</c:v>
                </c:pt>
                <c:pt idx="118">
                  <c:v>2.261</c:v>
                </c:pt>
                <c:pt idx="119">
                  <c:v>2.256899999999999</c:v>
                </c:pt>
                <c:pt idx="120">
                  <c:v>2.2355</c:v>
                </c:pt>
                <c:pt idx="121">
                  <c:v>2.2608</c:v>
                </c:pt>
                <c:pt idx="122">
                  <c:v>2.2249</c:v>
                </c:pt>
                <c:pt idx="123">
                  <c:v>2.2231</c:v>
                </c:pt>
                <c:pt idx="124">
                  <c:v>2.2265</c:v>
                </c:pt>
                <c:pt idx="125">
                  <c:v>2.2351</c:v>
                </c:pt>
                <c:pt idx="126">
                  <c:v>2.2186</c:v>
                </c:pt>
                <c:pt idx="127">
                  <c:v>2.2086</c:v>
                </c:pt>
                <c:pt idx="128">
                  <c:v>2.2013</c:v>
                </c:pt>
                <c:pt idx="129">
                  <c:v>2.21</c:v>
                </c:pt>
                <c:pt idx="130">
                  <c:v>2.2254</c:v>
                </c:pt>
                <c:pt idx="131">
                  <c:v>2.2402</c:v>
                </c:pt>
                <c:pt idx="132">
                  <c:v>2.2251</c:v>
                </c:pt>
                <c:pt idx="133">
                  <c:v>2.229</c:v>
                </c:pt>
                <c:pt idx="134">
                  <c:v>2.2246</c:v>
                </c:pt>
                <c:pt idx="135">
                  <c:v>2.2352</c:v>
                </c:pt>
                <c:pt idx="136">
                  <c:v>2.2345</c:v>
                </c:pt>
                <c:pt idx="137">
                  <c:v>2.2437</c:v>
                </c:pt>
                <c:pt idx="138">
                  <c:v>2.2514</c:v>
                </c:pt>
                <c:pt idx="139">
                  <c:v>2.2665</c:v>
                </c:pt>
                <c:pt idx="140">
                  <c:v>2.2599</c:v>
                </c:pt>
                <c:pt idx="141">
                  <c:v>2.2617</c:v>
                </c:pt>
                <c:pt idx="142">
                  <c:v>2.243</c:v>
                </c:pt>
                <c:pt idx="143">
                  <c:v>2.2345</c:v>
                </c:pt>
                <c:pt idx="144">
                  <c:v>2.251</c:v>
                </c:pt>
                <c:pt idx="145">
                  <c:v>2.2467</c:v>
                </c:pt>
                <c:pt idx="146">
                  <c:v>2.2516</c:v>
                </c:pt>
                <c:pt idx="147">
                  <c:v>2.2652</c:v>
                </c:pt>
                <c:pt idx="148">
                  <c:v>2.2499</c:v>
                </c:pt>
                <c:pt idx="149">
                  <c:v>2.2464</c:v>
                </c:pt>
                <c:pt idx="150">
                  <c:v>2.2517</c:v>
                </c:pt>
                <c:pt idx="151">
                  <c:v>2.2515</c:v>
                </c:pt>
                <c:pt idx="152">
                  <c:v>2.2593</c:v>
                </c:pt>
                <c:pt idx="153">
                  <c:v>2.2642</c:v>
                </c:pt>
                <c:pt idx="154">
                  <c:v>2.256899999999999</c:v>
                </c:pt>
                <c:pt idx="155">
                  <c:v>2.2551</c:v>
                </c:pt>
                <c:pt idx="156">
                  <c:v>2.2421</c:v>
                </c:pt>
                <c:pt idx="157">
                  <c:v>2.2281</c:v>
                </c:pt>
                <c:pt idx="158">
                  <c:v>2.2224</c:v>
                </c:pt>
                <c:pt idx="159">
                  <c:v>2.2438</c:v>
                </c:pt>
                <c:pt idx="160">
                  <c:v>2.2528</c:v>
                </c:pt>
                <c:pt idx="161">
                  <c:v>2.2568</c:v>
                </c:pt>
                <c:pt idx="162">
                  <c:v>2.2376</c:v>
                </c:pt>
                <c:pt idx="163">
                  <c:v>2.2366</c:v>
                </c:pt>
                <c:pt idx="164">
                  <c:v>2.1715</c:v>
                </c:pt>
                <c:pt idx="165">
                  <c:v>2.172699999999999</c:v>
                </c:pt>
                <c:pt idx="166">
                  <c:v>2.1676</c:v>
                </c:pt>
                <c:pt idx="167">
                  <c:v>2.1598</c:v>
                </c:pt>
                <c:pt idx="168">
                  <c:v>2.1485</c:v>
                </c:pt>
                <c:pt idx="169">
                  <c:v>2.1419</c:v>
                </c:pt>
                <c:pt idx="170">
                  <c:v>2.1465</c:v>
                </c:pt>
                <c:pt idx="171">
                  <c:v>2.147</c:v>
                </c:pt>
                <c:pt idx="172">
                  <c:v>2.1448</c:v>
                </c:pt>
                <c:pt idx="173">
                  <c:v>2.1603</c:v>
                </c:pt>
                <c:pt idx="174">
                  <c:v>2.172099999999999</c:v>
                </c:pt>
                <c:pt idx="175">
                  <c:v>2.1766</c:v>
                </c:pt>
                <c:pt idx="176">
                  <c:v>2.1756</c:v>
                </c:pt>
                <c:pt idx="177">
                  <c:v>2.1636</c:v>
                </c:pt>
                <c:pt idx="178">
                  <c:v>2.1682</c:v>
                </c:pt>
                <c:pt idx="179">
                  <c:v>2.1714</c:v>
                </c:pt>
                <c:pt idx="180">
                  <c:v>2.228</c:v>
                </c:pt>
                <c:pt idx="181">
                  <c:v>2.2196</c:v>
                </c:pt>
                <c:pt idx="182">
                  <c:v>2.2264</c:v>
                </c:pt>
                <c:pt idx="183">
                  <c:v>2.2206</c:v>
                </c:pt>
                <c:pt idx="184">
                  <c:v>2.2091</c:v>
                </c:pt>
                <c:pt idx="185">
                  <c:v>2.171</c:v>
                </c:pt>
                <c:pt idx="186">
                  <c:v>2.1736</c:v>
                </c:pt>
                <c:pt idx="187">
                  <c:v>2.1546</c:v>
                </c:pt>
                <c:pt idx="188">
                  <c:v>2.1443</c:v>
                </c:pt>
                <c:pt idx="189">
                  <c:v>2.152299999999999</c:v>
                </c:pt>
                <c:pt idx="190">
                  <c:v>2.1515</c:v>
                </c:pt>
                <c:pt idx="191">
                  <c:v>2.1609</c:v>
                </c:pt>
                <c:pt idx="192">
                  <c:v>2.152899999999999</c:v>
                </c:pt>
                <c:pt idx="193">
                  <c:v>2.1633</c:v>
                </c:pt>
                <c:pt idx="194">
                  <c:v>2.1588</c:v>
                </c:pt>
                <c:pt idx="195">
                  <c:v>2.152299999999999</c:v>
                </c:pt>
                <c:pt idx="196">
                  <c:v>2.152099999999999</c:v>
                </c:pt>
                <c:pt idx="197">
                  <c:v>2.1326</c:v>
                </c:pt>
                <c:pt idx="198">
                  <c:v>2.1343</c:v>
                </c:pt>
                <c:pt idx="199">
                  <c:v>2.136</c:v>
                </c:pt>
                <c:pt idx="200">
                  <c:v>2.1458</c:v>
                </c:pt>
                <c:pt idx="201">
                  <c:v>2.1676</c:v>
                </c:pt>
                <c:pt idx="202">
                  <c:v>2.1382</c:v>
                </c:pt>
                <c:pt idx="203">
                  <c:v>2.1343</c:v>
                </c:pt>
                <c:pt idx="204">
                  <c:v>2.1047</c:v>
                </c:pt>
                <c:pt idx="205">
                  <c:v>2.0565</c:v>
                </c:pt>
                <c:pt idx="206">
                  <c:v>2.068</c:v>
                </c:pt>
                <c:pt idx="207">
                  <c:v>2.0888</c:v>
                </c:pt>
                <c:pt idx="208">
                  <c:v>2.0872</c:v>
                </c:pt>
                <c:pt idx="209">
                  <c:v>2.078</c:v>
                </c:pt>
                <c:pt idx="210">
                  <c:v>2.0831</c:v>
                </c:pt>
                <c:pt idx="211">
                  <c:v>2.0966</c:v>
                </c:pt>
                <c:pt idx="212">
                  <c:v>2.0216</c:v>
                </c:pt>
                <c:pt idx="213">
                  <c:v>2.099</c:v>
                </c:pt>
                <c:pt idx="214">
                  <c:v>2.108</c:v>
                </c:pt>
                <c:pt idx="215">
                  <c:v>2.1202</c:v>
                </c:pt>
                <c:pt idx="216">
                  <c:v>2.1203</c:v>
                </c:pt>
                <c:pt idx="217">
                  <c:v>2.1061</c:v>
                </c:pt>
                <c:pt idx="218">
                  <c:v>2.112499999999999</c:v>
                </c:pt>
                <c:pt idx="219">
                  <c:v>2.0888</c:v>
                </c:pt>
                <c:pt idx="220">
                  <c:v>2.086</c:v>
                </c:pt>
                <c:pt idx="221">
                  <c:v>2.077</c:v>
                </c:pt>
                <c:pt idx="222">
                  <c:v>2.0528</c:v>
                </c:pt>
                <c:pt idx="223">
                  <c:v>2.055899999999999</c:v>
                </c:pt>
                <c:pt idx="224">
                  <c:v>2.0677</c:v>
                </c:pt>
                <c:pt idx="225">
                  <c:v>2.0747</c:v>
                </c:pt>
                <c:pt idx="226">
                  <c:v>2.0608</c:v>
                </c:pt>
                <c:pt idx="227">
                  <c:v>2.079099999999999</c:v>
                </c:pt>
                <c:pt idx="228">
                  <c:v>2.0998</c:v>
                </c:pt>
                <c:pt idx="229">
                  <c:v>2.1186</c:v>
                </c:pt>
                <c:pt idx="230">
                  <c:v>2.1126</c:v>
                </c:pt>
                <c:pt idx="231">
                  <c:v>2.096499999999999</c:v>
                </c:pt>
                <c:pt idx="232">
                  <c:v>2.1064</c:v>
                </c:pt>
                <c:pt idx="233">
                  <c:v>2.1168</c:v>
                </c:pt>
                <c:pt idx="234">
                  <c:v>2.1035</c:v>
                </c:pt>
                <c:pt idx="235">
                  <c:v>2.1038</c:v>
                </c:pt>
                <c:pt idx="236">
                  <c:v>2.1146</c:v>
                </c:pt>
                <c:pt idx="237">
                  <c:v>2.0998</c:v>
                </c:pt>
                <c:pt idx="238">
                  <c:v>2.114</c:v>
                </c:pt>
                <c:pt idx="239">
                  <c:v>2.1135</c:v>
                </c:pt>
                <c:pt idx="240">
                  <c:v>2.1264</c:v>
                </c:pt>
                <c:pt idx="241">
                  <c:v>2.1247</c:v>
                </c:pt>
                <c:pt idx="242">
                  <c:v>2.1083</c:v>
                </c:pt>
                <c:pt idx="243">
                  <c:v>2.0998</c:v>
                </c:pt>
                <c:pt idx="244">
                  <c:v>2.111699999999999</c:v>
                </c:pt>
                <c:pt idx="245">
                  <c:v>2.0968</c:v>
                </c:pt>
                <c:pt idx="246">
                  <c:v>2.029</c:v>
                </c:pt>
                <c:pt idx="247">
                  <c:v>2.031899999999999</c:v>
                </c:pt>
                <c:pt idx="248">
                  <c:v>2.049</c:v>
                </c:pt>
                <c:pt idx="249">
                  <c:v>2.046</c:v>
                </c:pt>
                <c:pt idx="250">
                  <c:v>2.056</c:v>
                </c:pt>
                <c:pt idx="251">
                  <c:v>2.0302</c:v>
                </c:pt>
                <c:pt idx="252">
                  <c:v>1.9597</c:v>
                </c:pt>
                <c:pt idx="253">
                  <c:v>1.9955</c:v>
                </c:pt>
                <c:pt idx="254">
                  <c:v>1.977</c:v>
                </c:pt>
                <c:pt idx="255">
                  <c:v>1.9534</c:v>
                </c:pt>
                <c:pt idx="256">
                  <c:v>2.031899999999999</c:v>
                </c:pt>
                <c:pt idx="257">
                  <c:v>2.0175</c:v>
                </c:pt>
                <c:pt idx="258">
                  <c:v>1.9828</c:v>
                </c:pt>
                <c:pt idx="259">
                  <c:v>1.9128</c:v>
                </c:pt>
                <c:pt idx="260">
                  <c:v>1.927899999999999</c:v>
                </c:pt>
                <c:pt idx="261">
                  <c:v>1.9227</c:v>
                </c:pt>
                <c:pt idx="262">
                  <c:v>1.911799999999999</c:v>
                </c:pt>
                <c:pt idx="263">
                  <c:v>1.9201</c:v>
                </c:pt>
                <c:pt idx="264">
                  <c:v>1.931</c:v>
                </c:pt>
                <c:pt idx="265">
                  <c:v>1.8872</c:v>
                </c:pt>
                <c:pt idx="266">
                  <c:v>1.8249</c:v>
                </c:pt>
                <c:pt idx="267">
                  <c:v>1.8</c:v>
                </c:pt>
                <c:pt idx="268">
                  <c:v>1.7018</c:v>
                </c:pt>
                <c:pt idx="269">
                  <c:v>1.8186</c:v>
                </c:pt>
                <c:pt idx="270">
                  <c:v>1.8438</c:v>
                </c:pt>
                <c:pt idx="271">
                  <c:v>1.824</c:v>
                </c:pt>
                <c:pt idx="272">
                  <c:v>1.8105</c:v>
                </c:pt>
              </c:numCache>
            </c:numRef>
          </c:val>
          <c:smooth val="0"/>
        </c:ser>
        <c:dLbls>
          <c:showLegendKey val="0"/>
          <c:showVal val="0"/>
          <c:showCatName val="0"/>
          <c:showSerName val="0"/>
          <c:showPercent val="0"/>
          <c:showBubbleSize val="0"/>
        </c:dLbls>
        <c:marker val="1"/>
        <c:smooth val="0"/>
        <c:axId val="-2123604456"/>
        <c:axId val="-2123615192"/>
      </c:lineChart>
      <c:dateAx>
        <c:axId val="-2123604456"/>
        <c:scaling>
          <c:orientation val="minMax"/>
        </c:scaling>
        <c:delete val="0"/>
        <c:axPos val="b"/>
        <c:numFmt formatCode="d\.m\.yyyy" sourceLinked="1"/>
        <c:majorTickMark val="out"/>
        <c:minorTickMark val="none"/>
        <c:tickLblPos val="nextTo"/>
        <c:txPr>
          <a:bodyPr/>
          <a:lstStyle/>
          <a:p>
            <a:pPr>
              <a:defRPr sz="1200"/>
            </a:pPr>
            <a:endParaRPr lang="fi-FI"/>
          </a:p>
        </c:txPr>
        <c:crossAx val="-2123615192"/>
        <c:crosses val="autoZero"/>
        <c:auto val="1"/>
        <c:lblOffset val="100"/>
        <c:baseTimeUnit val="days"/>
      </c:dateAx>
      <c:valAx>
        <c:axId val="-2123615192"/>
        <c:scaling>
          <c:orientation val="minMax"/>
          <c:min val="1.6"/>
        </c:scaling>
        <c:delete val="0"/>
        <c:axPos val="l"/>
        <c:majorGridlines/>
        <c:numFmt formatCode="#,##0.00&quot; %&quot;" sourceLinked="0"/>
        <c:majorTickMark val="out"/>
        <c:minorTickMark val="none"/>
        <c:tickLblPos val="nextTo"/>
        <c:txPr>
          <a:bodyPr/>
          <a:lstStyle/>
          <a:p>
            <a:pPr>
              <a:defRPr sz="1200"/>
            </a:pPr>
            <a:endParaRPr lang="fi-FI"/>
          </a:p>
        </c:txPr>
        <c:crossAx val="-2123604456"/>
        <c:crosses val="autoZero"/>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SP500 -indeksi EBITDA</c:v>
          </c:tx>
          <c:marker>
            <c:symbol val="none"/>
          </c:marker>
          <c:cat>
            <c:numRef>
              <c:f>Osakedata!$AZ$5:$AZ$105</c:f>
              <c:numCache>
                <c:formatCode>m/d/yyyy</c:formatCode>
                <c:ptCount val="101"/>
                <c:pt idx="0" formatCode="d\.m\.yyyy">
                  <c:v>38868.0</c:v>
                </c:pt>
                <c:pt idx="1">
                  <c:v>38898.0</c:v>
                </c:pt>
                <c:pt idx="2">
                  <c:v>38929.0</c:v>
                </c:pt>
                <c:pt idx="3">
                  <c:v>38960.0</c:v>
                </c:pt>
                <c:pt idx="4">
                  <c:v>38989.0</c:v>
                </c:pt>
                <c:pt idx="5">
                  <c:v>39021.0</c:v>
                </c:pt>
                <c:pt idx="6">
                  <c:v>39051.0</c:v>
                </c:pt>
                <c:pt idx="7">
                  <c:v>39080.0</c:v>
                </c:pt>
                <c:pt idx="8">
                  <c:v>39113.0</c:v>
                </c:pt>
                <c:pt idx="9">
                  <c:v>39141.0</c:v>
                </c:pt>
                <c:pt idx="10">
                  <c:v>39171.0</c:v>
                </c:pt>
                <c:pt idx="11">
                  <c:v>39202.0</c:v>
                </c:pt>
                <c:pt idx="12">
                  <c:v>39233.0</c:v>
                </c:pt>
                <c:pt idx="13">
                  <c:v>39262.0</c:v>
                </c:pt>
                <c:pt idx="14">
                  <c:v>39294.0</c:v>
                </c:pt>
                <c:pt idx="15">
                  <c:v>39325.0</c:v>
                </c:pt>
                <c:pt idx="16">
                  <c:v>39353.0</c:v>
                </c:pt>
                <c:pt idx="17">
                  <c:v>39386.0</c:v>
                </c:pt>
                <c:pt idx="18">
                  <c:v>39416.0</c:v>
                </c:pt>
                <c:pt idx="19">
                  <c:v>39447.0</c:v>
                </c:pt>
                <c:pt idx="20">
                  <c:v>39478.0</c:v>
                </c:pt>
                <c:pt idx="21">
                  <c:v>39507.0</c:v>
                </c:pt>
                <c:pt idx="22">
                  <c:v>39538.0</c:v>
                </c:pt>
                <c:pt idx="23">
                  <c:v>39568.0</c:v>
                </c:pt>
                <c:pt idx="24">
                  <c:v>39598.0</c:v>
                </c:pt>
                <c:pt idx="25">
                  <c:v>39629.0</c:v>
                </c:pt>
                <c:pt idx="26">
                  <c:v>39660.0</c:v>
                </c:pt>
                <c:pt idx="27">
                  <c:v>39689.0</c:v>
                </c:pt>
                <c:pt idx="28">
                  <c:v>39721.0</c:v>
                </c:pt>
                <c:pt idx="29">
                  <c:v>39752.0</c:v>
                </c:pt>
                <c:pt idx="30">
                  <c:v>39780.0</c:v>
                </c:pt>
                <c:pt idx="31">
                  <c:v>39813.0</c:v>
                </c:pt>
                <c:pt idx="32">
                  <c:v>39843.0</c:v>
                </c:pt>
                <c:pt idx="33">
                  <c:v>39871.0</c:v>
                </c:pt>
                <c:pt idx="34">
                  <c:v>39903.0</c:v>
                </c:pt>
                <c:pt idx="35">
                  <c:v>39933.0</c:v>
                </c:pt>
                <c:pt idx="36">
                  <c:v>39962.0</c:v>
                </c:pt>
                <c:pt idx="37">
                  <c:v>39994.0</c:v>
                </c:pt>
                <c:pt idx="38">
                  <c:v>40025.0</c:v>
                </c:pt>
                <c:pt idx="39">
                  <c:v>40056.0</c:v>
                </c:pt>
                <c:pt idx="40">
                  <c:v>40086.0</c:v>
                </c:pt>
                <c:pt idx="41">
                  <c:v>40116.0</c:v>
                </c:pt>
                <c:pt idx="42">
                  <c:v>40147.0</c:v>
                </c:pt>
                <c:pt idx="43">
                  <c:v>40178.0</c:v>
                </c:pt>
                <c:pt idx="44">
                  <c:v>40207.0</c:v>
                </c:pt>
                <c:pt idx="45">
                  <c:v>40235.0</c:v>
                </c:pt>
                <c:pt idx="46">
                  <c:v>40268.0</c:v>
                </c:pt>
                <c:pt idx="47">
                  <c:v>40298.0</c:v>
                </c:pt>
                <c:pt idx="48">
                  <c:v>40329.0</c:v>
                </c:pt>
                <c:pt idx="49">
                  <c:v>40359.0</c:v>
                </c:pt>
                <c:pt idx="50">
                  <c:v>40389.0</c:v>
                </c:pt>
                <c:pt idx="51">
                  <c:v>40421.0</c:v>
                </c:pt>
                <c:pt idx="52">
                  <c:v>40451.0</c:v>
                </c:pt>
                <c:pt idx="53">
                  <c:v>40480.0</c:v>
                </c:pt>
                <c:pt idx="54">
                  <c:v>40512.0</c:v>
                </c:pt>
                <c:pt idx="55">
                  <c:v>40543.0</c:v>
                </c:pt>
                <c:pt idx="56">
                  <c:v>40574.0</c:v>
                </c:pt>
                <c:pt idx="57">
                  <c:v>40602.0</c:v>
                </c:pt>
                <c:pt idx="58">
                  <c:v>40633.0</c:v>
                </c:pt>
                <c:pt idx="59">
                  <c:v>40662.0</c:v>
                </c:pt>
                <c:pt idx="60">
                  <c:v>40694.0</c:v>
                </c:pt>
                <c:pt idx="61">
                  <c:v>40724.0</c:v>
                </c:pt>
                <c:pt idx="62">
                  <c:v>40753.0</c:v>
                </c:pt>
                <c:pt idx="63">
                  <c:v>40786.0</c:v>
                </c:pt>
                <c:pt idx="64">
                  <c:v>40816.0</c:v>
                </c:pt>
                <c:pt idx="65">
                  <c:v>40847.0</c:v>
                </c:pt>
                <c:pt idx="66">
                  <c:v>40877.0</c:v>
                </c:pt>
                <c:pt idx="67">
                  <c:v>40907.0</c:v>
                </c:pt>
                <c:pt idx="68">
                  <c:v>40939.0</c:v>
                </c:pt>
                <c:pt idx="69">
                  <c:v>40968.0</c:v>
                </c:pt>
                <c:pt idx="70">
                  <c:v>40998.0</c:v>
                </c:pt>
                <c:pt idx="71">
                  <c:v>41029.0</c:v>
                </c:pt>
                <c:pt idx="72">
                  <c:v>41060.0</c:v>
                </c:pt>
                <c:pt idx="73">
                  <c:v>41089.0</c:v>
                </c:pt>
                <c:pt idx="74">
                  <c:v>41121.0</c:v>
                </c:pt>
                <c:pt idx="75">
                  <c:v>41152.0</c:v>
                </c:pt>
                <c:pt idx="76">
                  <c:v>41180.0</c:v>
                </c:pt>
                <c:pt idx="77">
                  <c:v>41213.0</c:v>
                </c:pt>
                <c:pt idx="78">
                  <c:v>41243.0</c:v>
                </c:pt>
                <c:pt idx="79">
                  <c:v>41274.0</c:v>
                </c:pt>
                <c:pt idx="80">
                  <c:v>41305.0</c:v>
                </c:pt>
                <c:pt idx="81">
                  <c:v>41333.0</c:v>
                </c:pt>
                <c:pt idx="82">
                  <c:v>41362.0</c:v>
                </c:pt>
                <c:pt idx="83">
                  <c:v>41394.0</c:v>
                </c:pt>
                <c:pt idx="84">
                  <c:v>41425.0</c:v>
                </c:pt>
                <c:pt idx="85">
                  <c:v>41453.0</c:v>
                </c:pt>
                <c:pt idx="86">
                  <c:v>41486.0</c:v>
                </c:pt>
                <c:pt idx="87">
                  <c:v>41516.0</c:v>
                </c:pt>
                <c:pt idx="88">
                  <c:v>41547.0</c:v>
                </c:pt>
                <c:pt idx="89">
                  <c:v>41578.0</c:v>
                </c:pt>
                <c:pt idx="90">
                  <c:v>41607.0</c:v>
                </c:pt>
                <c:pt idx="91">
                  <c:v>41639.0</c:v>
                </c:pt>
                <c:pt idx="92">
                  <c:v>41670.0</c:v>
                </c:pt>
                <c:pt idx="93">
                  <c:v>41698.0</c:v>
                </c:pt>
                <c:pt idx="94">
                  <c:v>41729.0</c:v>
                </c:pt>
                <c:pt idx="95">
                  <c:v>41759.0</c:v>
                </c:pt>
                <c:pt idx="96">
                  <c:v>41789.0</c:v>
                </c:pt>
                <c:pt idx="97">
                  <c:v>41820.0</c:v>
                </c:pt>
                <c:pt idx="98">
                  <c:v>41851.0</c:v>
                </c:pt>
                <c:pt idx="99">
                  <c:v>41880.0</c:v>
                </c:pt>
                <c:pt idx="100">
                  <c:v>41912.0</c:v>
                </c:pt>
              </c:numCache>
            </c:numRef>
          </c:cat>
          <c:val>
            <c:numRef>
              <c:f>Osakedata!$BC$5:$BC$105</c:f>
              <c:numCache>
                <c:formatCode>General</c:formatCode>
                <c:ptCount val="101"/>
                <c:pt idx="0">
                  <c:v>100.0</c:v>
                </c:pt>
                <c:pt idx="1">
                  <c:v>102.5893291529272</c:v>
                </c:pt>
                <c:pt idx="2">
                  <c:v>103.3353154224552</c:v>
                </c:pt>
                <c:pt idx="3">
                  <c:v>103.3190983296394</c:v>
                </c:pt>
                <c:pt idx="4">
                  <c:v>106.7679334018055</c:v>
                </c:pt>
                <c:pt idx="5">
                  <c:v>106.6165738688578</c:v>
                </c:pt>
                <c:pt idx="6">
                  <c:v>106.8219903778582</c:v>
                </c:pt>
                <c:pt idx="7">
                  <c:v>109.6329531326017</c:v>
                </c:pt>
                <c:pt idx="8">
                  <c:v>109.6707930158387</c:v>
                </c:pt>
                <c:pt idx="9">
                  <c:v>110.8816692794205</c:v>
                </c:pt>
                <c:pt idx="10">
                  <c:v>113.5466781988216</c:v>
                </c:pt>
                <c:pt idx="11">
                  <c:v>113.6818206389535</c:v>
                </c:pt>
                <c:pt idx="12">
                  <c:v>114.1250878425861</c:v>
                </c:pt>
                <c:pt idx="13">
                  <c:v>117.8820476782529</c:v>
                </c:pt>
                <c:pt idx="14">
                  <c:v>117.3901291961728</c:v>
                </c:pt>
                <c:pt idx="15">
                  <c:v>118.373966160333</c:v>
                </c:pt>
                <c:pt idx="16">
                  <c:v>119.8713443969944</c:v>
                </c:pt>
                <c:pt idx="17">
                  <c:v>119.1415752202822</c:v>
                </c:pt>
                <c:pt idx="18">
                  <c:v>119.2875290556247</c:v>
                </c:pt>
                <c:pt idx="19">
                  <c:v>118.0225958159901</c:v>
                </c:pt>
                <c:pt idx="20">
                  <c:v>119.3469917292827</c:v>
                </c:pt>
                <c:pt idx="21">
                  <c:v>117.8874533758582</c:v>
                </c:pt>
                <c:pt idx="22">
                  <c:v>118.433428833991</c:v>
                </c:pt>
                <c:pt idx="23">
                  <c:v>118.7631763879129</c:v>
                </c:pt>
                <c:pt idx="24">
                  <c:v>115.7359857289583</c:v>
                </c:pt>
                <c:pt idx="25">
                  <c:v>112.8817773933726</c:v>
                </c:pt>
                <c:pt idx="26">
                  <c:v>114.1304935401914</c:v>
                </c:pt>
                <c:pt idx="27">
                  <c:v>113.0493540191362</c:v>
                </c:pt>
                <c:pt idx="28">
                  <c:v>106.4868371263312</c:v>
                </c:pt>
                <c:pt idx="29">
                  <c:v>106.3679117790151</c:v>
                </c:pt>
                <c:pt idx="30">
                  <c:v>103.0974647278232</c:v>
                </c:pt>
                <c:pt idx="31">
                  <c:v>98.54586734418078</c:v>
                </c:pt>
                <c:pt idx="32">
                  <c:v>96.55657062543921</c:v>
                </c:pt>
                <c:pt idx="33">
                  <c:v>95.72949889183197</c:v>
                </c:pt>
                <c:pt idx="34">
                  <c:v>92.0428131250338</c:v>
                </c:pt>
                <c:pt idx="35">
                  <c:v>92.68609114006159</c:v>
                </c:pt>
                <c:pt idx="36">
                  <c:v>93.37261473593165</c:v>
                </c:pt>
                <c:pt idx="37">
                  <c:v>90.01027082544999</c:v>
                </c:pt>
                <c:pt idx="38">
                  <c:v>89.51835234336988</c:v>
                </c:pt>
                <c:pt idx="39">
                  <c:v>94.12941240067029</c:v>
                </c:pt>
                <c:pt idx="40">
                  <c:v>87.83718038812908</c:v>
                </c:pt>
                <c:pt idx="41">
                  <c:v>87.57230120547054</c:v>
                </c:pt>
                <c:pt idx="42">
                  <c:v>87.64257527433915</c:v>
                </c:pt>
                <c:pt idx="43">
                  <c:v>91.75631115195414</c:v>
                </c:pt>
                <c:pt idx="44">
                  <c:v>92.96178171793068</c:v>
                </c:pt>
                <c:pt idx="45">
                  <c:v>92.32931509811341</c:v>
                </c:pt>
                <c:pt idx="46">
                  <c:v>93.92399589166979</c:v>
                </c:pt>
                <c:pt idx="47">
                  <c:v>94.45375425698683</c:v>
                </c:pt>
                <c:pt idx="48">
                  <c:v>94.65376506838205</c:v>
                </c:pt>
                <c:pt idx="49">
                  <c:v>91.929293475323</c:v>
                </c:pt>
                <c:pt idx="50">
                  <c:v>92.92394183469374</c:v>
                </c:pt>
                <c:pt idx="51">
                  <c:v>92.49148602627168</c:v>
                </c:pt>
                <c:pt idx="52">
                  <c:v>93.8591275204065</c:v>
                </c:pt>
                <c:pt idx="53">
                  <c:v>94.01589275095949</c:v>
                </c:pt>
                <c:pt idx="54">
                  <c:v>94.16184658630196</c:v>
                </c:pt>
                <c:pt idx="55">
                  <c:v>97.74041840099467</c:v>
                </c:pt>
                <c:pt idx="56">
                  <c:v>98.19990269744311</c:v>
                </c:pt>
                <c:pt idx="57">
                  <c:v>98.26477106870644</c:v>
                </c:pt>
                <c:pt idx="58">
                  <c:v>100.0432455808422</c:v>
                </c:pt>
                <c:pt idx="59">
                  <c:v>99.95675441915783</c:v>
                </c:pt>
                <c:pt idx="60">
                  <c:v>99.94053732634198</c:v>
                </c:pt>
                <c:pt idx="61">
                  <c:v>102.8488026379805</c:v>
                </c:pt>
                <c:pt idx="62">
                  <c:v>102.8704254284016</c:v>
                </c:pt>
                <c:pt idx="63">
                  <c:v>102.5190550840586</c:v>
                </c:pt>
                <c:pt idx="64">
                  <c:v>104.1083301800097</c:v>
                </c:pt>
                <c:pt idx="65">
                  <c:v>104.6002486620899</c:v>
                </c:pt>
                <c:pt idx="66">
                  <c:v>104.2975295961945</c:v>
                </c:pt>
                <c:pt idx="67">
                  <c:v>104.9894588896697</c:v>
                </c:pt>
                <c:pt idx="68">
                  <c:v>105.6327369046976</c:v>
                </c:pt>
                <c:pt idx="69">
                  <c:v>105.7678793448295</c:v>
                </c:pt>
                <c:pt idx="70">
                  <c:v>106.9841613060166</c:v>
                </c:pt>
                <c:pt idx="71">
                  <c:v>106.7084707281475</c:v>
                </c:pt>
                <c:pt idx="72">
                  <c:v>106.5300827071734</c:v>
                </c:pt>
                <c:pt idx="73">
                  <c:v>107.1355208389643</c:v>
                </c:pt>
                <c:pt idx="74">
                  <c:v>107.070652467701</c:v>
                </c:pt>
                <c:pt idx="75">
                  <c:v>107.1949835126224</c:v>
                </c:pt>
                <c:pt idx="76">
                  <c:v>106.4598086383048</c:v>
                </c:pt>
                <c:pt idx="77">
                  <c:v>106.913887237148</c:v>
                </c:pt>
                <c:pt idx="78">
                  <c:v>106.9301043299639</c:v>
                </c:pt>
                <c:pt idx="79">
                  <c:v>107.9463754797557</c:v>
                </c:pt>
                <c:pt idx="80">
                  <c:v>108.1247635007298</c:v>
                </c:pt>
                <c:pt idx="81">
                  <c:v>108.2707173360723</c:v>
                </c:pt>
                <c:pt idx="82">
                  <c:v>108.265311638467</c:v>
                </c:pt>
                <c:pt idx="83">
                  <c:v>108.6058705875994</c:v>
                </c:pt>
                <c:pt idx="84">
                  <c:v>108.9464295367318</c:v>
                </c:pt>
                <c:pt idx="85">
                  <c:v>109.6383588302071</c:v>
                </c:pt>
                <c:pt idx="86">
                  <c:v>109.4653765068382</c:v>
                </c:pt>
                <c:pt idx="87">
                  <c:v>108.6166819828099</c:v>
                </c:pt>
                <c:pt idx="88">
                  <c:v>109.5464619709174</c:v>
                </c:pt>
                <c:pt idx="89">
                  <c:v>109.0653548840478</c:v>
                </c:pt>
                <c:pt idx="90">
                  <c:v>109.773501270339</c:v>
                </c:pt>
                <c:pt idx="91">
                  <c:v>113.4277528515055</c:v>
                </c:pt>
                <c:pt idx="92">
                  <c:v>113.3736958754527</c:v>
                </c:pt>
                <c:pt idx="93">
                  <c:v>114.3521271420077</c:v>
                </c:pt>
                <c:pt idx="94">
                  <c:v>116.1306016541435</c:v>
                </c:pt>
                <c:pt idx="95">
                  <c:v>115.6440888696687</c:v>
                </c:pt>
                <c:pt idx="96">
                  <c:v>115.7143629385373</c:v>
                </c:pt>
                <c:pt idx="97">
                  <c:v>117.6009514027785</c:v>
                </c:pt>
                <c:pt idx="98">
                  <c:v>117.687442564463</c:v>
                </c:pt>
                <c:pt idx="99">
                  <c:v>117.746905238121</c:v>
                </c:pt>
                <c:pt idx="100">
                  <c:v>118.1523325585167</c:v>
                </c:pt>
              </c:numCache>
            </c:numRef>
          </c:val>
          <c:smooth val="0"/>
        </c:ser>
        <c:ser>
          <c:idx val="1"/>
          <c:order val="1"/>
          <c:tx>
            <c:v>Eurostoxx 600 EBITDA</c:v>
          </c:tx>
          <c:marker>
            <c:symbol val="none"/>
          </c:marker>
          <c:cat>
            <c:numRef>
              <c:f>Osakedata!$AW$5:$AW$105</c:f>
              <c:numCache>
                <c:formatCode>m/d/yyyy</c:formatCode>
                <c:ptCount val="101"/>
                <c:pt idx="0" formatCode="d\.m\.yyyy">
                  <c:v>38868.0</c:v>
                </c:pt>
                <c:pt idx="1">
                  <c:v>38898.0</c:v>
                </c:pt>
                <c:pt idx="2">
                  <c:v>38929.0</c:v>
                </c:pt>
                <c:pt idx="3">
                  <c:v>38960.0</c:v>
                </c:pt>
                <c:pt idx="4">
                  <c:v>38989.0</c:v>
                </c:pt>
                <c:pt idx="5">
                  <c:v>39021.0</c:v>
                </c:pt>
                <c:pt idx="6">
                  <c:v>39051.0</c:v>
                </c:pt>
                <c:pt idx="7">
                  <c:v>39080.0</c:v>
                </c:pt>
                <c:pt idx="8">
                  <c:v>39113.0</c:v>
                </c:pt>
                <c:pt idx="9">
                  <c:v>39141.0</c:v>
                </c:pt>
                <c:pt idx="10">
                  <c:v>39171.0</c:v>
                </c:pt>
                <c:pt idx="11">
                  <c:v>39202.0</c:v>
                </c:pt>
                <c:pt idx="12">
                  <c:v>39233.0</c:v>
                </c:pt>
                <c:pt idx="13">
                  <c:v>39262.0</c:v>
                </c:pt>
                <c:pt idx="14">
                  <c:v>39294.0</c:v>
                </c:pt>
                <c:pt idx="15">
                  <c:v>39325.0</c:v>
                </c:pt>
                <c:pt idx="16">
                  <c:v>39353.0</c:v>
                </c:pt>
                <c:pt idx="17">
                  <c:v>39386.0</c:v>
                </c:pt>
                <c:pt idx="18">
                  <c:v>39416.0</c:v>
                </c:pt>
                <c:pt idx="19">
                  <c:v>39447.0</c:v>
                </c:pt>
                <c:pt idx="20">
                  <c:v>39478.0</c:v>
                </c:pt>
                <c:pt idx="21">
                  <c:v>39507.0</c:v>
                </c:pt>
                <c:pt idx="22">
                  <c:v>39538.0</c:v>
                </c:pt>
                <c:pt idx="23">
                  <c:v>39568.0</c:v>
                </c:pt>
                <c:pt idx="24">
                  <c:v>39598.0</c:v>
                </c:pt>
                <c:pt idx="25">
                  <c:v>39629.0</c:v>
                </c:pt>
                <c:pt idx="26">
                  <c:v>39660.0</c:v>
                </c:pt>
                <c:pt idx="27">
                  <c:v>39689.0</c:v>
                </c:pt>
                <c:pt idx="28">
                  <c:v>39721.0</c:v>
                </c:pt>
                <c:pt idx="29">
                  <c:v>39752.0</c:v>
                </c:pt>
                <c:pt idx="30">
                  <c:v>39780.0</c:v>
                </c:pt>
                <c:pt idx="31">
                  <c:v>39813.0</c:v>
                </c:pt>
                <c:pt idx="32">
                  <c:v>39843.0</c:v>
                </c:pt>
                <c:pt idx="33">
                  <c:v>39871.0</c:v>
                </c:pt>
                <c:pt idx="34">
                  <c:v>39903.0</c:v>
                </c:pt>
                <c:pt idx="35">
                  <c:v>39933.0</c:v>
                </c:pt>
                <c:pt idx="36">
                  <c:v>39962.0</c:v>
                </c:pt>
                <c:pt idx="37">
                  <c:v>39994.0</c:v>
                </c:pt>
                <c:pt idx="38">
                  <c:v>40025.0</c:v>
                </c:pt>
                <c:pt idx="39">
                  <c:v>40056.0</c:v>
                </c:pt>
                <c:pt idx="40">
                  <c:v>40086.0</c:v>
                </c:pt>
                <c:pt idx="41">
                  <c:v>40116.0</c:v>
                </c:pt>
                <c:pt idx="42">
                  <c:v>40147.0</c:v>
                </c:pt>
                <c:pt idx="43">
                  <c:v>40178.0</c:v>
                </c:pt>
                <c:pt idx="44">
                  <c:v>40207.0</c:v>
                </c:pt>
                <c:pt idx="45">
                  <c:v>40235.0</c:v>
                </c:pt>
                <c:pt idx="46">
                  <c:v>40268.0</c:v>
                </c:pt>
                <c:pt idx="47">
                  <c:v>40298.0</c:v>
                </c:pt>
                <c:pt idx="48">
                  <c:v>40329.0</c:v>
                </c:pt>
                <c:pt idx="49">
                  <c:v>40359.0</c:v>
                </c:pt>
                <c:pt idx="50">
                  <c:v>40389.0</c:v>
                </c:pt>
                <c:pt idx="51">
                  <c:v>40421.0</c:v>
                </c:pt>
                <c:pt idx="52">
                  <c:v>40451.0</c:v>
                </c:pt>
                <c:pt idx="53">
                  <c:v>40480.0</c:v>
                </c:pt>
                <c:pt idx="54">
                  <c:v>40512.0</c:v>
                </c:pt>
                <c:pt idx="55">
                  <c:v>40543.0</c:v>
                </c:pt>
                <c:pt idx="56">
                  <c:v>40574.0</c:v>
                </c:pt>
                <c:pt idx="57">
                  <c:v>40602.0</c:v>
                </c:pt>
                <c:pt idx="58">
                  <c:v>40633.0</c:v>
                </c:pt>
                <c:pt idx="59">
                  <c:v>40662.0</c:v>
                </c:pt>
                <c:pt idx="60">
                  <c:v>40694.0</c:v>
                </c:pt>
                <c:pt idx="61">
                  <c:v>40724.0</c:v>
                </c:pt>
                <c:pt idx="62">
                  <c:v>40753.0</c:v>
                </c:pt>
                <c:pt idx="63">
                  <c:v>40786.0</c:v>
                </c:pt>
                <c:pt idx="64">
                  <c:v>40816.0</c:v>
                </c:pt>
                <c:pt idx="65">
                  <c:v>40847.0</c:v>
                </c:pt>
                <c:pt idx="66">
                  <c:v>40877.0</c:v>
                </c:pt>
                <c:pt idx="67">
                  <c:v>40907.0</c:v>
                </c:pt>
                <c:pt idx="68">
                  <c:v>40939.0</c:v>
                </c:pt>
                <c:pt idx="69">
                  <c:v>40968.0</c:v>
                </c:pt>
                <c:pt idx="70">
                  <c:v>40998.0</c:v>
                </c:pt>
                <c:pt idx="71">
                  <c:v>41029.0</c:v>
                </c:pt>
                <c:pt idx="72">
                  <c:v>41060.0</c:v>
                </c:pt>
                <c:pt idx="73">
                  <c:v>41089.0</c:v>
                </c:pt>
                <c:pt idx="74">
                  <c:v>41121.0</c:v>
                </c:pt>
                <c:pt idx="75">
                  <c:v>41152.0</c:v>
                </c:pt>
                <c:pt idx="76">
                  <c:v>41180.0</c:v>
                </c:pt>
                <c:pt idx="77">
                  <c:v>41213.0</c:v>
                </c:pt>
                <c:pt idx="78">
                  <c:v>41243.0</c:v>
                </c:pt>
                <c:pt idx="79">
                  <c:v>41274.0</c:v>
                </c:pt>
                <c:pt idx="80">
                  <c:v>41305.0</c:v>
                </c:pt>
                <c:pt idx="81">
                  <c:v>41333.0</c:v>
                </c:pt>
                <c:pt idx="82">
                  <c:v>41362.0</c:v>
                </c:pt>
                <c:pt idx="83">
                  <c:v>41394.0</c:v>
                </c:pt>
                <c:pt idx="84">
                  <c:v>41425.0</c:v>
                </c:pt>
                <c:pt idx="85">
                  <c:v>41453.0</c:v>
                </c:pt>
                <c:pt idx="86">
                  <c:v>41486.0</c:v>
                </c:pt>
                <c:pt idx="87">
                  <c:v>41516.0</c:v>
                </c:pt>
                <c:pt idx="88">
                  <c:v>41547.0</c:v>
                </c:pt>
                <c:pt idx="89">
                  <c:v>41578.0</c:v>
                </c:pt>
                <c:pt idx="90">
                  <c:v>41607.0</c:v>
                </c:pt>
                <c:pt idx="91">
                  <c:v>41639.0</c:v>
                </c:pt>
                <c:pt idx="92">
                  <c:v>41670.0</c:v>
                </c:pt>
                <c:pt idx="93">
                  <c:v>41698.0</c:v>
                </c:pt>
                <c:pt idx="94">
                  <c:v>41729.0</c:v>
                </c:pt>
                <c:pt idx="95">
                  <c:v>41759.0</c:v>
                </c:pt>
                <c:pt idx="96">
                  <c:v>41789.0</c:v>
                </c:pt>
                <c:pt idx="97">
                  <c:v>41820.0</c:v>
                </c:pt>
                <c:pt idx="98">
                  <c:v>41851.0</c:v>
                </c:pt>
                <c:pt idx="99">
                  <c:v>41880.0</c:v>
                </c:pt>
                <c:pt idx="100">
                  <c:v>41912.0</c:v>
                </c:pt>
              </c:numCache>
            </c:numRef>
          </c:cat>
          <c:val>
            <c:numRef>
              <c:f>Osakedata!$AY$5:$AY$105</c:f>
              <c:numCache>
                <c:formatCode>General</c:formatCode>
                <c:ptCount val="101"/>
                <c:pt idx="0">
                  <c:v>100.0</c:v>
                </c:pt>
                <c:pt idx="1">
                  <c:v>102.8068862275449</c:v>
                </c:pt>
                <c:pt idx="2">
                  <c:v>103.0688622754491</c:v>
                </c:pt>
                <c:pt idx="3">
                  <c:v>103.7799401197605</c:v>
                </c:pt>
                <c:pt idx="4">
                  <c:v>105.5950598802395</c:v>
                </c:pt>
                <c:pt idx="5">
                  <c:v>105.8944610778443</c:v>
                </c:pt>
                <c:pt idx="6">
                  <c:v>105.3517964071856</c:v>
                </c:pt>
                <c:pt idx="7">
                  <c:v>105.9131736526946</c:v>
                </c:pt>
                <c:pt idx="8">
                  <c:v>106.1377245508982</c:v>
                </c:pt>
                <c:pt idx="9">
                  <c:v>106.0815868263473</c:v>
                </c:pt>
                <c:pt idx="10">
                  <c:v>106.811377245509</c:v>
                </c:pt>
                <c:pt idx="11">
                  <c:v>107.5785928143712</c:v>
                </c:pt>
                <c:pt idx="12">
                  <c:v>106.7365269461078</c:v>
                </c:pt>
                <c:pt idx="13">
                  <c:v>107.9902694610779</c:v>
                </c:pt>
                <c:pt idx="14">
                  <c:v>107.8031437125748</c:v>
                </c:pt>
                <c:pt idx="15">
                  <c:v>106.8862275449102</c:v>
                </c:pt>
                <c:pt idx="16">
                  <c:v>108.4767964071856</c:v>
                </c:pt>
                <c:pt idx="17">
                  <c:v>107.690868263473</c:v>
                </c:pt>
                <c:pt idx="18">
                  <c:v>106.7926646706587</c:v>
                </c:pt>
                <c:pt idx="19">
                  <c:v>108.1961077844311</c:v>
                </c:pt>
                <c:pt idx="20">
                  <c:v>107.6721556886227</c:v>
                </c:pt>
                <c:pt idx="21">
                  <c:v>107.1669161676647</c:v>
                </c:pt>
                <c:pt idx="22">
                  <c:v>107.4850299401198</c:v>
                </c:pt>
                <c:pt idx="23">
                  <c:v>107.5785928143713</c:v>
                </c:pt>
                <c:pt idx="24">
                  <c:v>106.6803892215569</c:v>
                </c:pt>
                <c:pt idx="25">
                  <c:v>105.2956586826348</c:v>
                </c:pt>
                <c:pt idx="26">
                  <c:v>105.8383233532934</c:v>
                </c:pt>
                <c:pt idx="27">
                  <c:v>105.6699101796407</c:v>
                </c:pt>
                <c:pt idx="28">
                  <c:v>104.4910179640719</c:v>
                </c:pt>
                <c:pt idx="29">
                  <c:v>100.3929640718563</c:v>
                </c:pt>
                <c:pt idx="30">
                  <c:v>99.40119760479042</c:v>
                </c:pt>
                <c:pt idx="31">
                  <c:v>91.33607784431136</c:v>
                </c:pt>
                <c:pt idx="32">
                  <c:v>89.6332335329341</c:v>
                </c:pt>
                <c:pt idx="33">
                  <c:v>87.63098802395206</c:v>
                </c:pt>
                <c:pt idx="34">
                  <c:v>84.28143712574848</c:v>
                </c:pt>
                <c:pt idx="35">
                  <c:v>87.18188622754487</c:v>
                </c:pt>
                <c:pt idx="36">
                  <c:v>88.11751497005987</c:v>
                </c:pt>
                <c:pt idx="37">
                  <c:v>80.6324850299401</c:v>
                </c:pt>
                <c:pt idx="38">
                  <c:v>79.22904191616763</c:v>
                </c:pt>
                <c:pt idx="39">
                  <c:v>80.72604790419159</c:v>
                </c:pt>
                <c:pt idx="40">
                  <c:v>77.05838323353289</c:v>
                </c:pt>
                <c:pt idx="41">
                  <c:v>76.30988023952091</c:v>
                </c:pt>
                <c:pt idx="42">
                  <c:v>75.78592814371255</c:v>
                </c:pt>
                <c:pt idx="43">
                  <c:v>77.15194610778438</c:v>
                </c:pt>
                <c:pt idx="44">
                  <c:v>76.90868263473051</c:v>
                </c:pt>
                <c:pt idx="45">
                  <c:v>76.53443113772448</c:v>
                </c:pt>
                <c:pt idx="46">
                  <c:v>79.47230538922152</c:v>
                </c:pt>
                <c:pt idx="47">
                  <c:v>79.26646706586825</c:v>
                </c:pt>
                <c:pt idx="48">
                  <c:v>78.74251497005987</c:v>
                </c:pt>
                <c:pt idx="49">
                  <c:v>83.9071856287425</c:v>
                </c:pt>
                <c:pt idx="50">
                  <c:v>88.69760479041912</c:v>
                </c:pt>
                <c:pt idx="51">
                  <c:v>87.55613772455084</c:v>
                </c:pt>
                <c:pt idx="52">
                  <c:v>89.05314371257479</c:v>
                </c:pt>
                <c:pt idx="53">
                  <c:v>88.58532934131736</c:v>
                </c:pt>
                <c:pt idx="54">
                  <c:v>87.2193113772455</c:v>
                </c:pt>
                <c:pt idx="55">
                  <c:v>91.29865269461076</c:v>
                </c:pt>
                <c:pt idx="56">
                  <c:v>92.9827844311377</c:v>
                </c:pt>
                <c:pt idx="57">
                  <c:v>93.22604790419159</c:v>
                </c:pt>
                <c:pt idx="58">
                  <c:v>94.19910179640716</c:v>
                </c:pt>
                <c:pt idx="59">
                  <c:v>94.18038922155684</c:v>
                </c:pt>
                <c:pt idx="60">
                  <c:v>93.89970059880237</c:v>
                </c:pt>
                <c:pt idx="61">
                  <c:v>93.3196107784431</c:v>
                </c:pt>
                <c:pt idx="62">
                  <c:v>92.49625748502992</c:v>
                </c:pt>
                <c:pt idx="63">
                  <c:v>91.42964071856285</c:v>
                </c:pt>
                <c:pt idx="64">
                  <c:v>91.44835329341313</c:v>
                </c:pt>
                <c:pt idx="65">
                  <c:v>91.46706586826344</c:v>
                </c:pt>
                <c:pt idx="66">
                  <c:v>90.45658682634726</c:v>
                </c:pt>
                <c:pt idx="67">
                  <c:v>90.34431137724546</c:v>
                </c:pt>
                <c:pt idx="68">
                  <c:v>91.18637724550889</c:v>
                </c:pt>
                <c:pt idx="69">
                  <c:v>91.6541916167664</c:v>
                </c:pt>
                <c:pt idx="70">
                  <c:v>91.39221556886222</c:v>
                </c:pt>
                <c:pt idx="71">
                  <c:v>90.66242514970055</c:v>
                </c:pt>
                <c:pt idx="72">
                  <c:v>89.93263473053888</c:v>
                </c:pt>
                <c:pt idx="73">
                  <c:v>90.55014970059875</c:v>
                </c:pt>
                <c:pt idx="74">
                  <c:v>89.80164670658677</c:v>
                </c:pt>
                <c:pt idx="75">
                  <c:v>90.66242514970055</c:v>
                </c:pt>
                <c:pt idx="76">
                  <c:v>92.04715568862273</c:v>
                </c:pt>
                <c:pt idx="77">
                  <c:v>92.4962574850299</c:v>
                </c:pt>
                <c:pt idx="78">
                  <c:v>92.85179640718556</c:v>
                </c:pt>
                <c:pt idx="79">
                  <c:v>93.07634730538915</c:v>
                </c:pt>
                <c:pt idx="80">
                  <c:v>93.88098802395204</c:v>
                </c:pt>
                <c:pt idx="81">
                  <c:v>93.24476047904188</c:v>
                </c:pt>
                <c:pt idx="82">
                  <c:v>92.3652694610778</c:v>
                </c:pt>
                <c:pt idx="83">
                  <c:v>92.1407185628742</c:v>
                </c:pt>
                <c:pt idx="84">
                  <c:v>92.4775449101796</c:v>
                </c:pt>
                <c:pt idx="85">
                  <c:v>91.61676646706583</c:v>
                </c:pt>
                <c:pt idx="86">
                  <c:v>92.04715568862273</c:v>
                </c:pt>
                <c:pt idx="87">
                  <c:v>91.52320359281431</c:v>
                </c:pt>
                <c:pt idx="88">
                  <c:v>90.02619760479037</c:v>
                </c:pt>
                <c:pt idx="89">
                  <c:v>90.53143712574845</c:v>
                </c:pt>
                <c:pt idx="90">
                  <c:v>90.56886227544902</c:v>
                </c:pt>
                <c:pt idx="91">
                  <c:v>90.96182634730534</c:v>
                </c:pt>
                <c:pt idx="92">
                  <c:v>91.29865269461072</c:v>
                </c:pt>
                <c:pt idx="93">
                  <c:v>92.19685628742508</c:v>
                </c:pt>
                <c:pt idx="94">
                  <c:v>91.33607784431132</c:v>
                </c:pt>
                <c:pt idx="95">
                  <c:v>91.18637724550889</c:v>
                </c:pt>
                <c:pt idx="96">
                  <c:v>91.16766467065862</c:v>
                </c:pt>
                <c:pt idx="97">
                  <c:v>90.23203592814364</c:v>
                </c:pt>
                <c:pt idx="98">
                  <c:v>90.73727544910174</c:v>
                </c:pt>
                <c:pt idx="99">
                  <c:v>90.69985029940111</c:v>
                </c:pt>
                <c:pt idx="100">
                  <c:v>92.27170658682626</c:v>
                </c:pt>
              </c:numCache>
            </c:numRef>
          </c:val>
          <c:smooth val="0"/>
        </c:ser>
        <c:dLbls>
          <c:showLegendKey val="0"/>
          <c:showVal val="0"/>
          <c:showCatName val="0"/>
          <c:showSerName val="0"/>
          <c:showPercent val="0"/>
          <c:showBubbleSize val="0"/>
        </c:dLbls>
        <c:marker val="1"/>
        <c:smooth val="0"/>
        <c:axId val="-2136322296"/>
        <c:axId val="-2136090888"/>
      </c:lineChart>
      <c:dateAx>
        <c:axId val="-2136322296"/>
        <c:scaling>
          <c:orientation val="minMax"/>
        </c:scaling>
        <c:delete val="0"/>
        <c:axPos val="b"/>
        <c:numFmt formatCode="d\.m\.yyyy" sourceLinked="1"/>
        <c:majorTickMark val="out"/>
        <c:minorTickMark val="none"/>
        <c:tickLblPos val="nextTo"/>
        <c:txPr>
          <a:bodyPr/>
          <a:lstStyle/>
          <a:p>
            <a:pPr>
              <a:defRPr sz="1200"/>
            </a:pPr>
            <a:endParaRPr lang="fi-FI"/>
          </a:p>
        </c:txPr>
        <c:crossAx val="-2136090888"/>
        <c:crosses val="autoZero"/>
        <c:auto val="1"/>
        <c:lblOffset val="100"/>
        <c:baseTimeUnit val="months"/>
      </c:dateAx>
      <c:valAx>
        <c:axId val="-2136090888"/>
        <c:scaling>
          <c:orientation val="minMax"/>
          <c:min val="60.0"/>
        </c:scaling>
        <c:delete val="0"/>
        <c:axPos val="l"/>
        <c:majorGridlines/>
        <c:numFmt formatCode="General" sourceLinked="1"/>
        <c:majorTickMark val="out"/>
        <c:minorTickMark val="none"/>
        <c:tickLblPos val="nextTo"/>
        <c:txPr>
          <a:bodyPr/>
          <a:lstStyle/>
          <a:p>
            <a:pPr>
              <a:defRPr sz="1200"/>
            </a:pPr>
            <a:endParaRPr lang="fi-FI"/>
          </a:p>
        </c:txPr>
        <c:crossAx val="-2136322296"/>
        <c:crosses val="autoZero"/>
        <c:crossBetween val="between"/>
      </c:valAx>
    </c:plotArea>
    <c:legend>
      <c:legendPos val="t"/>
      <c:overlay val="0"/>
      <c:txPr>
        <a:bodyPr/>
        <a:lstStyle/>
        <a:p>
          <a:pPr>
            <a:defRPr sz="1400"/>
          </a:pPr>
          <a:endParaRPr lang="fi-FI"/>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Eurostoxx 600 osinkotuotto</c:v>
          </c:tx>
          <c:marker>
            <c:symbol val="none"/>
          </c:marker>
          <c:cat>
            <c:numRef>
              <c:f>Osakedata!$BH$5:$BH$105</c:f>
              <c:numCache>
                <c:formatCode>m/d/yyyy</c:formatCode>
                <c:ptCount val="101"/>
                <c:pt idx="0" formatCode="d\.m\.yyyy">
                  <c:v>38868.0</c:v>
                </c:pt>
                <c:pt idx="1">
                  <c:v>38898.0</c:v>
                </c:pt>
                <c:pt idx="2">
                  <c:v>38929.0</c:v>
                </c:pt>
                <c:pt idx="3">
                  <c:v>38960.0</c:v>
                </c:pt>
                <c:pt idx="4">
                  <c:v>38989.0</c:v>
                </c:pt>
                <c:pt idx="5">
                  <c:v>39021.0</c:v>
                </c:pt>
                <c:pt idx="6">
                  <c:v>39051.0</c:v>
                </c:pt>
                <c:pt idx="7">
                  <c:v>39080.0</c:v>
                </c:pt>
                <c:pt idx="8">
                  <c:v>39113.0</c:v>
                </c:pt>
                <c:pt idx="9">
                  <c:v>39141.0</c:v>
                </c:pt>
                <c:pt idx="10">
                  <c:v>39171.0</c:v>
                </c:pt>
                <c:pt idx="11">
                  <c:v>39202.0</c:v>
                </c:pt>
                <c:pt idx="12">
                  <c:v>39233.0</c:v>
                </c:pt>
                <c:pt idx="13">
                  <c:v>39262.0</c:v>
                </c:pt>
                <c:pt idx="14">
                  <c:v>39294.0</c:v>
                </c:pt>
                <c:pt idx="15">
                  <c:v>39325.0</c:v>
                </c:pt>
                <c:pt idx="16">
                  <c:v>39353.0</c:v>
                </c:pt>
                <c:pt idx="17">
                  <c:v>39386.0</c:v>
                </c:pt>
                <c:pt idx="18">
                  <c:v>39416.0</c:v>
                </c:pt>
                <c:pt idx="19">
                  <c:v>39447.0</c:v>
                </c:pt>
                <c:pt idx="20">
                  <c:v>39478.0</c:v>
                </c:pt>
                <c:pt idx="21">
                  <c:v>39507.0</c:v>
                </c:pt>
                <c:pt idx="22">
                  <c:v>39538.0</c:v>
                </c:pt>
                <c:pt idx="23">
                  <c:v>39568.0</c:v>
                </c:pt>
                <c:pt idx="24">
                  <c:v>39598.0</c:v>
                </c:pt>
                <c:pt idx="25">
                  <c:v>39629.0</c:v>
                </c:pt>
                <c:pt idx="26">
                  <c:v>39660.0</c:v>
                </c:pt>
                <c:pt idx="27">
                  <c:v>39689.0</c:v>
                </c:pt>
                <c:pt idx="28">
                  <c:v>39721.0</c:v>
                </c:pt>
                <c:pt idx="29">
                  <c:v>39752.0</c:v>
                </c:pt>
                <c:pt idx="30">
                  <c:v>39780.0</c:v>
                </c:pt>
                <c:pt idx="31">
                  <c:v>39813.0</c:v>
                </c:pt>
                <c:pt idx="32">
                  <c:v>39843.0</c:v>
                </c:pt>
                <c:pt idx="33">
                  <c:v>39871.0</c:v>
                </c:pt>
                <c:pt idx="34">
                  <c:v>39903.0</c:v>
                </c:pt>
                <c:pt idx="35">
                  <c:v>39933.0</c:v>
                </c:pt>
                <c:pt idx="36">
                  <c:v>39962.0</c:v>
                </c:pt>
                <c:pt idx="37">
                  <c:v>39994.0</c:v>
                </c:pt>
                <c:pt idx="38">
                  <c:v>40025.0</c:v>
                </c:pt>
                <c:pt idx="39">
                  <c:v>40056.0</c:v>
                </c:pt>
                <c:pt idx="40">
                  <c:v>40086.0</c:v>
                </c:pt>
                <c:pt idx="41">
                  <c:v>40116.0</c:v>
                </c:pt>
                <c:pt idx="42">
                  <c:v>40147.0</c:v>
                </c:pt>
                <c:pt idx="43">
                  <c:v>40178.0</c:v>
                </c:pt>
                <c:pt idx="44">
                  <c:v>40207.0</c:v>
                </c:pt>
                <c:pt idx="45">
                  <c:v>40235.0</c:v>
                </c:pt>
                <c:pt idx="46">
                  <c:v>40268.0</c:v>
                </c:pt>
                <c:pt idx="47">
                  <c:v>40298.0</c:v>
                </c:pt>
                <c:pt idx="48">
                  <c:v>40329.0</c:v>
                </c:pt>
                <c:pt idx="49">
                  <c:v>40359.0</c:v>
                </c:pt>
                <c:pt idx="50">
                  <c:v>40389.0</c:v>
                </c:pt>
                <c:pt idx="51">
                  <c:v>40421.0</c:v>
                </c:pt>
                <c:pt idx="52">
                  <c:v>40451.0</c:v>
                </c:pt>
                <c:pt idx="53">
                  <c:v>40480.0</c:v>
                </c:pt>
                <c:pt idx="54">
                  <c:v>40512.0</c:v>
                </c:pt>
                <c:pt idx="55">
                  <c:v>40543.0</c:v>
                </c:pt>
                <c:pt idx="56">
                  <c:v>40574.0</c:v>
                </c:pt>
                <c:pt idx="57">
                  <c:v>40602.0</c:v>
                </c:pt>
                <c:pt idx="58">
                  <c:v>40633.0</c:v>
                </c:pt>
                <c:pt idx="59">
                  <c:v>40662.0</c:v>
                </c:pt>
                <c:pt idx="60">
                  <c:v>40694.0</c:v>
                </c:pt>
                <c:pt idx="61">
                  <c:v>40724.0</c:v>
                </c:pt>
                <c:pt idx="62">
                  <c:v>40753.0</c:v>
                </c:pt>
                <c:pt idx="63">
                  <c:v>40786.0</c:v>
                </c:pt>
                <c:pt idx="64">
                  <c:v>40816.0</c:v>
                </c:pt>
                <c:pt idx="65">
                  <c:v>40847.0</c:v>
                </c:pt>
                <c:pt idx="66">
                  <c:v>40877.0</c:v>
                </c:pt>
                <c:pt idx="67">
                  <c:v>40907.0</c:v>
                </c:pt>
                <c:pt idx="68">
                  <c:v>40939.0</c:v>
                </c:pt>
                <c:pt idx="69">
                  <c:v>40968.0</c:v>
                </c:pt>
                <c:pt idx="70">
                  <c:v>40998.0</c:v>
                </c:pt>
                <c:pt idx="71">
                  <c:v>41029.0</c:v>
                </c:pt>
                <c:pt idx="72">
                  <c:v>41060.0</c:v>
                </c:pt>
                <c:pt idx="73">
                  <c:v>41089.0</c:v>
                </c:pt>
                <c:pt idx="74">
                  <c:v>41121.0</c:v>
                </c:pt>
                <c:pt idx="75">
                  <c:v>41152.0</c:v>
                </c:pt>
                <c:pt idx="76">
                  <c:v>41180.0</c:v>
                </c:pt>
                <c:pt idx="77">
                  <c:v>41213.0</c:v>
                </c:pt>
                <c:pt idx="78">
                  <c:v>41243.0</c:v>
                </c:pt>
                <c:pt idx="79">
                  <c:v>41274.0</c:v>
                </c:pt>
                <c:pt idx="80">
                  <c:v>41305.0</c:v>
                </c:pt>
                <c:pt idx="81">
                  <c:v>41333.0</c:v>
                </c:pt>
                <c:pt idx="82">
                  <c:v>41362.0</c:v>
                </c:pt>
                <c:pt idx="83">
                  <c:v>41394.0</c:v>
                </c:pt>
                <c:pt idx="84">
                  <c:v>41425.0</c:v>
                </c:pt>
                <c:pt idx="85">
                  <c:v>41453.0</c:v>
                </c:pt>
                <c:pt idx="86">
                  <c:v>41486.0</c:v>
                </c:pt>
                <c:pt idx="87">
                  <c:v>41516.0</c:v>
                </c:pt>
                <c:pt idx="88">
                  <c:v>41547.0</c:v>
                </c:pt>
                <c:pt idx="89">
                  <c:v>41578.0</c:v>
                </c:pt>
                <c:pt idx="90">
                  <c:v>41607.0</c:v>
                </c:pt>
                <c:pt idx="91">
                  <c:v>41639.0</c:v>
                </c:pt>
                <c:pt idx="92">
                  <c:v>41670.0</c:v>
                </c:pt>
                <c:pt idx="93">
                  <c:v>41698.0</c:v>
                </c:pt>
                <c:pt idx="94">
                  <c:v>41729.0</c:v>
                </c:pt>
                <c:pt idx="95">
                  <c:v>41759.0</c:v>
                </c:pt>
                <c:pt idx="96">
                  <c:v>41789.0</c:v>
                </c:pt>
                <c:pt idx="97">
                  <c:v>41820.0</c:v>
                </c:pt>
                <c:pt idx="98">
                  <c:v>41851.0</c:v>
                </c:pt>
                <c:pt idx="99">
                  <c:v>41880.0</c:v>
                </c:pt>
                <c:pt idx="100">
                  <c:v>41912.0</c:v>
                </c:pt>
              </c:numCache>
            </c:numRef>
          </c:cat>
          <c:val>
            <c:numRef>
              <c:f>Osakedata!$BG$5:$BG$105</c:f>
              <c:numCache>
                <c:formatCode>General</c:formatCode>
                <c:ptCount val="101"/>
                <c:pt idx="0">
                  <c:v>100.0</c:v>
                </c:pt>
                <c:pt idx="1">
                  <c:v>100.6184635697161</c:v>
                </c:pt>
                <c:pt idx="2">
                  <c:v>100.0104235433098</c:v>
                </c:pt>
                <c:pt idx="3">
                  <c:v>98.23147215176677</c:v>
                </c:pt>
                <c:pt idx="4">
                  <c:v>96.45252076022376</c:v>
                </c:pt>
                <c:pt idx="5">
                  <c:v>94.00298808241546</c:v>
                </c:pt>
                <c:pt idx="6">
                  <c:v>94.87509120600394</c:v>
                </c:pt>
                <c:pt idx="7">
                  <c:v>91.05659984017235</c:v>
                </c:pt>
                <c:pt idx="8">
                  <c:v>90.24703797644278</c:v>
                </c:pt>
                <c:pt idx="9">
                  <c:v>91.85573816059201</c:v>
                </c:pt>
                <c:pt idx="10">
                  <c:v>90.98016052256695</c:v>
                </c:pt>
                <c:pt idx="11">
                  <c:v>91.21295298981966</c:v>
                </c:pt>
                <c:pt idx="12">
                  <c:v>94.26705117959761</c:v>
                </c:pt>
                <c:pt idx="13">
                  <c:v>96.53938362113892</c:v>
                </c:pt>
                <c:pt idx="14">
                  <c:v>100.2397414961258</c:v>
                </c:pt>
                <c:pt idx="15">
                  <c:v>102.3348737014002</c:v>
                </c:pt>
                <c:pt idx="16">
                  <c:v>101.3828567457697</c:v>
                </c:pt>
                <c:pt idx="17">
                  <c:v>98.14808380528814</c:v>
                </c:pt>
                <c:pt idx="18">
                  <c:v>102.796984121469</c:v>
                </c:pt>
                <c:pt idx="19">
                  <c:v>103.7559501059726</c:v>
                </c:pt>
                <c:pt idx="20">
                  <c:v>117.6018901358534</c:v>
                </c:pt>
                <c:pt idx="21">
                  <c:v>118.7311073277509</c:v>
                </c:pt>
                <c:pt idx="22">
                  <c:v>123.2062819221013</c:v>
                </c:pt>
                <c:pt idx="23">
                  <c:v>120.73937667211</c:v>
                </c:pt>
                <c:pt idx="24">
                  <c:v>126.104026962232</c:v>
                </c:pt>
                <c:pt idx="25">
                  <c:v>137.8478857579653</c:v>
                </c:pt>
                <c:pt idx="26">
                  <c:v>141.3085021368263</c:v>
                </c:pt>
                <c:pt idx="27">
                  <c:v>136.0029185921267</c:v>
                </c:pt>
                <c:pt idx="28">
                  <c:v>153.9487856572043</c:v>
                </c:pt>
                <c:pt idx="29">
                  <c:v>178.9548660574684</c:v>
                </c:pt>
                <c:pt idx="30">
                  <c:v>190.2609360341891</c:v>
                </c:pt>
                <c:pt idx="31">
                  <c:v>190.243563462006</c:v>
                </c:pt>
                <c:pt idx="32">
                  <c:v>200.8998992390812</c:v>
                </c:pt>
                <c:pt idx="33">
                  <c:v>224.943539140405</c:v>
                </c:pt>
                <c:pt idx="34">
                  <c:v>206.7370834925817</c:v>
                </c:pt>
                <c:pt idx="35">
                  <c:v>174.3302873423438</c:v>
                </c:pt>
                <c:pt idx="36">
                  <c:v>150.9502796984121</c:v>
                </c:pt>
                <c:pt idx="37">
                  <c:v>152.4512699350265</c:v>
                </c:pt>
                <c:pt idx="38">
                  <c:v>138.4767728709912</c:v>
                </c:pt>
                <c:pt idx="39">
                  <c:v>125.8191167784301</c:v>
                </c:pt>
                <c:pt idx="40">
                  <c:v>119.1411000312706</c:v>
                </c:pt>
                <c:pt idx="41">
                  <c:v>122.0562176435842</c:v>
                </c:pt>
                <c:pt idx="42">
                  <c:v>119.092456829158</c:v>
                </c:pt>
                <c:pt idx="43">
                  <c:v>112.5499461450261</c:v>
                </c:pt>
                <c:pt idx="44">
                  <c:v>115.8055661721273</c:v>
                </c:pt>
                <c:pt idx="45">
                  <c:v>114.808380528821</c:v>
                </c:pt>
                <c:pt idx="46">
                  <c:v>108.1651089260275</c:v>
                </c:pt>
                <c:pt idx="47">
                  <c:v>111.7994510267189</c:v>
                </c:pt>
                <c:pt idx="48">
                  <c:v>122.2473159375976</c:v>
                </c:pt>
                <c:pt idx="49">
                  <c:v>122.9804384837218</c:v>
                </c:pt>
                <c:pt idx="50">
                  <c:v>116.684618324589</c:v>
                </c:pt>
                <c:pt idx="51">
                  <c:v>120.7359021576733</c:v>
                </c:pt>
                <c:pt idx="52">
                  <c:v>115.0446475105103</c:v>
                </c:pt>
                <c:pt idx="53">
                  <c:v>113.3803550953753</c:v>
                </c:pt>
                <c:pt idx="54">
                  <c:v>117.9145964351481</c:v>
                </c:pt>
                <c:pt idx="55">
                  <c:v>111.6048782182689</c:v>
                </c:pt>
                <c:pt idx="56">
                  <c:v>109.2700045168687</c:v>
                </c:pt>
                <c:pt idx="57">
                  <c:v>108.9642472464472</c:v>
                </c:pt>
                <c:pt idx="58">
                  <c:v>112.3275772210832</c:v>
                </c:pt>
                <c:pt idx="59">
                  <c:v>114.4157603974843</c:v>
                </c:pt>
                <c:pt idx="60">
                  <c:v>122.810187276328</c:v>
                </c:pt>
                <c:pt idx="61">
                  <c:v>125.3257357284318</c:v>
                </c:pt>
                <c:pt idx="62">
                  <c:v>131.5659636565788</c:v>
                </c:pt>
                <c:pt idx="63">
                  <c:v>146.95806261075</c:v>
                </c:pt>
                <c:pt idx="64">
                  <c:v>154.1607310378373</c:v>
                </c:pt>
                <c:pt idx="65">
                  <c:v>141.4405336854173</c:v>
                </c:pt>
                <c:pt idx="66">
                  <c:v>147.4757652618045</c:v>
                </c:pt>
                <c:pt idx="67">
                  <c:v>145.5474097494874</c:v>
                </c:pt>
                <c:pt idx="68">
                  <c:v>141.0826586984467</c:v>
                </c:pt>
                <c:pt idx="69">
                  <c:v>136.3920642090266</c:v>
                </c:pt>
                <c:pt idx="70">
                  <c:v>137.5282304297973</c:v>
                </c:pt>
                <c:pt idx="71">
                  <c:v>144.2965845523086</c:v>
                </c:pt>
                <c:pt idx="72">
                  <c:v>151.7146728744656</c:v>
                </c:pt>
                <c:pt idx="73">
                  <c:v>142.594072478371</c:v>
                </c:pt>
                <c:pt idx="74">
                  <c:v>139.0465932385947</c:v>
                </c:pt>
                <c:pt idx="75">
                  <c:v>137.0765435530383</c:v>
                </c:pt>
                <c:pt idx="76">
                  <c:v>134.83200722699</c:v>
                </c:pt>
                <c:pt idx="77">
                  <c:v>136.0897814530418</c:v>
                </c:pt>
                <c:pt idx="78">
                  <c:v>132.3859490636183</c:v>
                </c:pt>
                <c:pt idx="79">
                  <c:v>131.1351238664396</c:v>
                </c:pt>
                <c:pt idx="80">
                  <c:v>125.155484521038</c:v>
                </c:pt>
                <c:pt idx="81">
                  <c:v>124.2173656231541</c:v>
                </c:pt>
                <c:pt idx="82">
                  <c:v>125.395226017164</c:v>
                </c:pt>
                <c:pt idx="83">
                  <c:v>124.6412563844202</c:v>
                </c:pt>
                <c:pt idx="84">
                  <c:v>123.713561029846</c:v>
                </c:pt>
                <c:pt idx="85">
                  <c:v>129.7140474618671</c:v>
                </c:pt>
                <c:pt idx="86">
                  <c:v>123.2201799798477</c:v>
                </c:pt>
                <c:pt idx="87">
                  <c:v>126.0102150724435</c:v>
                </c:pt>
                <c:pt idx="88">
                  <c:v>121.7956290608387</c:v>
                </c:pt>
                <c:pt idx="89">
                  <c:v>116.5282651749417</c:v>
                </c:pt>
                <c:pt idx="90">
                  <c:v>114.6103332059344</c:v>
                </c:pt>
                <c:pt idx="91">
                  <c:v>114.2802543344566</c:v>
                </c:pt>
                <c:pt idx="92">
                  <c:v>116.1634411590979</c:v>
                </c:pt>
                <c:pt idx="93">
                  <c:v>121.0590320002778</c:v>
                </c:pt>
                <c:pt idx="94">
                  <c:v>123.7170355442826</c:v>
                </c:pt>
                <c:pt idx="95">
                  <c:v>122.9491678537923</c:v>
                </c:pt>
                <c:pt idx="96">
                  <c:v>123.1367916333691</c:v>
                </c:pt>
                <c:pt idx="97">
                  <c:v>125.1103158333621</c:v>
                </c:pt>
                <c:pt idx="98">
                  <c:v>127.3756992460302</c:v>
                </c:pt>
                <c:pt idx="99">
                  <c:v>125.4577672770229</c:v>
                </c:pt>
                <c:pt idx="100">
                  <c:v>126.2569055974426</c:v>
                </c:pt>
              </c:numCache>
            </c:numRef>
          </c:val>
          <c:smooth val="0"/>
        </c:ser>
        <c:ser>
          <c:idx val="1"/>
          <c:order val="1"/>
          <c:tx>
            <c:v>S&amp;P500 osinkotuotto</c:v>
          </c:tx>
          <c:marker>
            <c:symbol val="none"/>
          </c:marker>
          <c:cat>
            <c:numRef>
              <c:f>Osakedata!$BH$5:$BH$105</c:f>
              <c:numCache>
                <c:formatCode>m/d/yyyy</c:formatCode>
                <c:ptCount val="101"/>
                <c:pt idx="0" formatCode="d\.m\.yyyy">
                  <c:v>38868.0</c:v>
                </c:pt>
                <c:pt idx="1">
                  <c:v>38898.0</c:v>
                </c:pt>
                <c:pt idx="2">
                  <c:v>38929.0</c:v>
                </c:pt>
                <c:pt idx="3">
                  <c:v>38960.0</c:v>
                </c:pt>
                <c:pt idx="4">
                  <c:v>38989.0</c:v>
                </c:pt>
                <c:pt idx="5">
                  <c:v>39021.0</c:v>
                </c:pt>
                <c:pt idx="6">
                  <c:v>39051.0</c:v>
                </c:pt>
                <c:pt idx="7">
                  <c:v>39080.0</c:v>
                </c:pt>
                <c:pt idx="8">
                  <c:v>39113.0</c:v>
                </c:pt>
                <c:pt idx="9">
                  <c:v>39141.0</c:v>
                </c:pt>
                <c:pt idx="10">
                  <c:v>39171.0</c:v>
                </c:pt>
                <c:pt idx="11">
                  <c:v>39202.0</c:v>
                </c:pt>
                <c:pt idx="12">
                  <c:v>39233.0</c:v>
                </c:pt>
                <c:pt idx="13">
                  <c:v>39262.0</c:v>
                </c:pt>
                <c:pt idx="14">
                  <c:v>39294.0</c:v>
                </c:pt>
                <c:pt idx="15">
                  <c:v>39325.0</c:v>
                </c:pt>
                <c:pt idx="16">
                  <c:v>39353.0</c:v>
                </c:pt>
                <c:pt idx="17">
                  <c:v>39386.0</c:v>
                </c:pt>
                <c:pt idx="18">
                  <c:v>39416.0</c:v>
                </c:pt>
                <c:pt idx="19">
                  <c:v>39447.0</c:v>
                </c:pt>
                <c:pt idx="20">
                  <c:v>39478.0</c:v>
                </c:pt>
                <c:pt idx="21">
                  <c:v>39507.0</c:v>
                </c:pt>
                <c:pt idx="22">
                  <c:v>39538.0</c:v>
                </c:pt>
                <c:pt idx="23">
                  <c:v>39568.0</c:v>
                </c:pt>
                <c:pt idx="24">
                  <c:v>39598.0</c:v>
                </c:pt>
                <c:pt idx="25">
                  <c:v>39629.0</c:v>
                </c:pt>
                <c:pt idx="26">
                  <c:v>39660.0</c:v>
                </c:pt>
                <c:pt idx="27">
                  <c:v>39689.0</c:v>
                </c:pt>
                <c:pt idx="28">
                  <c:v>39721.0</c:v>
                </c:pt>
                <c:pt idx="29">
                  <c:v>39752.0</c:v>
                </c:pt>
                <c:pt idx="30">
                  <c:v>39780.0</c:v>
                </c:pt>
                <c:pt idx="31">
                  <c:v>39813.0</c:v>
                </c:pt>
                <c:pt idx="32">
                  <c:v>39843.0</c:v>
                </c:pt>
                <c:pt idx="33">
                  <c:v>39871.0</c:v>
                </c:pt>
                <c:pt idx="34">
                  <c:v>39903.0</c:v>
                </c:pt>
                <c:pt idx="35">
                  <c:v>39933.0</c:v>
                </c:pt>
                <c:pt idx="36">
                  <c:v>39962.0</c:v>
                </c:pt>
                <c:pt idx="37">
                  <c:v>39994.0</c:v>
                </c:pt>
                <c:pt idx="38">
                  <c:v>40025.0</c:v>
                </c:pt>
                <c:pt idx="39">
                  <c:v>40056.0</c:v>
                </c:pt>
                <c:pt idx="40">
                  <c:v>40086.0</c:v>
                </c:pt>
                <c:pt idx="41">
                  <c:v>40116.0</c:v>
                </c:pt>
                <c:pt idx="42">
                  <c:v>40147.0</c:v>
                </c:pt>
                <c:pt idx="43">
                  <c:v>40178.0</c:v>
                </c:pt>
                <c:pt idx="44">
                  <c:v>40207.0</c:v>
                </c:pt>
                <c:pt idx="45">
                  <c:v>40235.0</c:v>
                </c:pt>
                <c:pt idx="46">
                  <c:v>40268.0</c:v>
                </c:pt>
                <c:pt idx="47">
                  <c:v>40298.0</c:v>
                </c:pt>
                <c:pt idx="48">
                  <c:v>40329.0</c:v>
                </c:pt>
                <c:pt idx="49">
                  <c:v>40359.0</c:v>
                </c:pt>
                <c:pt idx="50">
                  <c:v>40389.0</c:v>
                </c:pt>
                <c:pt idx="51">
                  <c:v>40421.0</c:v>
                </c:pt>
                <c:pt idx="52">
                  <c:v>40451.0</c:v>
                </c:pt>
                <c:pt idx="53">
                  <c:v>40480.0</c:v>
                </c:pt>
                <c:pt idx="54">
                  <c:v>40512.0</c:v>
                </c:pt>
                <c:pt idx="55">
                  <c:v>40543.0</c:v>
                </c:pt>
                <c:pt idx="56">
                  <c:v>40574.0</c:v>
                </c:pt>
                <c:pt idx="57">
                  <c:v>40602.0</c:v>
                </c:pt>
                <c:pt idx="58">
                  <c:v>40633.0</c:v>
                </c:pt>
                <c:pt idx="59">
                  <c:v>40662.0</c:v>
                </c:pt>
                <c:pt idx="60">
                  <c:v>40694.0</c:v>
                </c:pt>
                <c:pt idx="61">
                  <c:v>40724.0</c:v>
                </c:pt>
                <c:pt idx="62">
                  <c:v>40753.0</c:v>
                </c:pt>
                <c:pt idx="63">
                  <c:v>40786.0</c:v>
                </c:pt>
                <c:pt idx="64">
                  <c:v>40816.0</c:v>
                </c:pt>
                <c:pt idx="65">
                  <c:v>40847.0</c:v>
                </c:pt>
                <c:pt idx="66">
                  <c:v>40877.0</c:v>
                </c:pt>
                <c:pt idx="67">
                  <c:v>40907.0</c:v>
                </c:pt>
                <c:pt idx="68">
                  <c:v>40939.0</c:v>
                </c:pt>
                <c:pt idx="69">
                  <c:v>40968.0</c:v>
                </c:pt>
                <c:pt idx="70">
                  <c:v>40998.0</c:v>
                </c:pt>
                <c:pt idx="71">
                  <c:v>41029.0</c:v>
                </c:pt>
                <c:pt idx="72">
                  <c:v>41060.0</c:v>
                </c:pt>
                <c:pt idx="73">
                  <c:v>41089.0</c:v>
                </c:pt>
                <c:pt idx="74">
                  <c:v>41121.0</c:v>
                </c:pt>
                <c:pt idx="75">
                  <c:v>41152.0</c:v>
                </c:pt>
                <c:pt idx="76">
                  <c:v>41180.0</c:v>
                </c:pt>
                <c:pt idx="77">
                  <c:v>41213.0</c:v>
                </c:pt>
                <c:pt idx="78">
                  <c:v>41243.0</c:v>
                </c:pt>
                <c:pt idx="79">
                  <c:v>41274.0</c:v>
                </c:pt>
                <c:pt idx="80">
                  <c:v>41305.0</c:v>
                </c:pt>
                <c:pt idx="81">
                  <c:v>41333.0</c:v>
                </c:pt>
                <c:pt idx="82">
                  <c:v>41362.0</c:v>
                </c:pt>
                <c:pt idx="83">
                  <c:v>41394.0</c:v>
                </c:pt>
                <c:pt idx="84">
                  <c:v>41425.0</c:v>
                </c:pt>
                <c:pt idx="85">
                  <c:v>41453.0</c:v>
                </c:pt>
                <c:pt idx="86">
                  <c:v>41486.0</c:v>
                </c:pt>
                <c:pt idx="87">
                  <c:v>41516.0</c:v>
                </c:pt>
                <c:pt idx="88">
                  <c:v>41547.0</c:v>
                </c:pt>
                <c:pt idx="89">
                  <c:v>41578.0</c:v>
                </c:pt>
                <c:pt idx="90">
                  <c:v>41607.0</c:v>
                </c:pt>
                <c:pt idx="91">
                  <c:v>41639.0</c:v>
                </c:pt>
                <c:pt idx="92">
                  <c:v>41670.0</c:v>
                </c:pt>
                <c:pt idx="93">
                  <c:v>41698.0</c:v>
                </c:pt>
                <c:pt idx="94">
                  <c:v>41729.0</c:v>
                </c:pt>
                <c:pt idx="95">
                  <c:v>41759.0</c:v>
                </c:pt>
                <c:pt idx="96">
                  <c:v>41789.0</c:v>
                </c:pt>
                <c:pt idx="97">
                  <c:v>41820.0</c:v>
                </c:pt>
                <c:pt idx="98">
                  <c:v>41851.0</c:v>
                </c:pt>
                <c:pt idx="99">
                  <c:v>41880.0</c:v>
                </c:pt>
                <c:pt idx="100">
                  <c:v>41912.0</c:v>
                </c:pt>
              </c:numCache>
            </c:numRef>
          </c:cat>
          <c:val>
            <c:numRef>
              <c:f>Osakedata!$BJ$5:$BJ$105</c:f>
              <c:numCache>
                <c:formatCode>General</c:formatCode>
                <c:ptCount val="101"/>
                <c:pt idx="0">
                  <c:v>100.0</c:v>
                </c:pt>
                <c:pt idx="1">
                  <c:v>100.6430694406917</c:v>
                </c:pt>
                <c:pt idx="2">
                  <c:v>100.68089705485</c:v>
                </c:pt>
                <c:pt idx="3">
                  <c:v>99.96217238584168</c:v>
                </c:pt>
                <c:pt idx="4">
                  <c:v>98.41664415022968</c:v>
                </c:pt>
                <c:pt idx="5">
                  <c:v>95.99567684409618</c:v>
                </c:pt>
                <c:pt idx="6">
                  <c:v>96.00108078897598</c:v>
                </c:pt>
                <c:pt idx="7">
                  <c:v>95.75249932450689</c:v>
                </c:pt>
                <c:pt idx="8">
                  <c:v>95.31477978924617</c:v>
                </c:pt>
                <c:pt idx="9">
                  <c:v>98.28154552823562</c:v>
                </c:pt>
                <c:pt idx="10">
                  <c:v>98.87597946500945</c:v>
                </c:pt>
                <c:pt idx="11">
                  <c:v>95.98486895433666</c:v>
                </c:pt>
                <c:pt idx="12">
                  <c:v>94.15833558497701</c:v>
                </c:pt>
                <c:pt idx="13">
                  <c:v>96.39016482031883</c:v>
                </c:pt>
                <c:pt idx="14">
                  <c:v>100.7133207241286</c:v>
                </c:pt>
                <c:pt idx="15">
                  <c:v>101.2753309916238</c:v>
                </c:pt>
                <c:pt idx="16">
                  <c:v>98.24371791407726</c:v>
                </c:pt>
                <c:pt idx="17">
                  <c:v>96.91434747365575</c:v>
                </c:pt>
                <c:pt idx="18">
                  <c:v>103.0154012429073</c:v>
                </c:pt>
                <c:pt idx="19">
                  <c:v>104.4744663604431</c:v>
                </c:pt>
                <c:pt idx="20">
                  <c:v>111.4185355309376</c:v>
                </c:pt>
                <c:pt idx="21">
                  <c:v>116.8116725209403</c:v>
                </c:pt>
                <c:pt idx="22">
                  <c:v>118.7895163469333</c:v>
                </c:pt>
                <c:pt idx="23">
                  <c:v>112.9262361523912</c:v>
                </c:pt>
                <c:pt idx="24">
                  <c:v>112.1318562550662</c:v>
                </c:pt>
                <c:pt idx="25">
                  <c:v>123.2531748176168</c:v>
                </c:pt>
                <c:pt idx="26">
                  <c:v>123.7233180221561</c:v>
                </c:pt>
                <c:pt idx="27">
                  <c:v>121.9400162118346</c:v>
                </c:pt>
                <c:pt idx="28">
                  <c:v>132.5425560659281</c:v>
                </c:pt>
                <c:pt idx="29">
                  <c:v>159.681167252094</c:v>
                </c:pt>
                <c:pt idx="30">
                  <c:v>173.6935963253174</c:v>
                </c:pt>
                <c:pt idx="31">
                  <c:v>170.2783031613077</c:v>
                </c:pt>
                <c:pt idx="32">
                  <c:v>184.0853823291002</c:v>
                </c:pt>
                <c:pt idx="33">
                  <c:v>206.1172656038908</c:v>
                </c:pt>
                <c:pt idx="34">
                  <c:v>193.9367738449067</c:v>
                </c:pt>
                <c:pt idx="35">
                  <c:v>176.4820318832748</c:v>
                </c:pt>
                <c:pt idx="36">
                  <c:v>166.6252364225884</c:v>
                </c:pt>
                <c:pt idx="37">
                  <c:v>161.113212645231</c:v>
                </c:pt>
                <c:pt idx="38">
                  <c:v>148.6030802485814</c:v>
                </c:pt>
                <c:pt idx="39">
                  <c:v>142.3507160226965</c:v>
                </c:pt>
                <c:pt idx="40">
                  <c:v>129.4406917049445</c:v>
                </c:pt>
                <c:pt idx="41">
                  <c:v>130.8943528776007</c:v>
                </c:pt>
                <c:pt idx="42">
                  <c:v>122.3182923534179</c:v>
                </c:pt>
                <c:pt idx="43">
                  <c:v>114.3312618211294</c:v>
                </c:pt>
                <c:pt idx="44">
                  <c:v>117.795190489057</c:v>
                </c:pt>
                <c:pt idx="45">
                  <c:v>110.6619832477709</c:v>
                </c:pt>
                <c:pt idx="46">
                  <c:v>99.26506349635232</c:v>
                </c:pt>
                <c:pt idx="47">
                  <c:v>97.96271278032961</c:v>
                </c:pt>
                <c:pt idx="48">
                  <c:v>107.635774115104</c:v>
                </c:pt>
                <c:pt idx="49">
                  <c:v>114.7473655768711</c:v>
                </c:pt>
                <c:pt idx="50">
                  <c:v>108.5274250202648</c:v>
                </c:pt>
                <c:pt idx="51">
                  <c:v>115.1904890570116</c:v>
                </c:pt>
                <c:pt idx="52">
                  <c:v>106.5549851391516</c:v>
                </c:pt>
                <c:pt idx="53">
                  <c:v>104.8365306673872</c:v>
                </c:pt>
                <c:pt idx="54">
                  <c:v>106.3874628478789</c:v>
                </c:pt>
                <c:pt idx="55">
                  <c:v>101.3834098892191</c:v>
                </c:pt>
                <c:pt idx="56">
                  <c:v>99.6217238584166</c:v>
                </c:pt>
                <c:pt idx="57">
                  <c:v>97.89786544177248</c:v>
                </c:pt>
                <c:pt idx="58">
                  <c:v>98.82734396109155</c:v>
                </c:pt>
                <c:pt idx="59">
                  <c:v>97.23318022156171</c:v>
                </c:pt>
                <c:pt idx="60">
                  <c:v>100.3296406376654</c:v>
                </c:pt>
                <c:pt idx="61">
                  <c:v>103.4477168332883</c:v>
                </c:pt>
                <c:pt idx="62">
                  <c:v>106.4144825722777</c:v>
                </c:pt>
                <c:pt idx="63">
                  <c:v>114.5744393407187</c:v>
                </c:pt>
                <c:pt idx="64">
                  <c:v>124.4042150770062</c:v>
                </c:pt>
                <c:pt idx="65">
                  <c:v>112.0886246960281</c:v>
                </c:pt>
                <c:pt idx="66">
                  <c:v>114.5582275060794</c:v>
                </c:pt>
                <c:pt idx="67">
                  <c:v>114.3690894352877</c:v>
                </c:pt>
                <c:pt idx="68">
                  <c:v>111.0186436098351</c:v>
                </c:pt>
                <c:pt idx="69">
                  <c:v>108.5490407997838</c:v>
                </c:pt>
                <c:pt idx="70">
                  <c:v>105.9011078087003</c:v>
                </c:pt>
                <c:pt idx="71">
                  <c:v>107.5655228316671</c:v>
                </c:pt>
                <c:pt idx="72">
                  <c:v>116.5090516076736</c:v>
                </c:pt>
                <c:pt idx="73">
                  <c:v>113.6071332072413</c:v>
                </c:pt>
                <c:pt idx="74">
                  <c:v>112.8938124831127</c:v>
                </c:pt>
                <c:pt idx="75">
                  <c:v>113.7638476087543</c:v>
                </c:pt>
                <c:pt idx="76">
                  <c:v>111.8778708457173</c:v>
                </c:pt>
                <c:pt idx="77">
                  <c:v>115.2553363955687</c:v>
                </c:pt>
                <c:pt idx="78">
                  <c:v>118.2221021345582</c:v>
                </c:pt>
                <c:pt idx="79">
                  <c:v>121.13482842475</c:v>
                </c:pt>
                <c:pt idx="80">
                  <c:v>116.0821399621724</c:v>
                </c:pt>
                <c:pt idx="81">
                  <c:v>117.1737368278843</c:v>
                </c:pt>
                <c:pt idx="82">
                  <c:v>113.5747095379627</c:v>
                </c:pt>
                <c:pt idx="83">
                  <c:v>112.1642799243448</c:v>
                </c:pt>
                <c:pt idx="84">
                  <c:v>112.3426101053769</c:v>
                </c:pt>
                <c:pt idx="85">
                  <c:v>115.4660902458795</c:v>
                </c:pt>
                <c:pt idx="86">
                  <c:v>110.8997568224803</c:v>
                </c:pt>
                <c:pt idx="87">
                  <c:v>115.9470413401783</c:v>
                </c:pt>
                <c:pt idx="88">
                  <c:v>113.0613347743853</c:v>
                </c:pt>
                <c:pt idx="89">
                  <c:v>109.0245879492029</c:v>
                </c:pt>
                <c:pt idx="90">
                  <c:v>106.4955417454742</c:v>
                </c:pt>
                <c:pt idx="91">
                  <c:v>102.3182923534179</c:v>
                </c:pt>
                <c:pt idx="92">
                  <c:v>107.1548230208052</c:v>
                </c:pt>
                <c:pt idx="93">
                  <c:v>104.7662793839502</c:v>
                </c:pt>
                <c:pt idx="94">
                  <c:v>105.0634963523372</c:v>
                </c:pt>
                <c:pt idx="95">
                  <c:v>105.2688462577681</c:v>
                </c:pt>
                <c:pt idx="96">
                  <c:v>104.4906781950824</c:v>
                </c:pt>
                <c:pt idx="97">
                  <c:v>103.3288300459335</c:v>
                </c:pt>
                <c:pt idx="98">
                  <c:v>105.4904079978384</c:v>
                </c:pt>
                <c:pt idx="99">
                  <c:v>102.9181302350716</c:v>
                </c:pt>
                <c:pt idx="100">
                  <c:v>105.8524723047824</c:v>
                </c:pt>
              </c:numCache>
            </c:numRef>
          </c:val>
          <c:smooth val="0"/>
        </c:ser>
        <c:dLbls>
          <c:showLegendKey val="0"/>
          <c:showVal val="0"/>
          <c:showCatName val="0"/>
          <c:showSerName val="0"/>
          <c:showPercent val="0"/>
          <c:showBubbleSize val="0"/>
        </c:dLbls>
        <c:marker val="1"/>
        <c:smooth val="0"/>
        <c:axId val="-2136127128"/>
        <c:axId val="-2136273960"/>
      </c:lineChart>
      <c:dateAx>
        <c:axId val="-2136127128"/>
        <c:scaling>
          <c:orientation val="minMax"/>
        </c:scaling>
        <c:delete val="0"/>
        <c:axPos val="b"/>
        <c:numFmt formatCode="d\.m\.yyyy" sourceLinked="1"/>
        <c:majorTickMark val="out"/>
        <c:minorTickMark val="none"/>
        <c:tickLblPos val="nextTo"/>
        <c:txPr>
          <a:bodyPr/>
          <a:lstStyle/>
          <a:p>
            <a:pPr>
              <a:defRPr sz="1200"/>
            </a:pPr>
            <a:endParaRPr lang="fi-FI"/>
          </a:p>
        </c:txPr>
        <c:crossAx val="-2136273960"/>
        <c:crosses val="autoZero"/>
        <c:auto val="1"/>
        <c:lblOffset val="100"/>
        <c:baseTimeUnit val="months"/>
      </c:dateAx>
      <c:valAx>
        <c:axId val="-2136273960"/>
        <c:scaling>
          <c:orientation val="minMax"/>
          <c:min val="80.0"/>
        </c:scaling>
        <c:delete val="0"/>
        <c:axPos val="l"/>
        <c:majorGridlines/>
        <c:numFmt formatCode="General" sourceLinked="1"/>
        <c:majorTickMark val="out"/>
        <c:minorTickMark val="none"/>
        <c:tickLblPos val="nextTo"/>
        <c:txPr>
          <a:bodyPr/>
          <a:lstStyle/>
          <a:p>
            <a:pPr>
              <a:defRPr sz="1200"/>
            </a:pPr>
            <a:endParaRPr lang="fi-FI"/>
          </a:p>
        </c:txPr>
        <c:crossAx val="-2136127128"/>
        <c:crosses val="autoZero"/>
        <c:crossBetween val="between"/>
      </c:valAx>
    </c:plotArea>
    <c:legend>
      <c:legendPos val="t"/>
      <c:overlay val="0"/>
      <c:txPr>
        <a:bodyPr/>
        <a:lstStyle/>
        <a:p>
          <a:pPr>
            <a:defRPr sz="1400"/>
          </a:pPr>
          <a:endParaRPr lang="fi-FI"/>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S&amp;P 500</c:v>
          </c:tx>
          <c:invertIfNegative val="0"/>
          <c:cat>
            <c:numRef>
              <c:f>Osakedata!$CN$4:$CN$11</c:f>
              <c:numCache>
                <c:formatCode>m/d/yyyy</c:formatCode>
                <c:ptCount val="8"/>
                <c:pt idx="0" formatCode="d\.m\.yyyy">
                  <c:v>39080.0</c:v>
                </c:pt>
                <c:pt idx="1">
                  <c:v>39447.0</c:v>
                </c:pt>
                <c:pt idx="2">
                  <c:v>39813.0</c:v>
                </c:pt>
                <c:pt idx="3">
                  <c:v>40178.0</c:v>
                </c:pt>
                <c:pt idx="4">
                  <c:v>40543.0</c:v>
                </c:pt>
                <c:pt idx="5">
                  <c:v>40907.0</c:v>
                </c:pt>
                <c:pt idx="6">
                  <c:v>41274.0</c:v>
                </c:pt>
                <c:pt idx="7">
                  <c:v>41639.0</c:v>
                </c:pt>
              </c:numCache>
            </c:numRef>
          </c:cat>
          <c:val>
            <c:numRef>
              <c:f>Osakedata!$CP$4:$CP$11</c:f>
              <c:numCache>
                <c:formatCode>General</c:formatCode>
                <c:ptCount val="8"/>
                <c:pt idx="0">
                  <c:v>9.4</c:v>
                </c:pt>
                <c:pt idx="1">
                  <c:v>7.109999999999999</c:v>
                </c:pt>
                <c:pt idx="2">
                  <c:v>2.35</c:v>
                </c:pt>
                <c:pt idx="3">
                  <c:v>6.45</c:v>
                </c:pt>
                <c:pt idx="4">
                  <c:v>8.51</c:v>
                </c:pt>
                <c:pt idx="5">
                  <c:v>8.88</c:v>
                </c:pt>
                <c:pt idx="6">
                  <c:v>8.33</c:v>
                </c:pt>
                <c:pt idx="7">
                  <c:v>9.57</c:v>
                </c:pt>
              </c:numCache>
            </c:numRef>
          </c:val>
        </c:ser>
        <c:ser>
          <c:idx val="1"/>
          <c:order val="1"/>
          <c:tx>
            <c:v>Stoxx 600 Europe</c:v>
          </c:tx>
          <c:invertIfNegative val="0"/>
          <c:cat>
            <c:numRef>
              <c:f>Osakedata!$CN$4:$CN$11</c:f>
              <c:numCache>
                <c:formatCode>m/d/yyyy</c:formatCode>
                <c:ptCount val="8"/>
                <c:pt idx="0" formatCode="d\.m\.yyyy">
                  <c:v>39080.0</c:v>
                </c:pt>
                <c:pt idx="1">
                  <c:v>39447.0</c:v>
                </c:pt>
                <c:pt idx="2">
                  <c:v>39813.0</c:v>
                </c:pt>
                <c:pt idx="3">
                  <c:v>40178.0</c:v>
                </c:pt>
                <c:pt idx="4">
                  <c:v>40543.0</c:v>
                </c:pt>
                <c:pt idx="5">
                  <c:v>40907.0</c:v>
                </c:pt>
                <c:pt idx="6">
                  <c:v>41274.0</c:v>
                </c:pt>
                <c:pt idx="7">
                  <c:v>41639.0</c:v>
                </c:pt>
              </c:numCache>
            </c:numRef>
          </c:cat>
          <c:val>
            <c:numRef>
              <c:f>Osakedata!$CT$4:$CT$11</c:f>
              <c:numCache>
                <c:formatCode>General</c:formatCode>
                <c:ptCount val="8"/>
                <c:pt idx="0">
                  <c:v>9.1</c:v>
                </c:pt>
                <c:pt idx="1">
                  <c:v>10.31</c:v>
                </c:pt>
                <c:pt idx="2">
                  <c:v>4.48</c:v>
                </c:pt>
                <c:pt idx="3">
                  <c:v>5.18</c:v>
                </c:pt>
                <c:pt idx="4">
                  <c:v>7.87</c:v>
                </c:pt>
                <c:pt idx="5">
                  <c:v>6.1</c:v>
                </c:pt>
                <c:pt idx="6">
                  <c:v>4.74</c:v>
                </c:pt>
                <c:pt idx="7">
                  <c:v>5.77</c:v>
                </c:pt>
              </c:numCache>
            </c:numRef>
          </c:val>
        </c:ser>
        <c:ser>
          <c:idx val="2"/>
          <c:order val="2"/>
          <c:tx>
            <c:v>Nikkei</c:v>
          </c:tx>
          <c:invertIfNegative val="0"/>
          <c:cat>
            <c:numRef>
              <c:f>Osakedata!$CN$4:$CN$11</c:f>
              <c:numCache>
                <c:formatCode>m/d/yyyy</c:formatCode>
                <c:ptCount val="8"/>
                <c:pt idx="0" formatCode="d\.m\.yyyy">
                  <c:v>39080.0</c:v>
                </c:pt>
                <c:pt idx="1">
                  <c:v>39447.0</c:v>
                </c:pt>
                <c:pt idx="2">
                  <c:v>39813.0</c:v>
                </c:pt>
                <c:pt idx="3">
                  <c:v>40178.0</c:v>
                </c:pt>
                <c:pt idx="4">
                  <c:v>40543.0</c:v>
                </c:pt>
                <c:pt idx="5">
                  <c:v>40907.0</c:v>
                </c:pt>
                <c:pt idx="6">
                  <c:v>41274.0</c:v>
                </c:pt>
                <c:pt idx="7">
                  <c:v>41639.0</c:v>
                </c:pt>
              </c:numCache>
            </c:numRef>
          </c:cat>
          <c:val>
            <c:numRef>
              <c:f>Osakedata!$CX$4:$CX$11</c:f>
              <c:numCache>
                <c:formatCode>General</c:formatCode>
                <c:ptCount val="8"/>
                <c:pt idx="0">
                  <c:v>4.29</c:v>
                </c:pt>
                <c:pt idx="1">
                  <c:v>4.64</c:v>
                </c:pt>
                <c:pt idx="2">
                  <c:v>1.78</c:v>
                </c:pt>
                <c:pt idx="3">
                  <c:v>-0.4</c:v>
                </c:pt>
                <c:pt idx="4">
                  <c:v>3.51</c:v>
                </c:pt>
                <c:pt idx="5">
                  <c:v>2.43</c:v>
                </c:pt>
                <c:pt idx="6">
                  <c:v>3.07</c:v>
                </c:pt>
                <c:pt idx="7">
                  <c:v>4.14</c:v>
                </c:pt>
              </c:numCache>
            </c:numRef>
          </c:val>
        </c:ser>
        <c:ser>
          <c:idx val="3"/>
          <c:order val="3"/>
          <c:tx>
            <c:v>FTSE 100</c:v>
          </c:tx>
          <c:invertIfNegative val="0"/>
          <c:cat>
            <c:numRef>
              <c:f>Osakedata!$CN$4:$CN$11</c:f>
              <c:numCache>
                <c:formatCode>m/d/yyyy</c:formatCode>
                <c:ptCount val="8"/>
                <c:pt idx="0" formatCode="d\.m\.yyyy">
                  <c:v>39080.0</c:v>
                </c:pt>
                <c:pt idx="1">
                  <c:v>39447.0</c:v>
                </c:pt>
                <c:pt idx="2">
                  <c:v>39813.0</c:v>
                </c:pt>
                <c:pt idx="3">
                  <c:v>40178.0</c:v>
                </c:pt>
                <c:pt idx="4">
                  <c:v>40543.0</c:v>
                </c:pt>
                <c:pt idx="5">
                  <c:v>40907.0</c:v>
                </c:pt>
                <c:pt idx="6">
                  <c:v>41274.0</c:v>
                </c:pt>
                <c:pt idx="7">
                  <c:v>41639.0</c:v>
                </c:pt>
              </c:numCache>
            </c:numRef>
          </c:cat>
          <c:val>
            <c:numRef>
              <c:f>Osakedata!$DF$4:$DF$11</c:f>
              <c:numCache>
                <c:formatCode>General</c:formatCode>
                <c:ptCount val="8"/>
                <c:pt idx="0">
                  <c:v>8.9</c:v>
                </c:pt>
                <c:pt idx="1">
                  <c:v>11.62</c:v>
                </c:pt>
                <c:pt idx="2">
                  <c:v>4.46</c:v>
                </c:pt>
                <c:pt idx="3">
                  <c:v>6.73</c:v>
                </c:pt>
                <c:pt idx="4">
                  <c:v>7.85</c:v>
                </c:pt>
                <c:pt idx="5">
                  <c:v>9.05</c:v>
                </c:pt>
                <c:pt idx="6">
                  <c:v>5.359999999999999</c:v>
                </c:pt>
                <c:pt idx="7">
                  <c:v>6.81</c:v>
                </c:pt>
              </c:numCache>
            </c:numRef>
          </c:val>
        </c:ser>
        <c:dLbls>
          <c:showLegendKey val="0"/>
          <c:showVal val="0"/>
          <c:showCatName val="0"/>
          <c:showSerName val="0"/>
          <c:showPercent val="0"/>
          <c:showBubbleSize val="0"/>
        </c:dLbls>
        <c:gapWidth val="150"/>
        <c:axId val="-2135988280"/>
        <c:axId val="-2136694440"/>
      </c:barChart>
      <c:dateAx>
        <c:axId val="-2135988280"/>
        <c:scaling>
          <c:orientation val="minMax"/>
        </c:scaling>
        <c:delete val="0"/>
        <c:axPos val="b"/>
        <c:numFmt formatCode="yyyy" sourceLinked="0"/>
        <c:majorTickMark val="out"/>
        <c:minorTickMark val="none"/>
        <c:tickLblPos val="nextTo"/>
        <c:txPr>
          <a:bodyPr/>
          <a:lstStyle/>
          <a:p>
            <a:pPr>
              <a:defRPr sz="1200"/>
            </a:pPr>
            <a:endParaRPr lang="fi-FI"/>
          </a:p>
        </c:txPr>
        <c:crossAx val="-2136694440"/>
        <c:crosses val="autoZero"/>
        <c:auto val="1"/>
        <c:lblOffset val="100"/>
        <c:baseTimeUnit val="years"/>
        <c:majorUnit val="1.0"/>
        <c:majorTimeUnit val="years"/>
        <c:minorUnit val="1.0"/>
        <c:minorTimeUnit val="years"/>
      </c:dateAx>
      <c:valAx>
        <c:axId val="-2136694440"/>
        <c:scaling>
          <c:orientation val="minMax"/>
        </c:scaling>
        <c:delete val="0"/>
        <c:axPos val="l"/>
        <c:majorGridlines/>
        <c:numFmt formatCode="General" sourceLinked="1"/>
        <c:majorTickMark val="out"/>
        <c:minorTickMark val="none"/>
        <c:tickLblPos val="nextTo"/>
        <c:txPr>
          <a:bodyPr/>
          <a:lstStyle/>
          <a:p>
            <a:pPr>
              <a:defRPr sz="1200"/>
            </a:pPr>
            <a:endParaRPr lang="fi-FI"/>
          </a:p>
        </c:txPr>
        <c:crossAx val="-2135988280"/>
        <c:crosses val="autoZero"/>
        <c:crossBetween val="between"/>
      </c:valAx>
    </c:plotArea>
    <c:legend>
      <c:legendPos val="t"/>
      <c:overlay val="0"/>
      <c:txPr>
        <a:bodyPr/>
        <a:lstStyle/>
        <a:p>
          <a:pPr>
            <a:defRPr sz="1400"/>
          </a:pPr>
          <a:endParaRPr lang="fi-FI"/>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v>Yhdysvaltojen osakemarkkinoiden P/E</c:v>
          </c:tx>
          <c:marker>
            <c:symbol val="none"/>
          </c:marker>
          <c:cat>
            <c:numRef>
              <c:f>Osakedata!$CC$4:$CC$202</c:f>
              <c:numCache>
                <c:formatCode>m/d/yyyy</c:formatCode>
                <c:ptCount val="199"/>
                <c:pt idx="0" formatCode="d\.m\.yyyy">
                  <c:v>40543.0</c:v>
                </c:pt>
                <c:pt idx="1">
                  <c:v>40550.0</c:v>
                </c:pt>
                <c:pt idx="2">
                  <c:v>40557.0</c:v>
                </c:pt>
                <c:pt idx="3">
                  <c:v>40564.0</c:v>
                </c:pt>
                <c:pt idx="4">
                  <c:v>40571.0</c:v>
                </c:pt>
                <c:pt idx="5">
                  <c:v>40578.0</c:v>
                </c:pt>
                <c:pt idx="6">
                  <c:v>40585.0</c:v>
                </c:pt>
                <c:pt idx="7">
                  <c:v>40592.0</c:v>
                </c:pt>
                <c:pt idx="8">
                  <c:v>40599.0</c:v>
                </c:pt>
                <c:pt idx="9">
                  <c:v>40606.0</c:v>
                </c:pt>
                <c:pt idx="10">
                  <c:v>40613.0</c:v>
                </c:pt>
                <c:pt idx="11">
                  <c:v>40620.0</c:v>
                </c:pt>
                <c:pt idx="12">
                  <c:v>40627.0</c:v>
                </c:pt>
                <c:pt idx="13">
                  <c:v>40634.0</c:v>
                </c:pt>
                <c:pt idx="14">
                  <c:v>40641.0</c:v>
                </c:pt>
                <c:pt idx="15">
                  <c:v>40648.0</c:v>
                </c:pt>
                <c:pt idx="16">
                  <c:v>40655.0</c:v>
                </c:pt>
                <c:pt idx="17">
                  <c:v>40662.0</c:v>
                </c:pt>
                <c:pt idx="18">
                  <c:v>40669.0</c:v>
                </c:pt>
                <c:pt idx="19">
                  <c:v>40676.0</c:v>
                </c:pt>
                <c:pt idx="20">
                  <c:v>40683.0</c:v>
                </c:pt>
                <c:pt idx="21">
                  <c:v>40690.0</c:v>
                </c:pt>
                <c:pt idx="22">
                  <c:v>40697.0</c:v>
                </c:pt>
                <c:pt idx="23">
                  <c:v>40704.0</c:v>
                </c:pt>
                <c:pt idx="24">
                  <c:v>40711.0</c:v>
                </c:pt>
                <c:pt idx="25">
                  <c:v>40718.0</c:v>
                </c:pt>
                <c:pt idx="26">
                  <c:v>40725.0</c:v>
                </c:pt>
                <c:pt idx="27">
                  <c:v>40732.0</c:v>
                </c:pt>
                <c:pt idx="28">
                  <c:v>40739.0</c:v>
                </c:pt>
                <c:pt idx="29">
                  <c:v>40746.0</c:v>
                </c:pt>
                <c:pt idx="30">
                  <c:v>40753.0</c:v>
                </c:pt>
                <c:pt idx="31">
                  <c:v>40760.0</c:v>
                </c:pt>
                <c:pt idx="32">
                  <c:v>40767.0</c:v>
                </c:pt>
                <c:pt idx="33">
                  <c:v>40774.0</c:v>
                </c:pt>
                <c:pt idx="34">
                  <c:v>40781.0</c:v>
                </c:pt>
                <c:pt idx="35">
                  <c:v>40788.0</c:v>
                </c:pt>
                <c:pt idx="36">
                  <c:v>40795.0</c:v>
                </c:pt>
                <c:pt idx="37">
                  <c:v>40802.0</c:v>
                </c:pt>
                <c:pt idx="38">
                  <c:v>40809.0</c:v>
                </c:pt>
                <c:pt idx="39">
                  <c:v>40816.0</c:v>
                </c:pt>
                <c:pt idx="40">
                  <c:v>40823.0</c:v>
                </c:pt>
                <c:pt idx="41">
                  <c:v>40830.0</c:v>
                </c:pt>
                <c:pt idx="42">
                  <c:v>40837.0</c:v>
                </c:pt>
                <c:pt idx="43">
                  <c:v>40844.0</c:v>
                </c:pt>
                <c:pt idx="44">
                  <c:v>40851.0</c:v>
                </c:pt>
                <c:pt idx="45">
                  <c:v>40858.0</c:v>
                </c:pt>
                <c:pt idx="46">
                  <c:v>40865.0</c:v>
                </c:pt>
                <c:pt idx="47">
                  <c:v>40872.0</c:v>
                </c:pt>
                <c:pt idx="48">
                  <c:v>40879.0</c:v>
                </c:pt>
                <c:pt idx="49">
                  <c:v>40886.0</c:v>
                </c:pt>
                <c:pt idx="50">
                  <c:v>40893.0</c:v>
                </c:pt>
                <c:pt idx="51">
                  <c:v>40900.0</c:v>
                </c:pt>
                <c:pt idx="52">
                  <c:v>40907.0</c:v>
                </c:pt>
                <c:pt idx="53">
                  <c:v>40914.0</c:v>
                </c:pt>
                <c:pt idx="54">
                  <c:v>40921.0</c:v>
                </c:pt>
                <c:pt idx="55">
                  <c:v>40928.0</c:v>
                </c:pt>
                <c:pt idx="56">
                  <c:v>40935.0</c:v>
                </c:pt>
                <c:pt idx="57">
                  <c:v>40942.0</c:v>
                </c:pt>
                <c:pt idx="58">
                  <c:v>40949.0</c:v>
                </c:pt>
                <c:pt idx="59">
                  <c:v>40956.0</c:v>
                </c:pt>
                <c:pt idx="60">
                  <c:v>40963.0</c:v>
                </c:pt>
                <c:pt idx="61">
                  <c:v>40970.0</c:v>
                </c:pt>
                <c:pt idx="62">
                  <c:v>40977.0</c:v>
                </c:pt>
                <c:pt idx="63">
                  <c:v>40984.0</c:v>
                </c:pt>
                <c:pt idx="64">
                  <c:v>40991.0</c:v>
                </c:pt>
                <c:pt idx="65">
                  <c:v>40998.0</c:v>
                </c:pt>
                <c:pt idx="66">
                  <c:v>41005.0</c:v>
                </c:pt>
                <c:pt idx="67">
                  <c:v>41012.0</c:v>
                </c:pt>
                <c:pt idx="68">
                  <c:v>41019.0</c:v>
                </c:pt>
                <c:pt idx="69">
                  <c:v>41026.0</c:v>
                </c:pt>
                <c:pt idx="70">
                  <c:v>41033.0</c:v>
                </c:pt>
                <c:pt idx="71">
                  <c:v>41040.0</c:v>
                </c:pt>
                <c:pt idx="72">
                  <c:v>41047.0</c:v>
                </c:pt>
                <c:pt idx="73">
                  <c:v>41054.0</c:v>
                </c:pt>
                <c:pt idx="74">
                  <c:v>41061.0</c:v>
                </c:pt>
                <c:pt idx="75">
                  <c:v>41068.0</c:v>
                </c:pt>
                <c:pt idx="76">
                  <c:v>41075.0</c:v>
                </c:pt>
                <c:pt idx="77">
                  <c:v>41082.0</c:v>
                </c:pt>
                <c:pt idx="78">
                  <c:v>41089.0</c:v>
                </c:pt>
                <c:pt idx="79">
                  <c:v>41096.0</c:v>
                </c:pt>
                <c:pt idx="80">
                  <c:v>41103.0</c:v>
                </c:pt>
                <c:pt idx="81">
                  <c:v>41110.0</c:v>
                </c:pt>
                <c:pt idx="82">
                  <c:v>41117.0</c:v>
                </c:pt>
                <c:pt idx="83">
                  <c:v>41124.0</c:v>
                </c:pt>
                <c:pt idx="84">
                  <c:v>41131.0</c:v>
                </c:pt>
                <c:pt idx="85">
                  <c:v>41138.0</c:v>
                </c:pt>
                <c:pt idx="86">
                  <c:v>41145.0</c:v>
                </c:pt>
                <c:pt idx="87">
                  <c:v>41152.0</c:v>
                </c:pt>
                <c:pt idx="88">
                  <c:v>41159.0</c:v>
                </c:pt>
                <c:pt idx="89">
                  <c:v>41166.0</c:v>
                </c:pt>
                <c:pt idx="90">
                  <c:v>41173.0</c:v>
                </c:pt>
                <c:pt idx="91">
                  <c:v>41180.0</c:v>
                </c:pt>
                <c:pt idx="92">
                  <c:v>41187.0</c:v>
                </c:pt>
                <c:pt idx="93">
                  <c:v>41194.0</c:v>
                </c:pt>
                <c:pt idx="94">
                  <c:v>41201.0</c:v>
                </c:pt>
                <c:pt idx="95">
                  <c:v>41208.0</c:v>
                </c:pt>
                <c:pt idx="96">
                  <c:v>41215.0</c:v>
                </c:pt>
                <c:pt idx="97">
                  <c:v>41222.0</c:v>
                </c:pt>
                <c:pt idx="98">
                  <c:v>41229.0</c:v>
                </c:pt>
                <c:pt idx="99">
                  <c:v>41236.0</c:v>
                </c:pt>
                <c:pt idx="100">
                  <c:v>41243.0</c:v>
                </c:pt>
                <c:pt idx="101">
                  <c:v>41250.0</c:v>
                </c:pt>
                <c:pt idx="102">
                  <c:v>41257.0</c:v>
                </c:pt>
                <c:pt idx="103">
                  <c:v>41264.0</c:v>
                </c:pt>
                <c:pt idx="104">
                  <c:v>41271.0</c:v>
                </c:pt>
                <c:pt idx="105">
                  <c:v>41278.0</c:v>
                </c:pt>
                <c:pt idx="106">
                  <c:v>41285.0</c:v>
                </c:pt>
                <c:pt idx="107">
                  <c:v>41292.0</c:v>
                </c:pt>
                <c:pt idx="108">
                  <c:v>41299.0</c:v>
                </c:pt>
                <c:pt idx="109">
                  <c:v>41306.0</c:v>
                </c:pt>
                <c:pt idx="110">
                  <c:v>41313.0</c:v>
                </c:pt>
                <c:pt idx="111">
                  <c:v>41320.0</c:v>
                </c:pt>
                <c:pt idx="112">
                  <c:v>41327.0</c:v>
                </c:pt>
                <c:pt idx="113">
                  <c:v>41334.0</c:v>
                </c:pt>
                <c:pt idx="114">
                  <c:v>41341.0</c:v>
                </c:pt>
                <c:pt idx="115">
                  <c:v>41348.0</c:v>
                </c:pt>
                <c:pt idx="116">
                  <c:v>41355.0</c:v>
                </c:pt>
                <c:pt idx="117">
                  <c:v>41362.0</c:v>
                </c:pt>
                <c:pt idx="118">
                  <c:v>41369.0</c:v>
                </c:pt>
                <c:pt idx="119">
                  <c:v>41376.0</c:v>
                </c:pt>
                <c:pt idx="120">
                  <c:v>41383.0</c:v>
                </c:pt>
                <c:pt idx="121">
                  <c:v>41390.0</c:v>
                </c:pt>
                <c:pt idx="122">
                  <c:v>41397.0</c:v>
                </c:pt>
                <c:pt idx="123">
                  <c:v>41404.0</c:v>
                </c:pt>
                <c:pt idx="124">
                  <c:v>41411.0</c:v>
                </c:pt>
                <c:pt idx="125">
                  <c:v>41418.0</c:v>
                </c:pt>
                <c:pt idx="126">
                  <c:v>41425.0</c:v>
                </c:pt>
                <c:pt idx="127">
                  <c:v>41432.0</c:v>
                </c:pt>
                <c:pt idx="128">
                  <c:v>41439.0</c:v>
                </c:pt>
                <c:pt idx="129">
                  <c:v>41446.0</c:v>
                </c:pt>
                <c:pt idx="130">
                  <c:v>41453.0</c:v>
                </c:pt>
                <c:pt idx="131">
                  <c:v>41460.0</c:v>
                </c:pt>
                <c:pt idx="132">
                  <c:v>41467.0</c:v>
                </c:pt>
                <c:pt idx="133">
                  <c:v>41474.0</c:v>
                </c:pt>
                <c:pt idx="134">
                  <c:v>41481.0</c:v>
                </c:pt>
                <c:pt idx="135">
                  <c:v>41488.0</c:v>
                </c:pt>
                <c:pt idx="136">
                  <c:v>41495.0</c:v>
                </c:pt>
                <c:pt idx="137">
                  <c:v>41502.0</c:v>
                </c:pt>
                <c:pt idx="138">
                  <c:v>41509.0</c:v>
                </c:pt>
                <c:pt idx="139">
                  <c:v>41516.0</c:v>
                </c:pt>
                <c:pt idx="140">
                  <c:v>41523.0</c:v>
                </c:pt>
                <c:pt idx="141">
                  <c:v>41530.0</c:v>
                </c:pt>
                <c:pt idx="142">
                  <c:v>41537.0</c:v>
                </c:pt>
                <c:pt idx="143">
                  <c:v>41544.0</c:v>
                </c:pt>
                <c:pt idx="144">
                  <c:v>41551.0</c:v>
                </c:pt>
                <c:pt idx="145">
                  <c:v>41558.0</c:v>
                </c:pt>
                <c:pt idx="146">
                  <c:v>41565.0</c:v>
                </c:pt>
                <c:pt idx="147">
                  <c:v>41572.0</c:v>
                </c:pt>
                <c:pt idx="148">
                  <c:v>41579.0</c:v>
                </c:pt>
                <c:pt idx="149">
                  <c:v>41586.0</c:v>
                </c:pt>
                <c:pt idx="150">
                  <c:v>41593.0</c:v>
                </c:pt>
                <c:pt idx="151">
                  <c:v>41600.0</c:v>
                </c:pt>
                <c:pt idx="152">
                  <c:v>41607.0</c:v>
                </c:pt>
                <c:pt idx="153">
                  <c:v>41614.0</c:v>
                </c:pt>
                <c:pt idx="154">
                  <c:v>41621.0</c:v>
                </c:pt>
                <c:pt idx="155">
                  <c:v>41628.0</c:v>
                </c:pt>
                <c:pt idx="156">
                  <c:v>41635.0</c:v>
                </c:pt>
                <c:pt idx="157">
                  <c:v>41642.0</c:v>
                </c:pt>
                <c:pt idx="158">
                  <c:v>41649.0</c:v>
                </c:pt>
                <c:pt idx="159">
                  <c:v>41656.0</c:v>
                </c:pt>
                <c:pt idx="160">
                  <c:v>41663.0</c:v>
                </c:pt>
                <c:pt idx="161">
                  <c:v>41670.0</c:v>
                </c:pt>
                <c:pt idx="162">
                  <c:v>41677.0</c:v>
                </c:pt>
                <c:pt idx="163">
                  <c:v>41684.0</c:v>
                </c:pt>
                <c:pt idx="164">
                  <c:v>41691.0</c:v>
                </c:pt>
                <c:pt idx="165">
                  <c:v>41698.0</c:v>
                </c:pt>
                <c:pt idx="166">
                  <c:v>41705.0</c:v>
                </c:pt>
                <c:pt idx="167">
                  <c:v>41712.0</c:v>
                </c:pt>
                <c:pt idx="168">
                  <c:v>41719.0</c:v>
                </c:pt>
                <c:pt idx="169">
                  <c:v>41726.0</c:v>
                </c:pt>
                <c:pt idx="170">
                  <c:v>41733.0</c:v>
                </c:pt>
                <c:pt idx="171">
                  <c:v>41740.0</c:v>
                </c:pt>
                <c:pt idx="172">
                  <c:v>41747.0</c:v>
                </c:pt>
                <c:pt idx="173">
                  <c:v>41754.0</c:v>
                </c:pt>
                <c:pt idx="174">
                  <c:v>41761.0</c:v>
                </c:pt>
                <c:pt idx="175">
                  <c:v>41768.0</c:v>
                </c:pt>
                <c:pt idx="176">
                  <c:v>41775.0</c:v>
                </c:pt>
                <c:pt idx="177">
                  <c:v>41782.0</c:v>
                </c:pt>
                <c:pt idx="178">
                  <c:v>41789.0</c:v>
                </c:pt>
                <c:pt idx="179">
                  <c:v>41796.0</c:v>
                </c:pt>
                <c:pt idx="180">
                  <c:v>41803.0</c:v>
                </c:pt>
                <c:pt idx="181">
                  <c:v>41810.0</c:v>
                </c:pt>
                <c:pt idx="182">
                  <c:v>41817.0</c:v>
                </c:pt>
                <c:pt idx="183">
                  <c:v>41824.0</c:v>
                </c:pt>
                <c:pt idx="184">
                  <c:v>41831.0</c:v>
                </c:pt>
                <c:pt idx="185">
                  <c:v>41838.0</c:v>
                </c:pt>
                <c:pt idx="186">
                  <c:v>41845.0</c:v>
                </c:pt>
                <c:pt idx="187">
                  <c:v>41852.0</c:v>
                </c:pt>
                <c:pt idx="188">
                  <c:v>41859.0</c:v>
                </c:pt>
                <c:pt idx="189">
                  <c:v>41866.0</c:v>
                </c:pt>
                <c:pt idx="190">
                  <c:v>41873.0</c:v>
                </c:pt>
                <c:pt idx="191">
                  <c:v>41880.0</c:v>
                </c:pt>
                <c:pt idx="192">
                  <c:v>41887.0</c:v>
                </c:pt>
                <c:pt idx="193">
                  <c:v>41894.0</c:v>
                </c:pt>
                <c:pt idx="194">
                  <c:v>41901.0</c:v>
                </c:pt>
                <c:pt idx="195">
                  <c:v>41908.0</c:v>
                </c:pt>
                <c:pt idx="196">
                  <c:v>41915.0</c:v>
                </c:pt>
                <c:pt idx="197">
                  <c:v>41922.0</c:v>
                </c:pt>
                <c:pt idx="198">
                  <c:v>41929.0</c:v>
                </c:pt>
              </c:numCache>
            </c:numRef>
          </c:cat>
          <c:val>
            <c:numRef>
              <c:f>Osakedata!$CD$4:$CD$202</c:f>
              <c:numCache>
                <c:formatCode>General</c:formatCode>
                <c:ptCount val="199"/>
                <c:pt idx="0">
                  <c:v>37.76560000000001</c:v>
                </c:pt>
                <c:pt idx="1">
                  <c:v>37.5717</c:v>
                </c:pt>
                <c:pt idx="2">
                  <c:v>35.3035</c:v>
                </c:pt>
                <c:pt idx="3">
                  <c:v>34.4117</c:v>
                </c:pt>
                <c:pt idx="4">
                  <c:v>32.9576</c:v>
                </c:pt>
                <c:pt idx="5">
                  <c:v>33.7331</c:v>
                </c:pt>
                <c:pt idx="6">
                  <c:v>35.003</c:v>
                </c:pt>
                <c:pt idx="7">
                  <c:v>35.7978</c:v>
                </c:pt>
                <c:pt idx="8">
                  <c:v>34.9933</c:v>
                </c:pt>
                <c:pt idx="9">
                  <c:v>34.1693</c:v>
                </c:pt>
                <c:pt idx="10">
                  <c:v>34.1693</c:v>
                </c:pt>
                <c:pt idx="11">
                  <c:v>33.98520000000001</c:v>
                </c:pt>
                <c:pt idx="12">
                  <c:v>35.4392</c:v>
                </c:pt>
                <c:pt idx="13">
                  <c:v>35.16180000000001</c:v>
                </c:pt>
                <c:pt idx="14">
                  <c:v>33.7435</c:v>
                </c:pt>
                <c:pt idx="15">
                  <c:v>32.07660000000001</c:v>
                </c:pt>
                <c:pt idx="16">
                  <c:v>31.3675</c:v>
                </c:pt>
                <c:pt idx="17">
                  <c:v>32.66600000000001</c:v>
                </c:pt>
                <c:pt idx="18">
                  <c:v>34.4619</c:v>
                </c:pt>
                <c:pt idx="19">
                  <c:v>34.0751</c:v>
                </c:pt>
                <c:pt idx="20">
                  <c:v>33.6698</c:v>
                </c:pt>
                <c:pt idx="21">
                  <c:v>34.1119</c:v>
                </c:pt>
                <c:pt idx="22">
                  <c:v>33.6422</c:v>
                </c:pt>
                <c:pt idx="23">
                  <c:v>34.1027</c:v>
                </c:pt>
                <c:pt idx="24">
                  <c:v>34.35129999999999</c:v>
                </c:pt>
                <c:pt idx="25">
                  <c:v>33.9646</c:v>
                </c:pt>
                <c:pt idx="26">
                  <c:v>32.53680000000001</c:v>
                </c:pt>
                <c:pt idx="27">
                  <c:v>33.3779</c:v>
                </c:pt>
                <c:pt idx="28">
                  <c:v>31.90169999999999</c:v>
                </c:pt>
                <c:pt idx="29">
                  <c:v>32.554</c:v>
                </c:pt>
                <c:pt idx="30">
                  <c:v>30.4598</c:v>
                </c:pt>
                <c:pt idx="31">
                  <c:v>28.297</c:v>
                </c:pt>
                <c:pt idx="32">
                  <c:v>28.8634</c:v>
                </c:pt>
                <c:pt idx="33">
                  <c:v>26.88939999999999</c:v>
                </c:pt>
                <c:pt idx="34">
                  <c:v>28.8205</c:v>
                </c:pt>
                <c:pt idx="35">
                  <c:v>27.885</c:v>
                </c:pt>
                <c:pt idx="36">
                  <c:v>27.1984</c:v>
                </c:pt>
                <c:pt idx="37">
                  <c:v>27.988</c:v>
                </c:pt>
                <c:pt idx="38">
                  <c:v>25.4647</c:v>
                </c:pt>
                <c:pt idx="39">
                  <c:v>22.4163</c:v>
                </c:pt>
                <c:pt idx="40">
                  <c:v>22.1724</c:v>
                </c:pt>
                <c:pt idx="41">
                  <c:v>24.2714</c:v>
                </c:pt>
                <c:pt idx="42">
                  <c:v>24.0866</c:v>
                </c:pt>
                <c:pt idx="43">
                  <c:v>25.17310000000001</c:v>
                </c:pt>
                <c:pt idx="44">
                  <c:v>25.1657</c:v>
                </c:pt>
                <c:pt idx="45">
                  <c:v>25.4392</c:v>
                </c:pt>
                <c:pt idx="46">
                  <c:v>24.094</c:v>
                </c:pt>
                <c:pt idx="47">
                  <c:v>23.0741</c:v>
                </c:pt>
                <c:pt idx="48">
                  <c:v>25.0548</c:v>
                </c:pt>
                <c:pt idx="49">
                  <c:v>24.58919999999999</c:v>
                </c:pt>
                <c:pt idx="50">
                  <c:v>24.0275</c:v>
                </c:pt>
                <c:pt idx="51">
                  <c:v>24.69269999999999</c:v>
                </c:pt>
                <c:pt idx="52">
                  <c:v>22.6591</c:v>
                </c:pt>
                <c:pt idx="53">
                  <c:v>22.7761</c:v>
                </c:pt>
                <c:pt idx="54">
                  <c:v>22.494</c:v>
                </c:pt>
                <c:pt idx="55">
                  <c:v>22.3495</c:v>
                </c:pt>
                <c:pt idx="56">
                  <c:v>22.611</c:v>
                </c:pt>
                <c:pt idx="57">
                  <c:v>23.5261</c:v>
                </c:pt>
                <c:pt idx="58">
                  <c:v>23.9734</c:v>
                </c:pt>
                <c:pt idx="59">
                  <c:v>23.4642</c:v>
                </c:pt>
                <c:pt idx="60">
                  <c:v>23.69129999999999</c:v>
                </c:pt>
                <c:pt idx="61">
                  <c:v>24.1386</c:v>
                </c:pt>
                <c:pt idx="62">
                  <c:v>25.1845</c:v>
                </c:pt>
                <c:pt idx="63">
                  <c:v>25.9895</c:v>
                </c:pt>
                <c:pt idx="64">
                  <c:v>25.5973</c:v>
                </c:pt>
                <c:pt idx="65">
                  <c:v>24.9491</c:v>
                </c:pt>
                <c:pt idx="66">
                  <c:v>25.15919999999999</c:v>
                </c:pt>
                <c:pt idx="67">
                  <c:v>24.2036</c:v>
                </c:pt>
                <c:pt idx="68">
                  <c:v>24.007</c:v>
                </c:pt>
                <c:pt idx="69">
                  <c:v>24.9627</c:v>
                </c:pt>
                <c:pt idx="70">
                  <c:v>23.7359</c:v>
                </c:pt>
                <c:pt idx="71">
                  <c:v>22.9632</c:v>
                </c:pt>
                <c:pt idx="72">
                  <c:v>22.2312</c:v>
                </c:pt>
                <c:pt idx="73">
                  <c:v>23.1123</c:v>
                </c:pt>
                <c:pt idx="74">
                  <c:v>22.62430000000001</c:v>
                </c:pt>
                <c:pt idx="75">
                  <c:v>22.5227</c:v>
                </c:pt>
                <c:pt idx="76">
                  <c:v>21.7907</c:v>
                </c:pt>
                <c:pt idx="77">
                  <c:v>22.1295</c:v>
                </c:pt>
                <c:pt idx="78">
                  <c:v>22.472</c:v>
                </c:pt>
                <c:pt idx="79">
                  <c:v>22.6372</c:v>
                </c:pt>
                <c:pt idx="80">
                  <c:v>22.4522</c:v>
                </c:pt>
                <c:pt idx="81">
                  <c:v>22.3201</c:v>
                </c:pt>
                <c:pt idx="82">
                  <c:v>22.1087</c:v>
                </c:pt>
                <c:pt idx="83">
                  <c:v>21.98979999999999</c:v>
                </c:pt>
                <c:pt idx="84">
                  <c:v>23.3176</c:v>
                </c:pt>
                <c:pt idx="85">
                  <c:v>23.6875</c:v>
                </c:pt>
                <c:pt idx="86">
                  <c:v>23.4034</c:v>
                </c:pt>
                <c:pt idx="87">
                  <c:v>23.1722</c:v>
                </c:pt>
                <c:pt idx="88">
                  <c:v>24.2357</c:v>
                </c:pt>
                <c:pt idx="89">
                  <c:v>24.2621</c:v>
                </c:pt>
                <c:pt idx="90">
                  <c:v>23.8064</c:v>
                </c:pt>
                <c:pt idx="91">
                  <c:v>23.44239999999999</c:v>
                </c:pt>
                <c:pt idx="92">
                  <c:v>17.5932</c:v>
                </c:pt>
                <c:pt idx="93">
                  <c:v>16.9841</c:v>
                </c:pt>
                <c:pt idx="94">
                  <c:v>17.698</c:v>
                </c:pt>
                <c:pt idx="95">
                  <c:v>18.0386</c:v>
                </c:pt>
                <c:pt idx="96">
                  <c:v>17.6063</c:v>
                </c:pt>
                <c:pt idx="97">
                  <c:v>17.1675</c:v>
                </c:pt>
                <c:pt idx="98">
                  <c:v>16.912</c:v>
                </c:pt>
                <c:pt idx="99">
                  <c:v>17.5212</c:v>
                </c:pt>
                <c:pt idx="100">
                  <c:v>18.9949</c:v>
                </c:pt>
                <c:pt idx="101">
                  <c:v>19.5058</c:v>
                </c:pt>
                <c:pt idx="102">
                  <c:v>19.7547</c:v>
                </c:pt>
                <c:pt idx="103">
                  <c:v>20.3573</c:v>
                </c:pt>
                <c:pt idx="104">
                  <c:v>20.187</c:v>
                </c:pt>
                <c:pt idx="105">
                  <c:v>19.8006</c:v>
                </c:pt>
                <c:pt idx="106">
                  <c:v>19.8752</c:v>
                </c:pt>
                <c:pt idx="107">
                  <c:v>19.9498</c:v>
                </c:pt>
                <c:pt idx="108">
                  <c:v>20.9259</c:v>
                </c:pt>
                <c:pt idx="109">
                  <c:v>21.01289999999999</c:v>
                </c:pt>
                <c:pt idx="110">
                  <c:v>21.131</c:v>
                </c:pt>
                <c:pt idx="111">
                  <c:v>20.77049999999999</c:v>
                </c:pt>
                <c:pt idx="112">
                  <c:v>20.6088</c:v>
                </c:pt>
                <c:pt idx="113">
                  <c:v>20.5218</c:v>
                </c:pt>
                <c:pt idx="114">
                  <c:v>20.85129999999999</c:v>
                </c:pt>
                <c:pt idx="115">
                  <c:v>20.957</c:v>
                </c:pt>
                <c:pt idx="116">
                  <c:v>20.9943</c:v>
                </c:pt>
                <c:pt idx="117">
                  <c:v>20.12569999999999</c:v>
                </c:pt>
                <c:pt idx="118">
                  <c:v>19.1826</c:v>
                </c:pt>
                <c:pt idx="119">
                  <c:v>19.8826</c:v>
                </c:pt>
                <c:pt idx="120">
                  <c:v>19.4673</c:v>
                </c:pt>
                <c:pt idx="121">
                  <c:v>19.7046</c:v>
                </c:pt>
                <c:pt idx="122">
                  <c:v>19.7639</c:v>
                </c:pt>
                <c:pt idx="123">
                  <c:v>20.1376</c:v>
                </c:pt>
                <c:pt idx="124">
                  <c:v>20.55880000000001</c:v>
                </c:pt>
                <c:pt idx="125">
                  <c:v>20.4461</c:v>
                </c:pt>
                <c:pt idx="126">
                  <c:v>20.90279999999999</c:v>
                </c:pt>
                <c:pt idx="127">
                  <c:v>20.5825</c:v>
                </c:pt>
                <c:pt idx="128">
                  <c:v>20.2622</c:v>
                </c:pt>
                <c:pt idx="129">
                  <c:v>19.6156</c:v>
                </c:pt>
                <c:pt idx="130">
                  <c:v>19.16079999999999</c:v>
                </c:pt>
                <c:pt idx="131">
                  <c:v>19.8403</c:v>
                </c:pt>
                <c:pt idx="132">
                  <c:v>19.9037</c:v>
                </c:pt>
                <c:pt idx="133">
                  <c:v>20.1168</c:v>
                </c:pt>
                <c:pt idx="134">
                  <c:v>20.232</c:v>
                </c:pt>
                <c:pt idx="135">
                  <c:v>21.5681</c:v>
                </c:pt>
                <c:pt idx="136">
                  <c:v>21.8791</c:v>
                </c:pt>
                <c:pt idx="137">
                  <c:v>21.5623</c:v>
                </c:pt>
                <c:pt idx="138">
                  <c:v>22.1555</c:v>
                </c:pt>
                <c:pt idx="139">
                  <c:v>21.6026</c:v>
                </c:pt>
                <c:pt idx="140">
                  <c:v>22.3225</c:v>
                </c:pt>
                <c:pt idx="141">
                  <c:v>22.8409</c:v>
                </c:pt>
                <c:pt idx="142">
                  <c:v>23.221</c:v>
                </c:pt>
                <c:pt idx="143">
                  <c:v>23.1691</c:v>
                </c:pt>
                <c:pt idx="144">
                  <c:v>22.4068</c:v>
                </c:pt>
                <c:pt idx="145">
                  <c:v>22.0895</c:v>
                </c:pt>
                <c:pt idx="146">
                  <c:v>22.4569</c:v>
                </c:pt>
                <c:pt idx="147">
                  <c:v>23.0245</c:v>
                </c:pt>
                <c:pt idx="148">
                  <c:v>22.8019</c:v>
                </c:pt>
                <c:pt idx="149">
                  <c:v>23.1637</c:v>
                </c:pt>
                <c:pt idx="150">
                  <c:v>24.19889999999999</c:v>
                </c:pt>
                <c:pt idx="151">
                  <c:v>24.53280000000001</c:v>
                </c:pt>
                <c:pt idx="152">
                  <c:v>24.7053</c:v>
                </c:pt>
                <c:pt idx="153">
                  <c:v>24.6051</c:v>
                </c:pt>
                <c:pt idx="154">
                  <c:v>24.1877</c:v>
                </c:pt>
                <c:pt idx="155">
                  <c:v>23.7091</c:v>
                </c:pt>
                <c:pt idx="156">
                  <c:v>24.1933</c:v>
                </c:pt>
                <c:pt idx="157">
                  <c:v>24.5527</c:v>
                </c:pt>
                <c:pt idx="158">
                  <c:v>24.8997</c:v>
                </c:pt>
                <c:pt idx="159">
                  <c:v>25.1499</c:v>
                </c:pt>
                <c:pt idx="160">
                  <c:v>24.439</c:v>
                </c:pt>
                <c:pt idx="161">
                  <c:v>24.2968</c:v>
                </c:pt>
                <c:pt idx="162">
                  <c:v>22.9091</c:v>
                </c:pt>
                <c:pt idx="163">
                  <c:v>24.3082</c:v>
                </c:pt>
                <c:pt idx="164">
                  <c:v>25.3262</c:v>
                </c:pt>
                <c:pt idx="165">
                  <c:v>24.8598</c:v>
                </c:pt>
                <c:pt idx="166">
                  <c:v>26.0201</c:v>
                </c:pt>
                <c:pt idx="167">
                  <c:v>25.713</c:v>
                </c:pt>
                <c:pt idx="168">
                  <c:v>25.7755</c:v>
                </c:pt>
                <c:pt idx="169">
                  <c:v>23.9499</c:v>
                </c:pt>
                <c:pt idx="170">
                  <c:v>24.8935</c:v>
                </c:pt>
                <c:pt idx="171">
                  <c:v>24.1133</c:v>
                </c:pt>
                <c:pt idx="172">
                  <c:v>24.3734</c:v>
                </c:pt>
                <c:pt idx="173">
                  <c:v>24.0959</c:v>
                </c:pt>
                <c:pt idx="174">
                  <c:v>23.8358</c:v>
                </c:pt>
                <c:pt idx="175">
                  <c:v>24.0092</c:v>
                </c:pt>
                <c:pt idx="176">
                  <c:v>24.4369</c:v>
                </c:pt>
                <c:pt idx="177">
                  <c:v>24.8242</c:v>
                </c:pt>
                <c:pt idx="178">
                  <c:v>24.94559999999999</c:v>
                </c:pt>
                <c:pt idx="179">
                  <c:v>25.668</c:v>
                </c:pt>
                <c:pt idx="180">
                  <c:v>25.9166</c:v>
                </c:pt>
                <c:pt idx="181">
                  <c:v>25.7663</c:v>
                </c:pt>
                <c:pt idx="182">
                  <c:v>26.1246</c:v>
                </c:pt>
                <c:pt idx="183">
                  <c:v>27.0011</c:v>
                </c:pt>
                <c:pt idx="184">
                  <c:v>26.2881</c:v>
                </c:pt>
                <c:pt idx="185">
                  <c:v>26.7672</c:v>
                </c:pt>
                <c:pt idx="186">
                  <c:v>26.6931</c:v>
                </c:pt>
                <c:pt idx="187">
                  <c:v>25.3014</c:v>
                </c:pt>
                <c:pt idx="188">
                  <c:v>25.0961</c:v>
                </c:pt>
                <c:pt idx="189">
                  <c:v>25.7634</c:v>
                </c:pt>
                <c:pt idx="190">
                  <c:v>26.3566</c:v>
                </c:pt>
                <c:pt idx="191">
                  <c:v>26.3166</c:v>
                </c:pt>
                <c:pt idx="192">
                  <c:v>26.4364</c:v>
                </c:pt>
                <c:pt idx="193">
                  <c:v>26.636</c:v>
                </c:pt>
                <c:pt idx="194">
                  <c:v>27.6</c:v>
                </c:pt>
                <c:pt idx="195">
                  <c:v>26.79</c:v>
                </c:pt>
                <c:pt idx="196">
                  <c:v>27.1037</c:v>
                </c:pt>
                <c:pt idx="197">
                  <c:v>24.828</c:v>
                </c:pt>
                <c:pt idx="198">
                  <c:v>24.7595</c:v>
                </c:pt>
              </c:numCache>
            </c:numRef>
          </c:val>
          <c:smooth val="0"/>
        </c:ser>
        <c:ser>
          <c:idx val="1"/>
          <c:order val="1"/>
          <c:tx>
            <c:v>Kehittyvien osakemarkkinoiden P/E</c:v>
          </c:tx>
          <c:marker>
            <c:symbol val="none"/>
          </c:marker>
          <c:cat>
            <c:numRef>
              <c:f>Osakedata!$CC$4:$CC$202</c:f>
              <c:numCache>
                <c:formatCode>m/d/yyyy</c:formatCode>
                <c:ptCount val="199"/>
                <c:pt idx="0" formatCode="d\.m\.yyyy">
                  <c:v>40543.0</c:v>
                </c:pt>
                <c:pt idx="1">
                  <c:v>40550.0</c:v>
                </c:pt>
                <c:pt idx="2">
                  <c:v>40557.0</c:v>
                </c:pt>
                <c:pt idx="3">
                  <c:v>40564.0</c:v>
                </c:pt>
                <c:pt idx="4">
                  <c:v>40571.0</c:v>
                </c:pt>
                <c:pt idx="5">
                  <c:v>40578.0</c:v>
                </c:pt>
                <c:pt idx="6">
                  <c:v>40585.0</c:v>
                </c:pt>
                <c:pt idx="7">
                  <c:v>40592.0</c:v>
                </c:pt>
                <c:pt idx="8">
                  <c:v>40599.0</c:v>
                </c:pt>
                <c:pt idx="9">
                  <c:v>40606.0</c:v>
                </c:pt>
                <c:pt idx="10">
                  <c:v>40613.0</c:v>
                </c:pt>
                <c:pt idx="11">
                  <c:v>40620.0</c:v>
                </c:pt>
                <c:pt idx="12">
                  <c:v>40627.0</c:v>
                </c:pt>
                <c:pt idx="13">
                  <c:v>40634.0</c:v>
                </c:pt>
                <c:pt idx="14">
                  <c:v>40641.0</c:v>
                </c:pt>
                <c:pt idx="15">
                  <c:v>40648.0</c:v>
                </c:pt>
                <c:pt idx="16">
                  <c:v>40655.0</c:v>
                </c:pt>
                <c:pt idx="17">
                  <c:v>40662.0</c:v>
                </c:pt>
                <c:pt idx="18">
                  <c:v>40669.0</c:v>
                </c:pt>
                <c:pt idx="19">
                  <c:v>40676.0</c:v>
                </c:pt>
                <c:pt idx="20">
                  <c:v>40683.0</c:v>
                </c:pt>
                <c:pt idx="21">
                  <c:v>40690.0</c:v>
                </c:pt>
                <c:pt idx="22">
                  <c:v>40697.0</c:v>
                </c:pt>
                <c:pt idx="23">
                  <c:v>40704.0</c:v>
                </c:pt>
                <c:pt idx="24">
                  <c:v>40711.0</c:v>
                </c:pt>
                <c:pt idx="25">
                  <c:v>40718.0</c:v>
                </c:pt>
                <c:pt idx="26">
                  <c:v>40725.0</c:v>
                </c:pt>
                <c:pt idx="27">
                  <c:v>40732.0</c:v>
                </c:pt>
                <c:pt idx="28">
                  <c:v>40739.0</c:v>
                </c:pt>
                <c:pt idx="29">
                  <c:v>40746.0</c:v>
                </c:pt>
                <c:pt idx="30">
                  <c:v>40753.0</c:v>
                </c:pt>
                <c:pt idx="31">
                  <c:v>40760.0</c:v>
                </c:pt>
                <c:pt idx="32">
                  <c:v>40767.0</c:v>
                </c:pt>
                <c:pt idx="33">
                  <c:v>40774.0</c:v>
                </c:pt>
                <c:pt idx="34">
                  <c:v>40781.0</c:v>
                </c:pt>
                <c:pt idx="35">
                  <c:v>40788.0</c:v>
                </c:pt>
                <c:pt idx="36">
                  <c:v>40795.0</c:v>
                </c:pt>
                <c:pt idx="37">
                  <c:v>40802.0</c:v>
                </c:pt>
                <c:pt idx="38">
                  <c:v>40809.0</c:v>
                </c:pt>
                <c:pt idx="39">
                  <c:v>40816.0</c:v>
                </c:pt>
                <c:pt idx="40">
                  <c:v>40823.0</c:v>
                </c:pt>
                <c:pt idx="41">
                  <c:v>40830.0</c:v>
                </c:pt>
                <c:pt idx="42">
                  <c:v>40837.0</c:v>
                </c:pt>
                <c:pt idx="43">
                  <c:v>40844.0</c:v>
                </c:pt>
                <c:pt idx="44">
                  <c:v>40851.0</c:v>
                </c:pt>
                <c:pt idx="45">
                  <c:v>40858.0</c:v>
                </c:pt>
                <c:pt idx="46">
                  <c:v>40865.0</c:v>
                </c:pt>
                <c:pt idx="47">
                  <c:v>40872.0</c:v>
                </c:pt>
                <c:pt idx="48">
                  <c:v>40879.0</c:v>
                </c:pt>
                <c:pt idx="49">
                  <c:v>40886.0</c:v>
                </c:pt>
                <c:pt idx="50">
                  <c:v>40893.0</c:v>
                </c:pt>
                <c:pt idx="51">
                  <c:v>40900.0</c:v>
                </c:pt>
                <c:pt idx="52">
                  <c:v>40907.0</c:v>
                </c:pt>
                <c:pt idx="53">
                  <c:v>40914.0</c:v>
                </c:pt>
                <c:pt idx="54">
                  <c:v>40921.0</c:v>
                </c:pt>
                <c:pt idx="55">
                  <c:v>40928.0</c:v>
                </c:pt>
                <c:pt idx="56">
                  <c:v>40935.0</c:v>
                </c:pt>
                <c:pt idx="57">
                  <c:v>40942.0</c:v>
                </c:pt>
                <c:pt idx="58">
                  <c:v>40949.0</c:v>
                </c:pt>
                <c:pt idx="59">
                  <c:v>40956.0</c:v>
                </c:pt>
                <c:pt idx="60">
                  <c:v>40963.0</c:v>
                </c:pt>
                <c:pt idx="61">
                  <c:v>40970.0</c:v>
                </c:pt>
                <c:pt idx="62">
                  <c:v>40977.0</c:v>
                </c:pt>
                <c:pt idx="63">
                  <c:v>40984.0</c:v>
                </c:pt>
                <c:pt idx="64">
                  <c:v>40991.0</c:v>
                </c:pt>
                <c:pt idx="65">
                  <c:v>40998.0</c:v>
                </c:pt>
                <c:pt idx="66">
                  <c:v>41005.0</c:v>
                </c:pt>
                <c:pt idx="67">
                  <c:v>41012.0</c:v>
                </c:pt>
                <c:pt idx="68">
                  <c:v>41019.0</c:v>
                </c:pt>
                <c:pt idx="69">
                  <c:v>41026.0</c:v>
                </c:pt>
                <c:pt idx="70">
                  <c:v>41033.0</c:v>
                </c:pt>
                <c:pt idx="71">
                  <c:v>41040.0</c:v>
                </c:pt>
                <c:pt idx="72">
                  <c:v>41047.0</c:v>
                </c:pt>
                <c:pt idx="73">
                  <c:v>41054.0</c:v>
                </c:pt>
                <c:pt idx="74">
                  <c:v>41061.0</c:v>
                </c:pt>
                <c:pt idx="75">
                  <c:v>41068.0</c:v>
                </c:pt>
                <c:pt idx="76">
                  <c:v>41075.0</c:v>
                </c:pt>
                <c:pt idx="77">
                  <c:v>41082.0</c:v>
                </c:pt>
                <c:pt idx="78">
                  <c:v>41089.0</c:v>
                </c:pt>
                <c:pt idx="79">
                  <c:v>41096.0</c:v>
                </c:pt>
                <c:pt idx="80">
                  <c:v>41103.0</c:v>
                </c:pt>
                <c:pt idx="81">
                  <c:v>41110.0</c:v>
                </c:pt>
                <c:pt idx="82">
                  <c:v>41117.0</c:v>
                </c:pt>
                <c:pt idx="83">
                  <c:v>41124.0</c:v>
                </c:pt>
                <c:pt idx="84">
                  <c:v>41131.0</c:v>
                </c:pt>
                <c:pt idx="85">
                  <c:v>41138.0</c:v>
                </c:pt>
                <c:pt idx="86">
                  <c:v>41145.0</c:v>
                </c:pt>
                <c:pt idx="87">
                  <c:v>41152.0</c:v>
                </c:pt>
                <c:pt idx="88">
                  <c:v>41159.0</c:v>
                </c:pt>
                <c:pt idx="89">
                  <c:v>41166.0</c:v>
                </c:pt>
                <c:pt idx="90">
                  <c:v>41173.0</c:v>
                </c:pt>
                <c:pt idx="91">
                  <c:v>41180.0</c:v>
                </c:pt>
                <c:pt idx="92">
                  <c:v>41187.0</c:v>
                </c:pt>
                <c:pt idx="93">
                  <c:v>41194.0</c:v>
                </c:pt>
                <c:pt idx="94">
                  <c:v>41201.0</c:v>
                </c:pt>
                <c:pt idx="95">
                  <c:v>41208.0</c:v>
                </c:pt>
                <c:pt idx="96">
                  <c:v>41215.0</c:v>
                </c:pt>
                <c:pt idx="97">
                  <c:v>41222.0</c:v>
                </c:pt>
                <c:pt idx="98">
                  <c:v>41229.0</c:v>
                </c:pt>
                <c:pt idx="99">
                  <c:v>41236.0</c:v>
                </c:pt>
                <c:pt idx="100">
                  <c:v>41243.0</c:v>
                </c:pt>
                <c:pt idx="101">
                  <c:v>41250.0</c:v>
                </c:pt>
                <c:pt idx="102">
                  <c:v>41257.0</c:v>
                </c:pt>
                <c:pt idx="103">
                  <c:v>41264.0</c:v>
                </c:pt>
                <c:pt idx="104">
                  <c:v>41271.0</c:v>
                </c:pt>
                <c:pt idx="105">
                  <c:v>41278.0</c:v>
                </c:pt>
                <c:pt idx="106">
                  <c:v>41285.0</c:v>
                </c:pt>
                <c:pt idx="107">
                  <c:v>41292.0</c:v>
                </c:pt>
                <c:pt idx="108">
                  <c:v>41299.0</c:v>
                </c:pt>
                <c:pt idx="109">
                  <c:v>41306.0</c:v>
                </c:pt>
                <c:pt idx="110">
                  <c:v>41313.0</c:v>
                </c:pt>
                <c:pt idx="111">
                  <c:v>41320.0</c:v>
                </c:pt>
                <c:pt idx="112">
                  <c:v>41327.0</c:v>
                </c:pt>
                <c:pt idx="113">
                  <c:v>41334.0</c:v>
                </c:pt>
                <c:pt idx="114">
                  <c:v>41341.0</c:v>
                </c:pt>
                <c:pt idx="115">
                  <c:v>41348.0</c:v>
                </c:pt>
                <c:pt idx="116">
                  <c:v>41355.0</c:v>
                </c:pt>
                <c:pt idx="117">
                  <c:v>41362.0</c:v>
                </c:pt>
                <c:pt idx="118">
                  <c:v>41369.0</c:v>
                </c:pt>
                <c:pt idx="119">
                  <c:v>41376.0</c:v>
                </c:pt>
                <c:pt idx="120">
                  <c:v>41383.0</c:v>
                </c:pt>
                <c:pt idx="121">
                  <c:v>41390.0</c:v>
                </c:pt>
                <c:pt idx="122">
                  <c:v>41397.0</c:v>
                </c:pt>
                <c:pt idx="123">
                  <c:v>41404.0</c:v>
                </c:pt>
                <c:pt idx="124">
                  <c:v>41411.0</c:v>
                </c:pt>
                <c:pt idx="125">
                  <c:v>41418.0</c:v>
                </c:pt>
                <c:pt idx="126">
                  <c:v>41425.0</c:v>
                </c:pt>
                <c:pt idx="127">
                  <c:v>41432.0</c:v>
                </c:pt>
                <c:pt idx="128">
                  <c:v>41439.0</c:v>
                </c:pt>
                <c:pt idx="129">
                  <c:v>41446.0</c:v>
                </c:pt>
                <c:pt idx="130">
                  <c:v>41453.0</c:v>
                </c:pt>
                <c:pt idx="131">
                  <c:v>41460.0</c:v>
                </c:pt>
                <c:pt idx="132">
                  <c:v>41467.0</c:v>
                </c:pt>
                <c:pt idx="133">
                  <c:v>41474.0</c:v>
                </c:pt>
                <c:pt idx="134">
                  <c:v>41481.0</c:v>
                </c:pt>
                <c:pt idx="135">
                  <c:v>41488.0</c:v>
                </c:pt>
                <c:pt idx="136">
                  <c:v>41495.0</c:v>
                </c:pt>
                <c:pt idx="137">
                  <c:v>41502.0</c:v>
                </c:pt>
                <c:pt idx="138">
                  <c:v>41509.0</c:v>
                </c:pt>
                <c:pt idx="139">
                  <c:v>41516.0</c:v>
                </c:pt>
                <c:pt idx="140">
                  <c:v>41523.0</c:v>
                </c:pt>
                <c:pt idx="141">
                  <c:v>41530.0</c:v>
                </c:pt>
                <c:pt idx="142">
                  <c:v>41537.0</c:v>
                </c:pt>
                <c:pt idx="143">
                  <c:v>41544.0</c:v>
                </c:pt>
                <c:pt idx="144">
                  <c:v>41551.0</c:v>
                </c:pt>
                <c:pt idx="145">
                  <c:v>41558.0</c:v>
                </c:pt>
                <c:pt idx="146">
                  <c:v>41565.0</c:v>
                </c:pt>
                <c:pt idx="147">
                  <c:v>41572.0</c:v>
                </c:pt>
                <c:pt idx="148">
                  <c:v>41579.0</c:v>
                </c:pt>
                <c:pt idx="149">
                  <c:v>41586.0</c:v>
                </c:pt>
                <c:pt idx="150">
                  <c:v>41593.0</c:v>
                </c:pt>
                <c:pt idx="151">
                  <c:v>41600.0</c:v>
                </c:pt>
                <c:pt idx="152">
                  <c:v>41607.0</c:v>
                </c:pt>
                <c:pt idx="153">
                  <c:v>41614.0</c:v>
                </c:pt>
                <c:pt idx="154">
                  <c:v>41621.0</c:v>
                </c:pt>
                <c:pt idx="155">
                  <c:v>41628.0</c:v>
                </c:pt>
                <c:pt idx="156">
                  <c:v>41635.0</c:v>
                </c:pt>
                <c:pt idx="157">
                  <c:v>41642.0</c:v>
                </c:pt>
                <c:pt idx="158">
                  <c:v>41649.0</c:v>
                </c:pt>
                <c:pt idx="159">
                  <c:v>41656.0</c:v>
                </c:pt>
                <c:pt idx="160">
                  <c:v>41663.0</c:v>
                </c:pt>
                <c:pt idx="161">
                  <c:v>41670.0</c:v>
                </c:pt>
                <c:pt idx="162">
                  <c:v>41677.0</c:v>
                </c:pt>
                <c:pt idx="163">
                  <c:v>41684.0</c:v>
                </c:pt>
                <c:pt idx="164">
                  <c:v>41691.0</c:v>
                </c:pt>
                <c:pt idx="165">
                  <c:v>41698.0</c:v>
                </c:pt>
                <c:pt idx="166">
                  <c:v>41705.0</c:v>
                </c:pt>
                <c:pt idx="167">
                  <c:v>41712.0</c:v>
                </c:pt>
                <c:pt idx="168">
                  <c:v>41719.0</c:v>
                </c:pt>
                <c:pt idx="169">
                  <c:v>41726.0</c:v>
                </c:pt>
                <c:pt idx="170">
                  <c:v>41733.0</c:v>
                </c:pt>
                <c:pt idx="171">
                  <c:v>41740.0</c:v>
                </c:pt>
                <c:pt idx="172">
                  <c:v>41747.0</c:v>
                </c:pt>
                <c:pt idx="173">
                  <c:v>41754.0</c:v>
                </c:pt>
                <c:pt idx="174">
                  <c:v>41761.0</c:v>
                </c:pt>
                <c:pt idx="175">
                  <c:v>41768.0</c:v>
                </c:pt>
                <c:pt idx="176">
                  <c:v>41775.0</c:v>
                </c:pt>
                <c:pt idx="177">
                  <c:v>41782.0</c:v>
                </c:pt>
                <c:pt idx="178">
                  <c:v>41789.0</c:v>
                </c:pt>
                <c:pt idx="179">
                  <c:v>41796.0</c:v>
                </c:pt>
                <c:pt idx="180">
                  <c:v>41803.0</c:v>
                </c:pt>
                <c:pt idx="181">
                  <c:v>41810.0</c:v>
                </c:pt>
                <c:pt idx="182">
                  <c:v>41817.0</c:v>
                </c:pt>
                <c:pt idx="183">
                  <c:v>41824.0</c:v>
                </c:pt>
                <c:pt idx="184">
                  <c:v>41831.0</c:v>
                </c:pt>
                <c:pt idx="185">
                  <c:v>41838.0</c:v>
                </c:pt>
                <c:pt idx="186">
                  <c:v>41845.0</c:v>
                </c:pt>
                <c:pt idx="187">
                  <c:v>41852.0</c:v>
                </c:pt>
                <c:pt idx="188">
                  <c:v>41859.0</c:v>
                </c:pt>
                <c:pt idx="189">
                  <c:v>41866.0</c:v>
                </c:pt>
                <c:pt idx="190">
                  <c:v>41873.0</c:v>
                </c:pt>
                <c:pt idx="191">
                  <c:v>41880.0</c:v>
                </c:pt>
                <c:pt idx="192">
                  <c:v>41887.0</c:v>
                </c:pt>
                <c:pt idx="193">
                  <c:v>41894.0</c:v>
                </c:pt>
                <c:pt idx="194">
                  <c:v>41901.0</c:v>
                </c:pt>
                <c:pt idx="195">
                  <c:v>41908.0</c:v>
                </c:pt>
                <c:pt idx="196">
                  <c:v>41915.0</c:v>
                </c:pt>
                <c:pt idx="197">
                  <c:v>41922.0</c:v>
                </c:pt>
                <c:pt idx="198">
                  <c:v>41929.0</c:v>
                </c:pt>
              </c:numCache>
            </c:numRef>
          </c:cat>
          <c:val>
            <c:numRef>
              <c:f>Osakedata!$CG$4:$CG$202</c:f>
              <c:numCache>
                <c:formatCode>General</c:formatCode>
                <c:ptCount val="199"/>
                <c:pt idx="0">
                  <c:v>13.494</c:v>
                </c:pt>
                <c:pt idx="1">
                  <c:v>13.396</c:v>
                </c:pt>
                <c:pt idx="2">
                  <c:v>13.5783</c:v>
                </c:pt>
                <c:pt idx="3">
                  <c:v>13.2947</c:v>
                </c:pt>
                <c:pt idx="4">
                  <c:v>13.1585</c:v>
                </c:pt>
                <c:pt idx="5">
                  <c:v>13.2487</c:v>
                </c:pt>
                <c:pt idx="6">
                  <c:v>12.7682</c:v>
                </c:pt>
                <c:pt idx="7">
                  <c:v>13.1099</c:v>
                </c:pt>
                <c:pt idx="8">
                  <c:v>12.8666</c:v>
                </c:pt>
                <c:pt idx="9">
                  <c:v>13.3767</c:v>
                </c:pt>
                <c:pt idx="10">
                  <c:v>13.0253</c:v>
                </c:pt>
                <c:pt idx="11">
                  <c:v>12.8769</c:v>
                </c:pt>
                <c:pt idx="12">
                  <c:v>13.4269</c:v>
                </c:pt>
                <c:pt idx="13">
                  <c:v>13.3724</c:v>
                </c:pt>
                <c:pt idx="14">
                  <c:v>13.6224</c:v>
                </c:pt>
                <c:pt idx="15">
                  <c:v>13.3338</c:v>
                </c:pt>
                <c:pt idx="16">
                  <c:v>13.6041</c:v>
                </c:pt>
                <c:pt idx="17">
                  <c:v>13.5765</c:v>
                </c:pt>
                <c:pt idx="18">
                  <c:v>13.1122</c:v>
                </c:pt>
                <c:pt idx="19">
                  <c:v>12.933</c:v>
                </c:pt>
                <c:pt idx="20">
                  <c:v>12.8723</c:v>
                </c:pt>
                <c:pt idx="21">
                  <c:v>12.9543</c:v>
                </c:pt>
                <c:pt idx="22">
                  <c:v>13.1286</c:v>
                </c:pt>
                <c:pt idx="23">
                  <c:v>12.8538</c:v>
                </c:pt>
                <c:pt idx="24">
                  <c:v>12.4876</c:v>
                </c:pt>
                <c:pt idx="25">
                  <c:v>12.6245</c:v>
                </c:pt>
                <c:pt idx="26">
                  <c:v>12.2497</c:v>
                </c:pt>
                <c:pt idx="27">
                  <c:v>12.3175</c:v>
                </c:pt>
                <c:pt idx="28">
                  <c:v>12.0193</c:v>
                </c:pt>
                <c:pt idx="29">
                  <c:v>12.2132</c:v>
                </c:pt>
                <c:pt idx="30">
                  <c:v>12.0331</c:v>
                </c:pt>
                <c:pt idx="31">
                  <c:v>10.9899</c:v>
                </c:pt>
                <c:pt idx="32">
                  <c:v>10.4787</c:v>
                </c:pt>
                <c:pt idx="33">
                  <c:v>10.2589</c:v>
                </c:pt>
                <c:pt idx="34">
                  <c:v>10.3204</c:v>
                </c:pt>
                <c:pt idx="35">
                  <c:v>10.8088</c:v>
                </c:pt>
                <c:pt idx="36">
                  <c:v>10.501</c:v>
                </c:pt>
                <c:pt idx="37">
                  <c:v>10.354</c:v>
                </c:pt>
                <c:pt idx="38">
                  <c:v>9.136800000000001</c:v>
                </c:pt>
                <c:pt idx="39">
                  <c:v>9.532100000000001</c:v>
                </c:pt>
                <c:pt idx="40">
                  <c:v>9.609</c:v>
                </c:pt>
                <c:pt idx="41">
                  <c:v>10.1719</c:v>
                </c:pt>
                <c:pt idx="42">
                  <c:v>9.9815</c:v>
                </c:pt>
                <c:pt idx="43">
                  <c:v>10.9998</c:v>
                </c:pt>
                <c:pt idx="44">
                  <c:v>10.7811</c:v>
                </c:pt>
                <c:pt idx="45">
                  <c:v>10.5578</c:v>
                </c:pt>
                <c:pt idx="46">
                  <c:v>10.1055</c:v>
                </c:pt>
                <c:pt idx="47">
                  <c:v>9.518199999999998</c:v>
                </c:pt>
                <c:pt idx="48">
                  <c:v>10.3625</c:v>
                </c:pt>
                <c:pt idx="49">
                  <c:v>10.0977</c:v>
                </c:pt>
                <c:pt idx="50">
                  <c:v>9.768099999999998</c:v>
                </c:pt>
                <c:pt idx="51">
                  <c:v>10.0201</c:v>
                </c:pt>
                <c:pt idx="52">
                  <c:v>9.8954</c:v>
                </c:pt>
                <c:pt idx="53">
                  <c:v>10.3498</c:v>
                </c:pt>
                <c:pt idx="54">
                  <c:v>10.64</c:v>
                </c:pt>
                <c:pt idx="55">
                  <c:v>11.1104</c:v>
                </c:pt>
                <c:pt idx="56">
                  <c:v>11.3484</c:v>
                </c:pt>
                <c:pt idx="57">
                  <c:v>11.7032</c:v>
                </c:pt>
                <c:pt idx="58">
                  <c:v>11.6215</c:v>
                </c:pt>
                <c:pt idx="59">
                  <c:v>11.8593</c:v>
                </c:pt>
                <c:pt idx="60">
                  <c:v>11.9166</c:v>
                </c:pt>
                <c:pt idx="61">
                  <c:v>12.0378</c:v>
                </c:pt>
                <c:pt idx="62">
                  <c:v>11.8276</c:v>
                </c:pt>
                <c:pt idx="63">
                  <c:v>11.8648</c:v>
                </c:pt>
                <c:pt idx="64">
                  <c:v>11.6155</c:v>
                </c:pt>
                <c:pt idx="65">
                  <c:v>11.6204</c:v>
                </c:pt>
                <c:pt idx="66">
                  <c:v>11.7686</c:v>
                </c:pt>
                <c:pt idx="67">
                  <c:v>11.6315</c:v>
                </c:pt>
                <c:pt idx="68">
                  <c:v>11.5719</c:v>
                </c:pt>
                <c:pt idx="69">
                  <c:v>11.5697</c:v>
                </c:pt>
                <c:pt idx="70">
                  <c:v>11.4716</c:v>
                </c:pt>
                <c:pt idx="71">
                  <c:v>11.0085</c:v>
                </c:pt>
                <c:pt idx="72">
                  <c:v>10.278</c:v>
                </c:pt>
                <c:pt idx="73">
                  <c:v>10.2076</c:v>
                </c:pt>
                <c:pt idx="74">
                  <c:v>10.0772</c:v>
                </c:pt>
                <c:pt idx="75">
                  <c:v>10.2145</c:v>
                </c:pt>
                <c:pt idx="76">
                  <c:v>10.435</c:v>
                </c:pt>
                <c:pt idx="77">
                  <c:v>10.2995</c:v>
                </c:pt>
                <c:pt idx="78">
                  <c:v>10.5858</c:v>
                </c:pt>
                <c:pt idx="79">
                  <c:v>11.7291</c:v>
                </c:pt>
                <c:pt idx="80">
                  <c:v>11.5003</c:v>
                </c:pt>
                <c:pt idx="81">
                  <c:v>11.6386</c:v>
                </c:pt>
                <c:pt idx="82">
                  <c:v>11.6866</c:v>
                </c:pt>
                <c:pt idx="83">
                  <c:v>11.8105</c:v>
                </c:pt>
                <c:pt idx="84">
                  <c:v>12.1536</c:v>
                </c:pt>
                <c:pt idx="85">
                  <c:v>12.0678</c:v>
                </c:pt>
                <c:pt idx="86">
                  <c:v>12.0019</c:v>
                </c:pt>
                <c:pt idx="87">
                  <c:v>11.7482</c:v>
                </c:pt>
                <c:pt idx="88">
                  <c:v>12.0302</c:v>
                </c:pt>
                <c:pt idx="89">
                  <c:v>12.5979</c:v>
                </c:pt>
                <c:pt idx="90">
                  <c:v>12.4845</c:v>
                </c:pt>
                <c:pt idx="91">
                  <c:v>12.4511</c:v>
                </c:pt>
                <c:pt idx="92">
                  <c:v>12.2849</c:v>
                </c:pt>
                <c:pt idx="93">
                  <c:v>12.1352</c:v>
                </c:pt>
                <c:pt idx="94">
                  <c:v>12.2482</c:v>
                </c:pt>
                <c:pt idx="95">
                  <c:v>12.061</c:v>
                </c:pt>
                <c:pt idx="96">
                  <c:v>12.2399</c:v>
                </c:pt>
                <c:pt idx="97">
                  <c:v>12.0669</c:v>
                </c:pt>
                <c:pt idx="98">
                  <c:v>11.8195</c:v>
                </c:pt>
                <c:pt idx="99">
                  <c:v>12.119</c:v>
                </c:pt>
                <c:pt idx="100">
                  <c:v>12.2534</c:v>
                </c:pt>
                <c:pt idx="101">
                  <c:v>12.4677</c:v>
                </c:pt>
                <c:pt idx="102">
                  <c:v>12.6915</c:v>
                </c:pt>
                <c:pt idx="103">
                  <c:v>12.7</c:v>
                </c:pt>
                <c:pt idx="104">
                  <c:v>12.8518</c:v>
                </c:pt>
                <c:pt idx="105">
                  <c:v>13.1572</c:v>
                </c:pt>
                <c:pt idx="106">
                  <c:v>13.0974</c:v>
                </c:pt>
                <c:pt idx="107">
                  <c:v>13.1786</c:v>
                </c:pt>
                <c:pt idx="108">
                  <c:v>13.0373</c:v>
                </c:pt>
                <c:pt idx="109">
                  <c:v>13.0781</c:v>
                </c:pt>
                <c:pt idx="110">
                  <c:v>12.9547</c:v>
                </c:pt>
                <c:pt idx="111">
                  <c:v>13.0125</c:v>
                </c:pt>
                <c:pt idx="112">
                  <c:v>12.8453</c:v>
                </c:pt>
                <c:pt idx="113">
                  <c:v>12.8656</c:v>
                </c:pt>
                <c:pt idx="114">
                  <c:v>13.0285</c:v>
                </c:pt>
                <c:pt idx="115">
                  <c:v>12.7418</c:v>
                </c:pt>
                <c:pt idx="116">
                  <c:v>12.3962</c:v>
                </c:pt>
                <c:pt idx="117">
                  <c:v>12.6397</c:v>
                </c:pt>
                <c:pt idx="118">
                  <c:v>12.4485</c:v>
                </c:pt>
                <c:pt idx="119">
                  <c:v>12.5954</c:v>
                </c:pt>
                <c:pt idx="120">
                  <c:v>12.4911</c:v>
                </c:pt>
                <c:pt idx="121">
                  <c:v>12.6242</c:v>
                </c:pt>
                <c:pt idx="122">
                  <c:v>12.8712</c:v>
                </c:pt>
                <c:pt idx="123">
                  <c:v>12.9682</c:v>
                </c:pt>
                <c:pt idx="124">
                  <c:v>12.9052</c:v>
                </c:pt>
                <c:pt idx="125">
                  <c:v>12.6973</c:v>
                </c:pt>
                <c:pt idx="126">
                  <c:v>12.4401</c:v>
                </c:pt>
                <c:pt idx="127">
                  <c:v>12.0213</c:v>
                </c:pt>
                <c:pt idx="128">
                  <c:v>11.6929</c:v>
                </c:pt>
                <c:pt idx="129">
                  <c:v>11.0099</c:v>
                </c:pt>
                <c:pt idx="130">
                  <c:v>11.5132</c:v>
                </c:pt>
                <c:pt idx="131">
                  <c:v>10.8868</c:v>
                </c:pt>
                <c:pt idx="132">
                  <c:v>11.2026</c:v>
                </c:pt>
                <c:pt idx="133">
                  <c:v>11.2633</c:v>
                </c:pt>
                <c:pt idx="134">
                  <c:v>11.3878</c:v>
                </c:pt>
                <c:pt idx="135">
                  <c:v>11.3129</c:v>
                </c:pt>
                <c:pt idx="136">
                  <c:v>11.2959</c:v>
                </c:pt>
                <c:pt idx="137">
                  <c:v>11.331</c:v>
                </c:pt>
                <c:pt idx="138">
                  <c:v>11.0427</c:v>
                </c:pt>
                <c:pt idx="139">
                  <c:v>10.9713</c:v>
                </c:pt>
                <c:pt idx="140">
                  <c:v>11.2728</c:v>
                </c:pt>
                <c:pt idx="141">
                  <c:v>11.6781</c:v>
                </c:pt>
                <c:pt idx="142">
                  <c:v>12.0082</c:v>
                </c:pt>
                <c:pt idx="143">
                  <c:v>11.8274</c:v>
                </c:pt>
                <c:pt idx="144">
                  <c:v>11.8767</c:v>
                </c:pt>
                <c:pt idx="145">
                  <c:v>12.0769</c:v>
                </c:pt>
                <c:pt idx="146">
                  <c:v>12.2891</c:v>
                </c:pt>
                <c:pt idx="147">
                  <c:v>12.0883</c:v>
                </c:pt>
                <c:pt idx="148">
                  <c:v>12.0747</c:v>
                </c:pt>
                <c:pt idx="149">
                  <c:v>11.7049</c:v>
                </c:pt>
                <c:pt idx="150">
                  <c:v>11.8996</c:v>
                </c:pt>
                <c:pt idx="151">
                  <c:v>11.9253</c:v>
                </c:pt>
                <c:pt idx="152">
                  <c:v>11.939</c:v>
                </c:pt>
                <c:pt idx="153">
                  <c:v>11.7459</c:v>
                </c:pt>
                <c:pt idx="154">
                  <c:v>11.603</c:v>
                </c:pt>
                <c:pt idx="155">
                  <c:v>11.5696</c:v>
                </c:pt>
                <c:pt idx="156">
                  <c:v>11.689</c:v>
                </c:pt>
                <c:pt idx="157">
                  <c:v>11.7523</c:v>
                </c:pt>
                <c:pt idx="158">
                  <c:v>11.6592</c:v>
                </c:pt>
                <c:pt idx="159">
                  <c:v>11.6781</c:v>
                </c:pt>
                <c:pt idx="160">
                  <c:v>11.3703</c:v>
                </c:pt>
                <c:pt idx="161">
                  <c:v>11.2269</c:v>
                </c:pt>
                <c:pt idx="162">
                  <c:v>11.259</c:v>
                </c:pt>
                <c:pt idx="163">
                  <c:v>11.5027</c:v>
                </c:pt>
                <c:pt idx="164">
                  <c:v>11.5013</c:v>
                </c:pt>
                <c:pt idx="165">
                  <c:v>11.6103</c:v>
                </c:pt>
                <c:pt idx="166">
                  <c:v>11.6015</c:v>
                </c:pt>
                <c:pt idx="167">
                  <c:v>11.2255</c:v>
                </c:pt>
                <c:pt idx="168">
                  <c:v>11.3284</c:v>
                </c:pt>
                <c:pt idx="169">
                  <c:v>11.823</c:v>
                </c:pt>
                <c:pt idx="170">
                  <c:v>12.5316</c:v>
                </c:pt>
                <c:pt idx="171">
                  <c:v>12.7364</c:v>
                </c:pt>
                <c:pt idx="172">
                  <c:v>12.8605</c:v>
                </c:pt>
                <c:pt idx="173">
                  <c:v>12.632</c:v>
                </c:pt>
                <c:pt idx="174">
                  <c:v>12.7617</c:v>
                </c:pt>
                <c:pt idx="175">
                  <c:v>12.7958</c:v>
                </c:pt>
                <c:pt idx="176">
                  <c:v>13.0802</c:v>
                </c:pt>
                <c:pt idx="177">
                  <c:v>13.2343</c:v>
                </c:pt>
                <c:pt idx="178">
                  <c:v>13.0532</c:v>
                </c:pt>
                <c:pt idx="179">
                  <c:v>13.4663</c:v>
                </c:pt>
                <c:pt idx="180">
                  <c:v>13.497</c:v>
                </c:pt>
                <c:pt idx="181">
                  <c:v>13.4222</c:v>
                </c:pt>
                <c:pt idx="182">
                  <c:v>13.483</c:v>
                </c:pt>
                <c:pt idx="183">
                  <c:v>13.2274</c:v>
                </c:pt>
                <c:pt idx="184">
                  <c:v>13.138</c:v>
                </c:pt>
                <c:pt idx="185">
                  <c:v>13.1812</c:v>
                </c:pt>
                <c:pt idx="186">
                  <c:v>13.3875</c:v>
                </c:pt>
                <c:pt idx="187">
                  <c:v>13.1375</c:v>
                </c:pt>
                <c:pt idx="188">
                  <c:v>12.9521</c:v>
                </c:pt>
                <c:pt idx="189">
                  <c:v>13.3143</c:v>
                </c:pt>
                <c:pt idx="190">
                  <c:v>13.4242</c:v>
                </c:pt>
                <c:pt idx="191">
                  <c:v>13.4816</c:v>
                </c:pt>
                <c:pt idx="192">
                  <c:v>13.6014</c:v>
                </c:pt>
                <c:pt idx="193">
                  <c:v>13.1681</c:v>
                </c:pt>
                <c:pt idx="194">
                  <c:v>13.0809</c:v>
                </c:pt>
                <c:pt idx="195">
                  <c:v>12.6951</c:v>
                </c:pt>
                <c:pt idx="196">
                  <c:v>12.3702</c:v>
                </c:pt>
                <c:pt idx="197">
                  <c:v>12.2802</c:v>
                </c:pt>
                <c:pt idx="198">
                  <c:v>12.1287</c:v>
                </c:pt>
              </c:numCache>
            </c:numRef>
          </c:val>
          <c:smooth val="0"/>
        </c:ser>
        <c:ser>
          <c:idx val="2"/>
          <c:order val="2"/>
          <c:tx>
            <c:v>Eurooppalaisten osakemarkkinoiden P/E</c:v>
          </c:tx>
          <c:marker>
            <c:symbol val="none"/>
          </c:marker>
          <c:cat>
            <c:numRef>
              <c:f>Osakedata!$CC$4:$CC$202</c:f>
              <c:numCache>
                <c:formatCode>m/d/yyyy</c:formatCode>
                <c:ptCount val="199"/>
                <c:pt idx="0" formatCode="d\.m\.yyyy">
                  <c:v>40543.0</c:v>
                </c:pt>
                <c:pt idx="1">
                  <c:v>40550.0</c:v>
                </c:pt>
                <c:pt idx="2">
                  <c:v>40557.0</c:v>
                </c:pt>
                <c:pt idx="3">
                  <c:v>40564.0</c:v>
                </c:pt>
                <c:pt idx="4">
                  <c:v>40571.0</c:v>
                </c:pt>
                <c:pt idx="5">
                  <c:v>40578.0</c:v>
                </c:pt>
                <c:pt idx="6">
                  <c:v>40585.0</c:v>
                </c:pt>
                <c:pt idx="7">
                  <c:v>40592.0</c:v>
                </c:pt>
                <c:pt idx="8">
                  <c:v>40599.0</c:v>
                </c:pt>
                <c:pt idx="9">
                  <c:v>40606.0</c:v>
                </c:pt>
                <c:pt idx="10">
                  <c:v>40613.0</c:v>
                </c:pt>
                <c:pt idx="11">
                  <c:v>40620.0</c:v>
                </c:pt>
                <c:pt idx="12">
                  <c:v>40627.0</c:v>
                </c:pt>
                <c:pt idx="13">
                  <c:v>40634.0</c:v>
                </c:pt>
                <c:pt idx="14">
                  <c:v>40641.0</c:v>
                </c:pt>
                <c:pt idx="15">
                  <c:v>40648.0</c:v>
                </c:pt>
                <c:pt idx="16">
                  <c:v>40655.0</c:v>
                </c:pt>
                <c:pt idx="17">
                  <c:v>40662.0</c:v>
                </c:pt>
                <c:pt idx="18">
                  <c:v>40669.0</c:v>
                </c:pt>
                <c:pt idx="19">
                  <c:v>40676.0</c:v>
                </c:pt>
                <c:pt idx="20">
                  <c:v>40683.0</c:v>
                </c:pt>
                <c:pt idx="21">
                  <c:v>40690.0</c:v>
                </c:pt>
                <c:pt idx="22">
                  <c:v>40697.0</c:v>
                </c:pt>
                <c:pt idx="23">
                  <c:v>40704.0</c:v>
                </c:pt>
                <c:pt idx="24">
                  <c:v>40711.0</c:v>
                </c:pt>
                <c:pt idx="25">
                  <c:v>40718.0</c:v>
                </c:pt>
                <c:pt idx="26">
                  <c:v>40725.0</c:v>
                </c:pt>
                <c:pt idx="27">
                  <c:v>40732.0</c:v>
                </c:pt>
                <c:pt idx="28">
                  <c:v>40739.0</c:v>
                </c:pt>
                <c:pt idx="29">
                  <c:v>40746.0</c:v>
                </c:pt>
                <c:pt idx="30">
                  <c:v>40753.0</c:v>
                </c:pt>
                <c:pt idx="31">
                  <c:v>40760.0</c:v>
                </c:pt>
                <c:pt idx="32">
                  <c:v>40767.0</c:v>
                </c:pt>
                <c:pt idx="33">
                  <c:v>40774.0</c:v>
                </c:pt>
                <c:pt idx="34">
                  <c:v>40781.0</c:v>
                </c:pt>
                <c:pt idx="35">
                  <c:v>40788.0</c:v>
                </c:pt>
                <c:pt idx="36">
                  <c:v>40795.0</c:v>
                </c:pt>
                <c:pt idx="37">
                  <c:v>40802.0</c:v>
                </c:pt>
                <c:pt idx="38">
                  <c:v>40809.0</c:v>
                </c:pt>
                <c:pt idx="39">
                  <c:v>40816.0</c:v>
                </c:pt>
                <c:pt idx="40">
                  <c:v>40823.0</c:v>
                </c:pt>
                <c:pt idx="41">
                  <c:v>40830.0</c:v>
                </c:pt>
                <c:pt idx="42">
                  <c:v>40837.0</c:v>
                </c:pt>
                <c:pt idx="43">
                  <c:v>40844.0</c:v>
                </c:pt>
                <c:pt idx="44">
                  <c:v>40851.0</c:v>
                </c:pt>
                <c:pt idx="45">
                  <c:v>40858.0</c:v>
                </c:pt>
                <c:pt idx="46">
                  <c:v>40865.0</c:v>
                </c:pt>
                <c:pt idx="47">
                  <c:v>40872.0</c:v>
                </c:pt>
                <c:pt idx="48">
                  <c:v>40879.0</c:v>
                </c:pt>
                <c:pt idx="49">
                  <c:v>40886.0</c:v>
                </c:pt>
                <c:pt idx="50">
                  <c:v>40893.0</c:v>
                </c:pt>
                <c:pt idx="51">
                  <c:v>40900.0</c:v>
                </c:pt>
                <c:pt idx="52">
                  <c:v>40907.0</c:v>
                </c:pt>
                <c:pt idx="53">
                  <c:v>40914.0</c:v>
                </c:pt>
                <c:pt idx="54">
                  <c:v>40921.0</c:v>
                </c:pt>
                <c:pt idx="55">
                  <c:v>40928.0</c:v>
                </c:pt>
                <c:pt idx="56">
                  <c:v>40935.0</c:v>
                </c:pt>
                <c:pt idx="57">
                  <c:v>40942.0</c:v>
                </c:pt>
                <c:pt idx="58">
                  <c:v>40949.0</c:v>
                </c:pt>
                <c:pt idx="59">
                  <c:v>40956.0</c:v>
                </c:pt>
                <c:pt idx="60">
                  <c:v>40963.0</c:v>
                </c:pt>
                <c:pt idx="61">
                  <c:v>40970.0</c:v>
                </c:pt>
                <c:pt idx="62">
                  <c:v>40977.0</c:v>
                </c:pt>
                <c:pt idx="63">
                  <c:v>40984.0</c:v>
                </c:pt>
                <c:pt idx="64">
                  <c:v>40991.0</c:v>
                </c:pt>
                <c:pt idx="65">
                  <c:v>40998.0</c:v>
                </c:pt>
                <c:pt idx="66">
                  <c:v>41005.0</c:v>
                </c:pt>
                <c:pt idx="67">
                  <c:v>41012.0</c:v>
                </c:pt>
                <c:pt idx="68">
                  <c:v>41019.0</c:v>
                </c:pt>
                <c:pt idx="69">
                  <c:v>41026.0</c:v>
                </c:pt>
                <c:pt idx="70">
                  <c:v>41033.0</c:v>
                </c:pt>
                <c:pt idx="71">
                  <c:v>41040.0</c:v>
                </c:pt>
                <c:pt idx="72">
                  <c:v>41047.0</c:v>
                </c:pt>
                <c:pt idx="73">
                  <c:v>41054.0</c:v>
                </c:pt>
                <c:pt idx="74">
                  <c:v>41061.0</c:v>
                </c:pt>
                <c:pt idx="75">
                  <c:v>41068.0</c:v>
                </c:pt>
                <c:pt idx="76">
                  <c:v>41075.0</c:v>
                </c:pt>
                <c:pt idx="77">
                  <c:v>41082.0</c:v>
                </c:pt>
                <c:pt idx="78">
                  <c:v>41089.0</c:v>
                </c:pt>
                <c:pt idx="79">
                  <c:v>41096.0</c:v>
                </c:pt>
                <c:pt idx="80">
                  <c:v>41103.0</c:v>
                </c:pt>
                <c:pt idx="81">
                  <c:v>41110.0</c:v>
                </c:pt>
                <c:pt idx="82">
                  <c:v>41117.0</c:v>
                </c:pt>
                <c:pt idx="83">
                  <c:v>41124.0</c:v>
                </c:pt>
                <c:pt idx="84">
                  <c:v>41131.0</c:v>
                </c:pt>
                <c:pt idx="85">
                  <c:v>41138.0</c:v>
                </c:pt>
                <c:pt idx="86">
                  <c:v>41145.0</c:v>
                </c:pt>
                <c:pt idx="87">
                  <c:v>41152.0</c:v>
                </c:pt>
                <c:pt idx="88">
                  <c:v>41159.0</c:v>
                </c:pt>
                <c:pt idx="89">
                  <c:v>41166.0</c:v>
                </c:pt>
                <c:pt idx="90">
                  <c:v>41173.0</c:v>
                </c:pt>
                <c:pt idx="91">
                  <c:v>41180.0</c:v>
                </c:pt>
                <c:pt idx="92">
                  <c:v>41187.0</c:v>
                </c:pt>
                <c:pt idx="93">
                  <c:v>41194.0</c:v>
                </c:pt>
                <c:pt idx="94">
                  <c:v>41201.0</c:v>
                </c:pt>
                <c:pt idx="95">
                  <c:v>41208.0</c:v>
                </c:pt>
                <c:pt idx="96">
                  <c:v>41215.0</c:v>
                </c:pt>
                <c:pt idx="97">
                  <c:v>41222.0</c:v>
                </c:pt>
                <c:pt idx="98">
                  <c:v>41229.0</c:v>
                </c:pt>
                <c:pt idx="99">
                  <c:v>41236.0</c:v>
                </c:pt>
                <c:pt idx="100">
                  <c:v>41243.0</c:v>
                </c:pt>
                <c:pt idx="101">
                  <c:v>41250.0</c:v>
                </c:pt>
                <c:pt idx="102">
                  <c:v>41257.0</c:v>
                </c:pt>
                <c:pt idx="103">
                  <c:v>41264.0</c:v>
                </c:pt>
                <c:pt idx="104">
                  <c:v>41271.0</c:v>
                </c:pt>
                <c:pt idx="105">
                  <c:v>41278.0</c:v>
                </c:pt>
                <c:pt idx="106">
                  <c:v>41285.0</c:v>
                </c:pt>
                <c:pt idx="107">
                  <c:v>41292.0</c:v>
                </c:pt>
                <c:pt idx="108">
                  <c:v>41299.0</c:v>
                </c:pt>
                <c:pt idx="109">
                  <c:v>41306.0</c:v>
                </c:pt>
                <c:pt idx="110">
                  <c:v>41313.0</c:v>
                </c:pt>
                <c:pt idx="111">
                  <c:v>41320.0</c:v>
                </c:pt>
                <c:pt idx="112">
                  <c:v>41327.0</c:v>
                </c:pt>
                <c:pt idx="113">
                  <c:v>41334.0</c:v>
                </c:pt>
                <c:pt idx="114">
                  <c:v>41341.0</c:v>
                </c:pt>
                <c:pt idx="115">
                  <c:v>41348.0</c:v>
                </c:pt>
                <c:pt idx="116">
                  <c:v>41355.0</c:v>
                </c:pt>
                <c:pt idx="117">
                  <c:v>41362.0</c:v>
                </c:pt>
                <c:pt idx="118">
                  <c:v>41369.0</c:v>
                </c:pt>
                <c:pt idx="119">
                  <c:v>41376.0</c:v>
                </c:pt>
                <c:pt idx="120">
                  <c:v>41383.0</c:v>
                </c:pt>
                <c:pt idx="121">
                  <c:v>41390.0</c:v>
                </c:pt>
                <c:pt idx="122">
                  <c:v>41397.0</c:v>
                </c:pt>
                <c:pt idx="123">
                  <c:v>41404.0</c:v>
                </c:pt>
                <c:pt idx="124">
                  <c:v>41411.0</c:v>
                </c:pt>
                <c:pt idx="125">
                  <c:v>41418.0</c:v>
                </c:pt>
                <c:pt idx="126">
                  <c:v>41425.0</c:v>
                </c:pt>
                <c:pt idx="127">
                  <c:v>41432.0</c:v>
                </c:pt>
                <c:pt idx="128">
                  <c:v>41439.0</c:v>
                </c:pt>
                <c:pt idx="129">
                  <c:v>41446.0</c:v>
                </c:pt>
                <c:pt idx="130">
                  <c:v>41453.0</c:v>
                </c:pt>
                <c:pt idx="131">
                  <c:v>41460.0</c:v>
                </c:pt>
                <c:pt idx="132">
                  <c:v>41467.0</c:v>
                </c:pt>
                <c:pt idx="133">
                  <c:v>41474.0</c:v>
                </c:pt>
                <c:pt idx="134">
                  <c:v>41481.0</c:v>
                </c:pt>
                <c:pt idx="135">
                  <c:v>41488.0</c:v>
                </c:pt>
                <c:pt idx="136">
                  <c:v>41495.0</c:v>
                </c:pt>
                <c:pt idx="137">
                  <c:v>41502.0</c:v>
                </c:pt>
                <c:pt idx="138">
                  <c:v>41509.0</c:v>
                </c:pt>
                <c:pt idx="139">
                  <c:v>41516.0</c:v>
                </c:pt>
                <c:pt idx="140">
                  <c:v>41523.0</c:v>
                </c:pt>
                <c:pt idx="141">
                  <c:v>41530.0</c:v>
                </c:pt>
                <c:pt idx="142">
                  <c:v>41537.0</c:v>
                </c:pt>
                <c:pt idx="143">
                  <c:v>41544.0</c:v>
                </c:pt>
                <c:pt idx="144">
                  <c:v>41551.0</c:v>
                </c:pt>
                <c:pt idx="145">
                  <c:v>41558.0</c:v>
                </c:pt>
                <c:pt idx="146">
                  <c:v>41565.0</c:v>
                </c:pt>
                <c:pt idx="147">
                  <c:v>41572.0</c:v>
                </c:pt>
                <c:pt idx="148">
                  <c:v>41579.0</c:v>
                </c:pt>
                <c:pt idx="149">
                  <c:v>41586.0</c:v>
                </c:pt>
                <c:pt idx="150">
                  <c:v>41593.0</c:v>
                </c:pt>
                <c:pt idx="151">
                  <c:v>41600.0</c:v>
                </c:pt>
                <c:pt idx="152">
                  <c:v>41607.0</c:v>
                </c:pt>
                <c:pt idx="153">
                  <c:v>41614.0</c:v>
                </c:pt>
                <c:pt idx="154">
                  <c:v>41621.0</c:v>
                </c:pt>
                <c:pt idx="155">
                  <c:v>41628.0</c:v>
                </c:pt>
                <c:pt idx="156">
                  <c:v>41635.0</c:v>
                </c:pt>
                <c:pt idx="157">
                  <c:v>41642.0</c:v>
                </c:pt>
                <c:pt idx="158">
                  <c:v>41649.0</c:v>
                </c:pt>
                <c:pt idx="159">
                  <c:v>41656.0</c:v>
                </c:pt>
                <c:pt idx="160">
                  <c:v>41663.0</c:v>
                </c:pt>
                <c:pt idx="161">
                  <c:v>41670.0</c:v>
                </c:pt>
                <c:pt idx="162">
                  <c:v>41677.0</c:v>
                </c:pt>
                <c:pt idx="163">
                  <c:v>41684.0</c:v>
                </c:pt>
                <c:pt idx="164">
                  <c:v>41691.0</c:v>
                </c:pt>
                <c:pt idx="165">
                  <c:v>41698.0</c:v>
                </c:pt>
                <c:pt idx="166">
                  <c:v>41705.0</c:v>
                </c:pt>
                <c:pt idx="167">
                  <c:v>41712.0</c:v>
                </c:pt>
                <c:pt idx="168">
                  <c:v>41719.0</c:v>
                </c:pt>
                <c:pt idx="169">
                  <c:v>41726.0</c:v>
                </c:pt>
                <c:pt idx="170">
                  <c:v>41733.0</c:v>
                </c:pt>
                <c:pt idx="171">
                  <c:v>41740.0</c:v>
                </c:pt>
                <c:pt idx="172">
                  <c:v>41747.0</c:v>
                </c:pt>
                <c:pt idx="173">
                  <c:v>41754.0</c:v>
                </c:pt>
                <c:pt idx="174">
                  <c:v>41761.0</c:v>
                </c:pt>
                <c:pt idx="175">
                  <c:v>41768.0</c:v>
                </c:pt>
                <c:pt idx="176">
                  <c:v>41775.0</c:v>
                </c:pt>
                <c:pt idx="177">
                  <c:v>41782.0</c:v>
                </c:pt>
                <c:pt idx="178">
                  <c:v>41789.0</c:v>
                </c:pt>
                <c:pt idx="179">
                  <c:v>41796.0</c:v>
                </c:pt>
                <c:pt idx="180">
                  <c:v>41803.0</c:v>
                </c:pt>
                <c:pt idx="181">
                  <c:v>41810.0</c:v>
                </c:pt>
                <c:pt idx="182">
                  <c:v>41817.0</c:v>
                </c:pt>
                <c:pt idx="183">
                  <c:v>41824.0</c:v>
                </c:pt>
                <c:pt idx="184">
                  <c:v>41831.0</c:v>
                </c:pt>
                <c:pt idx="185">
                  <c:v>41838.0</c:v>
                </c:pt>
                <c:pt idx="186">
                  <c:v>41845.0</c:v>
                </c:pt>
                <c:pt idx="187">
                  <c:v>41852.0</c:v>
                </c:pt>
                <c:pt idx="188">
                  <c:v>41859.0</c:v>
                </c:pt>
                <c:pt idx="189">
                  <c:v>41866.0</c:v>
                </c:pt>
                <c:pt idx="190">
                  <c:v>41873.0</c:v>
                </c:pt>
                <c:pt idx="191">
                  <c:v>41880.0</c:v>
                </c:pt>
                <c:pt idx="192">
                  <c:v>41887.0</c:v>
                </c:pt>
                <c:pt idx="193">
                  <c:v>41894.0</c:v>
                </c:pt>
                <c:pt idx="194">
                  <c:v>41901.0</c:v>
                </c:pt>
                <c:pt idx="195">
                  <c:v>41908.0</c:v>
                </c:pt>
                <c:pt idx="196">
                  <c:v>41915.0</c:v>
                </c:pt>
                <c:pt idx="197">
                  <c:v>41922.0</c:v>
                </c:pt>
                <c:pt idx="198">
                  <c:v>41929.0</c:v>
                </c:pt>
              </c:numCache>
            </c:numRef>
          </c:cat>
          <c:val>
            <c:numRef>
              <c:f>Osakedata!$CJ$4:$CJ$202</c:f>
              <c:numCache>
                <c:formatCode>General</c:formatCode>
                <c:ptCount val="199"/>
                <c:pt idx="0">
                  <c:v>13.241</c:v>
                </c:pt>
                <c:pt idx="1">
                  <c:v>13.4895</c:v>
                </c:pt>
                <c:pt idx="2">
                  <c:v>13.6093</c:v>
                </c:pt>
                <c:pt idx="3">
                  <c:v>13.5183</c:v>
                </c:pt>
                <c:pt idx="4">
                  <c:v>13.4641</c:v>
                </c:pt>
                <c:pt idx="5">
                  <c:v>13.6976</c:v>
                </c:pt>
                <c:pt idx="6">
                  <c:v>13.7919</c:v>
                </c:pt>
                <c:pt idx="7">
                  <c:v>13.9405</c:v>
                </c:pt>
                <c:pt idx="8">
                  <c:v>13.6149</c:v>
                </c:pt>
                <c:pt idx="9">
                  <c:v>13.5078</c:v>
                </c:pt>
                <c:pt idx="10">
                  <c:v>13.1923</c:v>
                </c:pt>
                <c:pt idx="11">
                  <c:v>12.8052</c:v>
                </c:pt>
                <c:pt idx="12">
                  <c:v>13.2093</c:v>
                </c:pt>
                <c:pt idx="13">
                  <c:v>13.0936</c:v>
                </c:pt>
                <c:pt idx="14">
                  <c:v>13.1502</c:v>
                </c:pt>
                <c:pt idx="15">
                  <c:v>12.9692</c:v>
                </c:pt>
                <c:pt idx="16">
                  <c:v>13.0775</c:v>
                </c:pt>
                <c:pt idx="17">
                  <c:v>13.2457</c:v>
                </c:pt>
                <c:pt idx="18">
                  <c:v>13.1412</c:v>
                </c:pt>
                <c:pt idx="19">
                  <c:v>13.0892</c:v>
                </c:pt>
                <c:pt idx="20">
                  <c:v>13.0089</c:v>
                </c:pt>
                <c:pt idx="21">
                  <c:v>12.9272</c:v>
                </c:pt>
                <c:pt idx="22">
                  <c:v>12.717</c:v>
                </c:pt>
                <c:pt idx="23">
                  <c:v>12.4678</c:v>
                </c:pt>
                <c:pt idx="24">
                  <c:v>12.417</c:v>
                </c:pt>
                <c:pt idx="25">
                  <c:v>12.277</c:v>
                </c:pt>
                <c:pt idx="26">
                  <c:v>12.4824</c:v>
                </c:pt>
                <c:pt idx="27">
                  <c:v>12.4467</c:v>
                </c:pt>
                <c:pt idx="28">
                  <c:v>12.1364</c:v>
                </c:pt>
                <c:pt idx="29">
                  <c:v>12.3699</c:v>
                </c:pt>
                <c:pt idx="30">
                  <c:v>12.0636</c:v>
                </c:pt>
                <c:pt idx="31">
                  <c:v>10.8536</c:v>
                </c:pt>
                <c:pt idx="32">
                  <c:v>10.7977</c:v>
                </c:pt>
                <c:pt idx="33">
                  <c:v>10.1491</c:v>
                </c:pt>
                <c:pt idx="34">
                  <c:v>10.2654</c:v>
                </c:pt>
                <c:pt idx="35">
                  <c:v>10.5978</c:v>
                </c:pt>
                <c:pt idx="36">
                  <c:v>10.2183</c:v>
                </c:pt>
                <c:pt idx="37">
                  <c:v>10.4741</c:v>
                </c:pt>
                <c:pt idx="38">
                  <c:v>9.842300000000001</c:v>
                </c:pt>
                <c:pt idx="39">
                  <c:v>10.5882</c:v>
                </c:pt>
                <c:pt idx="40">
                  <c:v>10.8673</c:v>
                </c:pt>
                <c:pt idx="41">
                  <c:v>11.176</c:v>
                </c:pt>
                <c:pt idx="42">
                  <c:v>11.2117</c:v>
                </c:pt>
                <c:pt idx="43">
                  <c:v>11.6751</c:v>
                </c:pt>
                <c:pt idx="44">
                  <c:v>11.2177</c:v>
                </c:pt>
                <c:pt idx="45">
                  <c:v>11.2765</c:v>
                </c:pt>
                <c:pt idx="46">
                  <c:v>10.8698</c:v>
                </c:pt>
                <c:pt idx="47">
                  <c:v>10.3696</c:v>
                </c:pt>
                <c:pt idx="48">
                  <c:v>11.1783</c:v>
                </c:pt>
                <c:pt idx="49">
                  <c:v>11.1658</c:v>
                </c:pt>
                <c:pt idx="50">
                  <c:v>10.8561</c:v>
                </c:pt>
                <c:pt idx="51">
                  <c:v>11.2335</c:v>
                </c:pt>
                <c:pt idx="52">
                  <c:v>11.3659</c:v>
                </c:pt>
                <c:pt idx="53">
                  <c:v>13.4225</c:v>
                </c:pt>
                <c:pt idx="54">
                  <c:v>13.7405</c:v>
                </c:pt>
                <c:pt idx="55">
                  <c:v>14.1105</c:v>
                </c:pt>
                <c:pt idx="56">
                  <c:v>14.0819</c:v>
                </c:pt>
                <c:pt idx="57">
                  <c:v>14.5705</c:v>
                </c:pt>
                <c:pt idx="58">
                  <c:v>14.3219</c:v>
                </c:pt>
                <c:pt idx="59">
                  <c:v>14.5801</c:v>
                </c:pt>
                <c:pt idx="60">
                  <c:v>14.5104</c:v>
                </c:pt>
                <c:pt idx="61">
                  <c:v>14.6181</c:v>
                </c:pt>
                <c:pt idx="62">
                  <c:v>14.5267</c:v>
                </c:pt>
                <c:pt idx="63">
                  <c:v>14.905</c:v>
                </c:pt>
                <c:pt idx="64">
                  <c:v>14.5368</c:v>
                </c:pt>
                <c:pt idx="65">
                  <c:v>14.411</c:v>
                </c:pt>
                <c:pt idx="66">
                  <c:v>14.7469</c:v>
                </c:pt>
                <c:pt idx="67">
                  <c:v>14.4192</c:v>
                </c:pt>
                <c:pt idx="68">
                  <c:v>14.6762</c:v>
                </c:pt>
                <c:pt idx="69">
                  <c:v>14.7347</c:v>
                </c:pt>
                <c:pt idx="70">
                  <c:v>14.4048</c:v>
                </c:pt>
                <c:pt idx="71">
                  <c:v>14.325</c:v>
                </c:pt>
                <c:pt idx="72">
                  <c:v>13.5919</c:v>
                </c:pt>
                <c:pt idx="73">
                  <c:v>13.7998</c:v>
                </c:pt>
                <c:pt idx="74">
                  <c:v>13.325</c:v>
                </c:pt>
                <c:pt idx="75">
                  <c:v>13.6945</c:v>
                </c:pt>
                <c:pt idx="76">
                  <c:v>13.8269</c:v>
                </c:pt>
                <c:pt idx="77">
                  <c:v>13.958</c:v>
                </c:pt>
                <c:pt idx="78">
                  <c:v>14.2138</c:v>
                </c:pt>
                <c:pt idx="79">
                  <c:v>15.4687</c:v>
                </c:pt>
                <c:pt idx="80">
                  <c:v>15.583</c:v>
                </c:pt>
                <c:pt idx="81">
                  <c:v>15.7053</c:v>
                </c:pt>
                <c:pt idx="82">
                  <c:v>15.7944</c:v>
                </c:pt>
                <c:pt idx="83">
                  <c:v>16.171</c:v>
                </c:pt>
                <c:pt idx="84">
                  <c:v>16.4243</c:v>
                </c:pt>
                <c:pt idx="85">
                  <c:v>16.595</c:v>
                </c:pt>
                <c:pt idx="86">
                  <c:v>16.2976</c:v>
                </c:pt>
                <c:pt idx="87">
                  <c:v>16.1564</c:v>
                </c:pt>
                <c:pt idx="88">
                  <c:v>16.5755</c:v>
                </c:pt>
                <c:pt idx="89">
                  <c:v>16.7733</c:v>
                </c:pt>
                <c:pt idx="90">
                  <c:v>16.7636</c:v>
                </c:pt>
                <c:pt idx="91">
                  <c:v>16.3324</c:v>
                </c:pt>
                <c:pt idx="92">
                  <c:v>17.2314</c:v>
                </c:pt>
                <c:pt idx="93">
                  <c:v>16.9389</c:v>
                </c:pt>
                <c:pt idx="94">
                  <c:v>17.2235</c:v>
                </c:pt>
                <c:pt idx="95">
                  <c:v>17.0028</c:v>
                </c:pt>
                <c:pt idx="96">
                  <c:v>17.28529999999999</c:v>
                </c:pt>
                <c:pt idx="97">
                  <c:v>17.0059</c:v>
                </c:pt>
                <c:pt idx="98">
                  <c:v>16.5289</c:v>
                </c:pt>
                <c:pt idx="99">
                  <c:v>17.1984</c:v>
                </c:pt>
                <c:pt idx="100">
                  <c:v>17.3491</c:v>
                </c:pt>
                <c:pt idx="101">
                  <c:v>17.46829999999999</c:v>
                </c:pt>
                <c:pt idx="102">
                  <c:v>17.4761</c:v>
                </c:pt>
                <c:pt idx="103">
                  <c:v>17.5698</c:v>
                </c:pt>
                <c:pt idx="104">
                  <c:v>17.4318</c:v>
                </c:pt>
                <c:pt idx="105">
                  <c:v>19.2183</c:v>
                </c:pt>
                <c:pt idx="106">
                  <c:v>19.1602</c:v>
                </c:pt>
                <c:pt idx="107">
                  <c:v>19.1695</c:v>
                </c:pt>
                <c:pt idx="108">
                  <c:v>19.3551</c:v>
                </c:pt>
                <c:pt idx="109">
                  <c:v>19.2326</c:v>
                </c:pt>
                <c:pt idx="110">
                  <c:v>19.1569</c:v>
                </c:pt>
                <c:pt idx="111">
                  <c:v>19.1434</c:v>
                </c:pt>
                <c:pt idx="112">
                  <c:v>19.2209</c:v>
                </c:pt>
                <c:pt idx="113">
                  <c:v>19.3328</c:v>
                </c:pt>
                <c:pt idx="114">
                  <c:v>19.7685</c:v>
                </c:pt>
                <c:pt idx="115">
                  <c:v>19.889</c:v>
                </c:pt>
                <c:pt idx="116">
                  <c:v>19.6554</c:v>
                </c:pt>
                <c:pt idx="117">
                  <c:v>19.6464</c:v>
                </c:pt>
                <c:pt idx="118">
                  <c:v>18.6153</c:v>
                </c:pt>
                <c:pt idx="119">
                  <c:v>18.9358</c:v>
                </c:pt>
                <c:pt idx="120">
                  <c:v>18.47190000000001</c:v>
                </c:pt>
                <c:pt idx="121">
                  <c:v>19.1549</c:v>
                </c:pt>
                <c:pt idx="122">
                  <c:v>19.04489999999999</c:v>
                </c:pt>
                <c:pt idx="123">
                  <c:v>19.6751</c:v>
                </c:pt>
                <c:pt idx="124">
                  <c:v>19.9315</c:v>
                </c:pt>
                <c:pt idx="125">
                  <c:v>19.5873</c:v>
                </c:pt>
                <c:pt idx="126">
                  <c:v>19.41390000000001</c:v>
                </c:pt>
                <c:pt idx="127">
                  <c:v>19.06</c:v>
                </c:pt>
                <c:pt idx="128">
                  <c:v>18.7759</c:v>
                </c:pt>
                <c:pt idx="129">
                  <c:v>18.0871</c:v>
                </c:pt>
                <c:pt idx="130">
                  <c:v>18.3844</c:v>
                </c:pt>
                <c:pt idx="131">
                  <c:v>18.5839</c:v>
                </c:pt>
                <c:pt idx="132">
                  <c:v>19.0977</c:v>
                </c:pt>
                <c:pt idx="133">
                  <c:v>19.3329</c:v>
                </c:pt>
                <c:pt idx="134">
                  <c:v>19.2765</c:v>
                </c:pt>
                <c:pt idx="135">
                  <c:v>19.5851</c:v>
                </c:pt>
                <c:pt idx="136">
                  <c:v>19.6905</c:v>
                </c:pt>
                <c:pt idx="137">
                  <c:v>19.7206</c:v>
                </c:pt>
                <c:pt idx="138">
                  <c:v>19.60579999999999</c:v>
                </c:pt>
                <c:pt idx="139">
                  <c:v>19.1504</c:v>
                </c:pt>
                <c:pt idx="140">
                  <c:v>19.6999</c:v>
                </c:pt>
                <c:pt idx="141">
                  <c:v>20.0405</c:v>
                </c:pt>
                <c:pt idx="142">
                  <c:v>20.2212</c:v>
                </c:pt>
                <c:pt idx="143">
                  <c:v>20.0895</c:v>
                </c:pt>
                <c:pt idx="144">
                  <c:v>19.92759999999999</c:v>
                </c:pt>
                <c:pt idx="145">
                  <c:v>20.0349</c:v>
                </c:pt>
                <c:pt idx="146">
                  <c:v>20.4753</c:v>
                </c:pt>
                <c:pt idx="147">
                  <c:v>20.59380000000001</c:v>
                </c:pt>
                <c:pt idx="148">
                  <c:v>20.6766</c:v>
                </c:pt>
                <c:pt idx="149">
                  <c:v>20.7632</c:v>
                </c:pt>
                <c:pt idx="150">
                  <c:v>20.7914</c:v>
                </c:pt>
                <c:pt idx="151">
                  <c:v>20.7764</c:v>
                </c:pt>
                <c:pt idx="152">
                  <c:v>20.9043</c:v>
                </c:pt>
                <c:pt idx="153">
                  <c:v>20.3473</c:v>
                </c:pt>
                <c:pt idx="154">
                  <c:v>19.91069999999999</c:v>
                </c:pt>
                <c:pt idx="155">
                  <c:v>20.6427</c:v>
                </c:pt>
                <c:pt idx="156">
                  <c:v>21.0681</c:v>
                </c:pt>
                <c:pt idx="157">
                  <c:v>18.7937</c:v>
                </c:pt>
                <c:pt idx="158">
                  <c:v>18.9128</c:v>
                </c:pt>
                <c:pt idx="159">
                  <c:v>19.2467</c:v>
                </c:pt>
                <c:pt idx="160">
                  <c:v>18.6174</c:v>
                </c:pt>
                <c:pt idx="161">
                  <c:v>18.4731</c:v>
                </c:pt>
                <c:pt idx="162">
                  <c:v>18.6627</c:v>
                </c:pt>
                <c:pt idx="163">
                  <c:v>19.13</c:v>
                </c:pt>
                <c:pt idx="164">
                  <c:v>19.29179999999999</c:v>
                </c:pt>
                <c:pt idx="165">
                  <c:v>19.1349</c:v>
                </c:pt>
                <c:pt idx="166">
                  <c:v>18.8366</c:v>
                </c:pt>
                <c:pt idx="167">
                  <c:v>18.2291</c:v>
                </c:pt>
                <c:pt idx="168">
                  <c:v>18.5295</c:v>
                </c:pt>
                <c:pt idx="169">
                  <c:v>18.8731</c:v>
                </c:pt>
                <c:pt idx="170">
                  <c:v>20.1983</c:v>
                </c:pt>
                <c:pt idx="171">
                  <c:v>19.6099</c:v>
                </c:pt>
                <c:pt idx="172">
                  <c:v>19.8385</c:v>
                </c:pt>
                <c:pt idx="173">
                  <c:v>19.9044</c:v>
                </c:pt>
                <c:pt idx="174">
                  <c:v>20.1614</c:v>
                </c:pt>
                <c:pt idx="175">
                  <c:v>20.3585</c:v>
                </c:pt>
                <c:pt idx="176">
                  <c:v>20.4343</c:v>
                </c:pt>
                <c:pt idx="177">
                  <c:v>20.5638</c:v>
                </c:pt>
                <c:pt idx="178">
                  <c:v>20.6925</c:v>
                </c:pt>
                <c:pt idx="179">
                  <c:v>20.9786</c:v>
                </c:pt>
                <c:pt idx="180">
                  <c:v>21.154</c:v>
                </c:pt>
                <c:pt idx="181">
                  <c:v>21.2364</c:v>
                </c:pt>
                <c:pt idx="182">
                  <c:v>20.8537</c:v>
                </c:pt>
                <c:pt idx="183">
                  <c:v>20.4248</c:v>
                </c:pt>
                <c:pt idx="184">
                  <c:v>19.7955</c:v>
                </c:pt>
                <c:pt idx="185">
                  <c:v>19.9592</c:v>
                </c:pt>
                <c:pt idx="186">
                  <c:v>20.078</c:v>
                </c:pt>
                <c:pt idx="187">
                  <c:v>19.4876</c:v>
                </c:pt>
                <c:pt idx="188">
                  <c:v>19.0096</c:v>
                </c:pt>
                <c:pt idx="189">
                  <c:v>19.2727</c:v>
                </c:pt>
                <c:pt idx="190">
                  <c:v>19.67310000000001</c:v>
                </c:pt>
                <c:pt idx="191">
                  <c:v>19.9817</c:v>
                </c:pt>
                <c:pt idx="192">
                  <c:v>20.3008</c:v>
                </c:pt>
                <c:pt idx="193">
                  <c:v>20.1186</c:v>
                </c:pt>
                <c:pt idx="194">
                  <c:v>20.37430000000001</c:v>
                </c:pt>
                <c:pt idx="195">
                  <c:v>20.0013</c:v>
                </c:pt>
                <c:pt idx="196">
                  <c:v>19.5758</c:v>
                </c:pt>
                <c:pt idx="197">
                  <c:v>18.78879999999999</c:v>
                </c:pt>
                <c:pt idx="198">
                  <c:v>18.5597</c:v>
                </c:pt>
              </c:numCache>
            </c:numRef>
          </c:val>
          <c:smooth val="0"/>
        </c:ser>
        <c:dLbls>
          <c:showLegendKey val="0"/>
          <c:showVal val="0"/>
          <c:showCatName val="0"/>
          <c:showSerName val="0"/>
          <c:showPercent val="0"/>
          <c:showBubbleSize val="0"/>
        </c:dLbls>
        <c:marker val="1"/>
        <c:smooth val="0"/>
        <c:axId val="-2124391656"/>
        <c:axId val="-2124388648"/>
      </c:lineChart>
      <c:dateAx>
        <c:axId val="-2124391656"/>
        <c:scaling>
          <c:orientation val="minMax"/>
        </c:scaling>
        <c:delete val="0"/>
        <c:axPos val="b"/>
        <c:numFmt formatCode="d\.m\.yyyy" sourceLinked="1"/>
        <c:majorTickMark val="out"/>
        <c:minorTickMark val="none"/>
        <c:tickLblPos val="nextTo"/>
        <c:txPr>
          <a:bodyPr/>
          <a:lstStyle/>
          <a:p>
            <a:pPr>
              <a:defRPr sz="1200"/>
            </a:pPr>
            <a:endParaRPr lang="fi-FI"/>
          </a:p>
        </c:txPr>
        <c:crossAx val="-2124388648"/>
        <c:crosses val="autoZero"/>
        <c:auto val="1"/>
        <c:lblOffset val="100"/>
        <c:baseTimeUnit val="days"/>
      </c:dateAx>
      <c:valAx>
        <c:axId val="-2124388648"/>
        <c:scaling>
          <c:orientation val="minMax"/>
        </c:scaling>
        <c:delete val="0"/>
        <c:axPos val="l"/>
        <c:majorGridlines/>
        <c:numFmt formatCode="General" sourceLinked="1"/>
        <c:majorTickMark val="out"/>
        <c:minorTickMark val="none"/>
        <c:tickLblPos val="nextTo"/>
        <c:txPr>
          <a:bodyPr/>
          <a:lstStyle/>
          <a:p>
            <a:pPr>
              <a:defRPr sz="1200"/>
            </a:pPr>
            <a:endParaRPr lang="fi-FI"/>
          </a:p>
        </c:txPr>
        <c:crossAx val="-2124391656"/>
        <c:crosses val="autoZero"/>
        <c:crossBetween val="between"/>
      </c:valAx>
    </c:plotArea>
    <c:legend>
      <c:legendPos val="t"/>
      <c:overlay val="0"/>
      <c:txPr>
        <a:bodyPr/>
        <a:lstStyle/>
        <a:p>
          <a:pPr>
            <a:defRPr sz="1400"/>
          </a:pPr>
          <a:endParaRPr lang="fi-FI"/>
        </a:p>
      </c:txPr>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1"/>
          <c:tx>
            <c:strRef>
              <c:f>'EMD Data'!$A$8</c:f>
              <c:strCache>
                <c:ptCount val="1"/>
                <c:pt idx="0">
                  <c:v>Kehittyvien markkinoiden valuutat (vasen asteikko)</c:v>
                </c:pt>
              </c:strCache>
            </c:strRef>
          </c:tx>
          <c:marker>
            <c:symbol val="none"/>
          </c:marker>
          <c:cat>
            <c:numRef>
              <c:f>'EMD Data'!$F$3:$F$267</c:f>
              <c:numCache>
                <c:formatCode>m/d/yyyy</c:formatCode>
                <c:ptCount val="265"/>
                <c:pt idx="0" formatCode="d\.m\.yyyy">
                  <c:v>41568.0</c:v>
                </c:pt>
                <c:pt idx="1">
                  <c:v>41569.0</c:v>
                </c:pt>
                <c:pt idx="2">
                  <c:v>41570.0</c:v>
                </c:pt>
                <c:pt idx="3">
                  <c:v>41571.0</c:v>
                </c:pt>
                <c:pt idx="4">
                  <c:v>41572.0</c:v>
                </c:pt>
                <c:pt idx="5">
                  <c:v>41575.0</c:v>
                </c:pt>
                <c:pt idx="6">
                  <c:v>41576.0</c:v>
                </c:pt>
                <c:pt idx="7">
                  <c:v>41577.0</c:v>
                </c:pt>
                <c:pt idx="8">
                  <c:v>41578.0</c:v>
                </c:pt>
                <c:pt idx="9">
                  <c:v>41579.0</c:v>
                </c:pt>
                <c:pt idx="10">
                  <c:v>41582.0</c:v>
                </c:pt>
                <c:pt idx="11">
                  <c:v>41583.0</c:v>
                </c:pt>
                <c:pt idx="12">
                  <c:v>41584.0</c:v>
                </c:pt>
                <c:pt idx="13">
                  <c:v>41585.0</c:v>
                </c:pt>
                <c:pt idx="14">
                  <c:v>41586.0</c:v>
                </c:pt>
                <c:pt idx="15">
                  <c:v>41589.0</c:v>
                </c:pt>
                <c:pt idx="16">
                  <c:v>41590.0</c:v>
                </c:pt>
                <c:pt idx="17">
                  <c:v>41591.0</c:v>
                </c:pt>
                <c:pt idx="18">
                  <c:v>41592.0</c:v>
                </c:pt>
                <c:pt idx="19">
                  <c:v>41593.0</c:v>
                </c:pt>
                <c:pt idx="20">
                  <c:v>41596.0</c:v>
                </c:pt>
                <c:pt idx="21">
                  <c:v>41597.0</c:v>
                </c:pt>
                <c:pt idx="22">
                  <c:v>41598.0</c:v>
                </c:pt>
                <c:pt idx="23">
                  <c:v>41599.0</c:v>
                </c:pt>
                <c:pt idx="24">
                  <c:v>41600.0</c:v>
                </c:pt>
                <c:pt idx="25">
                  <c:v>41603.0</c:v>
                </c:pt>
                <c:pt idx="26">
                  <c:v>41604.0</c:v>
                </c:pt>
                <c:pt idx="27">
                  <c:v>41605.0</c:v>
                </c:pt>
                <c:pt idx="28">
                  <c:v>41606.0</c:v>
                </c:pt>
                <c:pt idx="29">
                  <c:v>41607.0</c:v>
                </c:pt>
                <c:pt idx="30">
                  <c:v>41610.0</c:v>
                </c:pt>
                <c:pt idx="31">
                  <c:v>41611.0</c:v>
                </c:pt>
                <c:pt idx="32">
                  <c:v>41612.0</c:v>
                </c:pt>
                <c:pt idx="33">
                  <c:v>41613.0</c:v>
                </c:pt>
                <c:pt idx="34">
                  <c:v>41614.0</c:v>
                </c:pt>
                <c:pt idx="35">
                  <c:v>41617.0</c:v>
                </c:pt>
                <c:pt idx="36">
                  <c:v>41618.0</c:v>
                </c:pt>
                <c:pt idx="37">
                  <c:v>41619.0</c:v>
                </c:pt>
                <c:pt idx="38">
                  <c:v>41620.0</c:v>
                </c:pt>
                <c:pt idx="39">
                  <c:v>41621.0</c:v>
                </c:pt>
                <c:pt idx="40">
                  <c:v>41624.0</c:v>
                </c:pt>
                <c:pt idx="41">
                  <c:v>41625.0</c:v>
                </c:pt>
                <c:pt idx="42">
                  <c:v>41626.0</c:v>
                </c:pt>
                <c:pt idx="43">
                  <c:v>41627.0</c:v>
                </c:pt>
                <c:pt idx="44">
                  <c:v>41628.0</c:v>
                </c:pt>
                <c:pt idx="45">
                  <c:v>41631.0</c:v>
                </c:pt>
                <c:pt idx="46">
                  <c:v>41632.0</c:v>
                </c:pt>
                <c:pt idx="47">
                  <c:v>41633.0</c:v>
                </c:pt>
                <c:pt idx="48">
                  <c:v>41634.0</c:v>
                </c:pt>
                <c:pt idx="49">
                  <c:v>41635.0</c:v>
                </c:pt>
                <c:pt idx="50">
                  <c:v>41638.0</c:v>
                </c:pt>
                <c:pt idx="51">
                  <c:v>41639.0</c:v>
                </c:pt>
                <c:pt idx="52">
                  <c:v>41640.0</c:v>
                </c:pt>
                <c:pt idx="53">
                  <c:v>41641.0</c:v>
                </c:pt>
                <c:pt idx="54">
                  <c:v>41642.0</c:v>
                </c:pt>
                <c:pt idx="55">
                  <c:v>41645.0</c:v>
                </c:pt>
                <c:pt idx="56">
                  <c:v>41646.0</c:v>
                </c:pt>
                <c:pt idx="57">
                  <c:v>41647.0</c:v>
                </c:pt>
                <c:pt idx="58">
                  <c:v>41648.0</c:v>
                </c:pt>
                <c:pt idx="59">
                  <c:v>41649.0</c:v>
                </c:pt>
                <c:pt idx="60">
                  <c:v>41652.0</c:v>
                </c:pt>
                <c:pt idx="61">
                  <c:v>41653.0</c:v>
                </c:pt>
                <c:pt idx="62">
                  <c:v>41654.0</c:v>
                </c:pt>
                <c:pt idx="63">
                  <c:v>41655.0</c:v>
                </c:pt>
                <c:pt idx="64">
                  <c:v>41656.0</c:v>
                </c:pt>
                <c:pt idx="65">
                  <c:v>41659.0</c:v>
                </c:pt>
                <c:pt idx="66">
                  <c:v>41660.0</c:v>
                </c:pt>
                <c:pt idx="67">
                  <c:v>41661.0</c:v>
                </c:pt>
                <c:pt idx="68">
                  <c:v>41662.0</c:v>
                </c:pt>
                <c:pt idx="69">
                  <c:v>41663.0</c:v>
                </c:pt>
                <c:pt idx="70">
                  <c:v>41666.0</c:v>
                </c:pt>
                <c:pt idx="71">
                  <c:v>41667.0</c:v>
                </c:pt>
                <c:pt idx="72">
                  <c:v>41668.0</c:v>
                </c:pt>
                <c:pt idx="73">
                  <c:v>41669.0</c:v>
                </c:pt>
                <c:pt idx="74">
                  <c:v>41670.0</c:v>
                </c:pt>
                <c:pt idx="75">
                  <c:v>41673.0</c:v>
                </c:pt>
                <c:pt idx="76">
                  <c:v>41674.0</c:v>
                </c:pt>
                <c:pt idx="77">
                  <c:v>41675.0</c:v>
                </c:pt>
                <c:pt idx="78">
                  <c:v>41676.0</c:v>
                </c:pt>
                <c:pt idx="79">
                  <c:v>41677.0</c:v>
                </c:pt>
                <c:pt idx="80">
                  <c:v>41680.0</c:v>
                </c:pt>
                <c:pt idx="81">
                  <c:v>41681.0</c:v>
                </c:pt>
                <c:pt idx="82">
                  <c:v>41682.0</c:v>
                </c:pt>
                <c:pt idx="83">
                  <c:v>41683.0</c:v>
                </c:pt>
                <c:pt idx="84">
                  <c:v>41684.0</c:v>
                </c:pt>
                <c:pt idx="85">
                  <c:v>41687.0</c:v>
                </c:pt>
                <c:pt idx="86">
                  <c:v>41688.0</c:v>
                </c:pt>
                <c:pt idx="87">
                  <c:v>41689.0</c:v>
                </c:pt>
                <c:pt idx="88">
                  <c:v>41690.0</c:v>
                </c:pt>
                <c:pt idx="89">
                  <c:v>41691.0</c:v>
                </c:pt>
                <c:pt idx="90">
                  <c:v>41694.0</c:v>
                </c:pt>
                <c:pt idx="91">
                  <c:v>41695.0</c:v>
                </c:pt>
                <c:pt idx="92">
                  <c:v>41696.0</c:v>
                </c:pt>
                <c:pt idx="93">
                  <c:v>41697.0</c:v>
                </c:pt>
                <c:pt idx="94">
                  <c:v>41698.0</c:v>
                </c:pt>
                <c:pt idx="95">
                  <c:v>41701.0</c:v>
                </c:pt>
                <c:pt idx="96">
                  <c:v>41702.0</c:v>
                </c:pt>
                <c:pt idx="97">
                  <c:v>41703.0</c:v>
                </c:pt>
                <c:pt idx="98">
                  <c:v>41704.0</c:v>
                </c:pt>
                <c:pt idx="99">
                  <c:v>41705.0</c:v>
                </c:pt>
                <c:pt idx="100">
                  <c:v>41708.0</c:v>
                </c:pt>
                <c:pt idx="101">
                  <c:v>41709.0</c:v>
                </c:pt>
                <c:pt idx="102">
                  <c:v>41710.0</c:v>
                </c:pt>
                <c:pt idx="103">
                  <c:v>41711.0</c:v>
                </c:pt>
                <c:pt idx="104">
                  <c:v>41712.0</c:v>
                </c:pt>
                <c:pt idx="105">
                  <c:v>41715.0</c:v>
                </c:pt>
                <c:pt idx="106">
                  <c:v>41716.0</c:v>
                </c:pt>
                <c:pt idx="107">
                  <c:v>41717.0</c:v>
                </c:pt>
                <c:pt idx="108">
                  <c:v>41718.0</c:v>
                </c:pt>
                <c:pt idx="109">
                  <c:v>41719.0</c:v>
                </c:pt>
                <c:pt idx="110">
                  <c:v>41722.0</c:v>
                </c:pt>
                <c:pt idx="111">
                  <c:v>41723.0</c:v>
                </c:pt>
                <c:pt idx="112">
                  <c:v>41724.0</c:v>
                </c:pt>
                <c:pt idx="113">
                  <c:v>41725.0</c:v>
                </c:pt>
                <c:pt idx="114">
                  <c:v>41726.0</c:v>
                </c:pt>
                <c:pt idx="115">
                  <c:v>41729.0</c:v>
                </c:pt>
                <c:pt idx="116">
                  <c:v>41730.0</c:v>
                </c:pt>
                <c:pt idx="117">
                  <c:v>41731.0</c:v>
                </c:pt>
                <c:pt idx="118">
                  <c:v>41732.0</c:v>
                </c:pt>
                <c:pt idx="119">
                  <c:v>41733.0</c:v>
                </c:pt>
                <c:pt idx="120">
                  <c:v>41736.0</c:v>
                </c:pt>
                <c:pt idx="121">
                  <c:v>41737.0</c:v>
                </c:pt>
                <c:pt idx="122">
                  <c:v>41738.0</c:v>
                </c:pt>
                <c:pt idx="123">
                  <c:v>41739.0</c:v>
                </c:pt>
                <c:pt idx="124">
                  <c:v>41740.0</c:v>
                </c:pt>
                <c:pt idx="125">
                  <c:v>41743.0</c:v>
                </c:pt>
                <c:pt idx="126">
                  <c:v>41744.0</c:v>
                </c:pt>
                <c:pt idx="127">
                  <c:v>41745.0</c:v>
                </c:pt>
                <c:pt idx="128">
                  <c:v>41746.0</c:v>
                </c:pt>
                <c:pt idx="129">
                  <c:v>41747.0</c:v>
                </c:pt>
                <c:pt idx="130">
                  <c:v>41750.0</c:v>
                </c:pt>
                <c:pt idx="131">
                  <c:v>41751.0</c:v>
                </c:pt>
                <c:pt idx="132">
                  <c:v>41752.0</c:v>
                </c:pt>
                <c:pt idx="133">
                  <c:v>41753.0</c:v>
                </c:pt>
                <c:pt idx="134">
                  <c:v>41754.0</c:v>
                </c:pt>
                <c:pt idx="135">
                  <c:v>41757.0</c:v>
                </c:pt>
                <c:pt idx="136">
                  <c:v>41758.0</c:v>
                </c:pt>
                <c:pt idx="137">
                  <c:v>41759.0</c:v>
                </c:pt>
                <c:pt idx="138">
                  <c:v>41760.0</c:v>
                </c:pt>
                <c:pt idx="139">
                  <c:v>41761.0</c:v>
                </c:pt>
                <c:pt idx="140">
                  <c:v>41764.0</c:v>
                </c:pt>
                <c:pt idx="141">
                  <c:v>41765.0</c:v>
                </c:pt>
                <c:pt idx="142">
                  <c:v>41766.0</c:v>
                </c:pt>
                <c:pt idx="143">
                  <c:v>41767.0</c:v>
                </c:pt>
                <c:pt idx="144">
                  <c:v>41768.0</c:v>
                </c:pt>
                <c:pt idx="145">
                  <c:v>41771.0</c:v>
                </c:pt>
                <c:pt idx="146">
                  <c:v>41772.0</c:v>
                </c:pt>
                <c:pt idx="147">
                  <c:v>41773.0</c:v>
                </c:pt>
                <c:pt idx="148">
                  <c:v>41774.0</c:v>
                </c:pt>
                <c:pt idx="149">
                  <c:v>41775.0</c:v>
                </c:pt>
                <c:pt idx="150">
                  <c:v>41778.0</c:v>
                </c:pt>
                <c:pt idx="151">
                  <c:v>41779.0</c:v>
                </c:pt>
                <c:pt idx="152">
                  <c:v>41780.0</c:v>
                </c:pt>
                <c:pt idx="153">
                  <c:v>41781.0</c:v>
                </c:pt>
                <c:pt idx="154">
                  <c:v>41782.0</c:v>
                </c:pt>
                <c:pt idx="155">
                  <c:v>41785.0</c:v>
                </c:pt>
                <c:pt idx="156">
                  <c:v>41786.0</c:v>
                </c:pt>
                <c:pt idx="157">
                  <c:v>41787.0</c:v>
                </c:pt>
                <c:pt idx="158">
                  <c:v>41788.0</c:v>
                </c:pt>
                <c:pt idx="159">
                  <c:v>41789.0</c:v>
                </c:pt>
                <c:pt idx="160">
                  <c:v>41792.0</c:v>
                </c:pt>
                <c:pt idx="161">
                  <c:v>41793.0</c:v>
                </c:pt>
                <c:pt idx="162">
                  <c:v>41794.0</c:v>
                </c:pt>
                <c:pt idx="163">
                  <c:v>41795.0</c:v>
                </c:pt>
                <c:pt idx="164">
                  <c:v>41796.0</c:v>
                </c:pt>
                <c:pt idx="165">
                  <c:v>41799.0</c:v>
                </c:pt>
                <c:pt idx="166">
                  <c:v>41800.0</c:v>
                </c:pt>
                <c:pt idx="167">
                  <c:v>41801.0</c:v>
                </c:pt>
                <c:pt idx="168">
                  <c:v>41802.0</c:v>
                </c:pt>
                <c:pt idx="169">
                  <c:v>41803.0</c:v>
                </c:pt>
                <c:pt idx="170">
                  <c:v>41806.0</c:v>
                </c:pt>
                <c:pt idx="171">
                  <c:v>41807.0</c:v>
                </c:pt>
                <c:pt idx="172">
                  <c:v>41808.0</c:v>
                </c:pt>
                <c:pt idx="173">
                  <c:v>41809.0</c:v>
                </c:pt>
                <c:pt idx="174">
                  <c:v>41810.0</c:v>
                </c:pt>
                <c:pt idx="175">
                  <c:v>41813.0</c:v>
                </c:pt>
                <c:pt idx="176">
                  <c:v>41814.0</c:v>
                </c:pt>
                <c:pt idx="177">
                  <c:v>41815.0</c:v>
                </c:pt>
                <c:pt idx="178">
                  <c:v>41816.0</c:v>
                </c:pt>
                <c:pt idx="179">
                  <c:v>41817.0</c:v>
                </c:pt>
                <c:pt idx="180">
                  <c:v>41820.0</c:v>
                </c:pt>
                <c:pt idx="181">
                  <c:v>41821.0</c:v>
                </c:pt>
                <c:pt idx="182">
                  <c:v>41822.0</c:v>
                </c:pt>
                <c:pt idx="183">
                  <c:v>41823.0</c:v>
                </c:pt>
                <c:pt idx="184">
                  <c:v>41824.0</c:v>
                </c:pt>
                <c:pt idx="185">
                  <c:v>41827.0</c:v>
                </c:pt>
                <c:pt idx="186">
                  <c:v>41828.0</c:v>
                </c:pt>
                <c:pt idx="187">
                  <c:v>41829.0</c:v>
                </c:pt>
                <c:pt idx="188">
                  <c:v>41830.0</c:v>
                </c:pt>
                <c:pt idx="189">
                  <c:v>41831.0</c:v>
                </c:pt>
                <c:pt idx="190">
                  <c:v>41834.0</c:v>
                </c:pt>
                <c:pt idx="191">
                  <c:v>41835.0</c:v>
                </c:pt>
                <c:pt idx="192">
                  <c:v>41836.0</c:v>
                </c:pt>
                <c:pt idx="193">
                  <c:v>41837.0</c:v>
                </c:pt>
                <c:pt idx="194">
                  <c:v>41838.0</c:v>
                </c:pt>
                <c:pt idx="195">
                  <c:v>41841.0</c:v>
                </c:pt>
                <c:pt idx="196">
                  <c:v>41842.0</c:v>
                </c:pt>
                <c:pt idx="197">
                  <c:v>41843.0</c:v>
                </c:pt>
                <c:pt idx="198">
                  <c:v>41844.0</c:v>
                </c:pt>
                <c:pt idx="199">
                  <c:v>41845.0</c:v>
                </c:pt>
                <c:pt idx="200">
                  <c:v>41848.0</c:v>
                </c:pt>
                <c:pt idx="201">
                  <c:v>41849.0</c:v>
                </c:pt>
                <c:pt idx="202">
                  <c:v>41850.0</c:v>
                </c:pt>
                <c:pt idx="203">
                  <c:v>41851.0</c:v>
                </c:pt>
                <c:pt idx="204">
                  <c:v>41852.0</c:v>
                </c:pt>
                <c:pt idx="205">
                  <c:v>41855.0</c:v>
                </c:pt>
                <c:pt idx="206">
                  <c:v>41856.0</c:v>
                </c:pt>
                <c:pt idx="207">
                  <c:v>41857.0</c:v>
                </c:pt>
                <c:pt idx="208">
                  <c:v>41858.0</c:v>
                </c:pt>
                <c:pt idx="209">
                  <c:v>41859.0</c:v>
                </c:pt>
                <c:pt idx="210">
                  <c:v>41862.0</c:v>
                </c:pt>
                <c:pt idx="211">
                  <c:v>41863.0</c:v>
                </c:pt>
                <c:pt idx="212">
                  <c:v>41864.0</c:v>
                </c:pt>
                <c:pt idx="213">
                  <c:v>41865.0</c:v>
                </c:pt>
                <c:pt idx="214">
                  <c:v>41866.0</c:v>
                </c:pt>
                <c:pt idx="215">
                  <c:v>41869.0</c:v>
                </c:pt>
                <c:pt idx="216">
                  <c:v>41870.0</c:v>
                </c:pt>
                <c:pt idx="217">
                  <c:v>41871.0</c:v>
                </c:pt>
                <c:pt idx="218">
                  <c:v>41872.0</c:v>
                </c:pt>
                <c:pt idx="219">
                  <c:v>41873.0</c:v>
                </c:pt>
                <c:pt idx="220">
                  <c:v>41876.0</c:v>
                </c:pt>
                <c:pt idx="221">
                  <c:v>41877.0</c:v>
                </c:pt>
                <c:pt idx="222">
                  <c:v>41878.0</c:v>
                </c:pt>
                <c:pt idx="223">
                  <c:v>41879.0</c:v>
                </c:pt>
                <c:pt idx="224">
                  <c:v>41880.0</c:v>
                </c:pt>
                <c:pt idx="225">
                  <c:v>41883.0</c:v>
                </c:pt>
                <c:pt idx="226">
                  <c:v>41884.0</c:v>
                </c:pt>
                <c:pt idx="227">
                  <c:v>41885.0</c:v>
                </c:pt>
                <c:pt idx="228">
                  <c:v>41886.0</c:v>
                </c:pt>
                <c:pt idx="229">
                  <c:v>41887.0</c:v>
                </c:pt>
                <c:pt idx="230">
                  <c:v>41890.0</c:v>
                </c:pt>
                <c:pt idx="231">
                  <c:v>41891.0</c:v>
                </c:pt>
                <c:pt idx="232">
                  <c:v>41892.0</c:v>
                </c:pt>
                <c:pt idx="233">
                  <c:v>41893.0</c:v>
                </c:pt>
                <c:pt idx="234">
                  <c:v>41894.0</c:v>
                </c:pt>
                <c:pt idx="235">
                  <c:v>41897.0</c:v>
                </c:pt>
                <c:pt idx="236">
                  <c:v>41898.0</c:v>
                </c:pt>
                <c:pt idx="237">
                  <c:v>41899.0</c:v>
                </c:pt>
                <c:pt idx="238">
                  <c:v>41900.0</c:v>
                </c:pt>
                <c:pt idx="239">
                  <c:v>41901.0</c:v>
                </c:pt>
                <c:pt idx="240">
                  <c:v>41904.0</c:v>
                </c:pt>
                <c:pt idx="241">
                  <c:v>41905.0</c:v>
                </c:pt>
                <c:pt idx="242">
                  <c:v>41906.0</c:v>
                </c:pt>
                <c:pt idx="243">
                  <c:v>41907.0</c:v>
                </c:pt>
                <c:pt idx="244">
                  <c:v>41908.0</c:v>
                </c:pt>
                <c:pt idx="245">
                  <c:v>41911.0</c:v>
                </c:pt>
                <c:pt idx="246">
                  <c:v>41912.0</c:v>
                </c:pt>
                <c:pt idx="247">
                  <c:v>41913.0</c:v>
                </c:pt>
                <c:pt idx="248">
                  <c:v>41914.0</c:v>
                </c:pt>
                <c:pt idx="249">
                  <c:v>41915.0</c:v>
                </c:pt>
                <c:pt idx="250">
                  <c:v>41918.0</c:v>
                </c:pt>
                <c:pt idx="251">
                  <c:v>41919.0</c:v>
                </c:pt>
                <c:pt idx="252">
                  <c:v>41920.0</c:v>
                </c:pt>
                <c:pt idx="253">
                  <c:v>41921.0</c:v>
                </c:pt>
                <c:pt idx="254">
                  <c:v>41922.0</c:v>
                </c:pt>
                <c:pt idx="255">
                  <c:v>41925.0</c:v>
                </c:pt>
                <c:pt idx="256">
                  <c:v>41926.0</c:v>
                </c:pt>
                <c:pt idx="257">
                  <c:v>41927.0</c:v>
                </c:pt>
                <c:pt idx="258">
                  <c:v>41928.0</c:v>
                </c:pt>
                <c:pt idx="259">
                  <c:v>41929.0</c:v>
                </c:pt>
                <c:pt idx="260">
                  <c:v>41932.0</c:v>
                </c:pt>
                <c:pt idx="261">
                  <c:v>41933.0</c:v>
                </c:pt>
                <c:pt idx="262">
                  <c:v>41934.0</c:v>
                </c:pt>
                <c:pt idx="263">
                  <c:v>41935.0</c:v>
                </c:pt>
                <c:pt idx="264">
                  <c:v>41936.0</c:v>
                </c:pt>
              </c:numCache>
            </c:numRef>
          </c:cat>
          <c:val>
            <c:numRef>
              <c:f>'EMD Data'!$G$3:$G$267</c:f>
              <c:numCache>
                <c:formatCode>General</c:formatCode>
                <c:ptCount val="265"/>
                <c:pt idx="0">
                  <c:v>91.391</c:v>
                </c:pt>
                <c:pt idx="1">
                  <c:v>91.4</c:v>
                </c:pt>
                <c:pt idx="2">
                  <c:v>91.524</c:v>
                </c:pt>
                <c:pt idx="3">
                  <c:v>91.422</c:v>
                </c:pt>
                <c:pt idx="4">
                  <c:v>91.45800000000001</c:v>
                </c:pt>
                <c:pt idx="5">
                  <c:v>91.431</c:v>
                </c:pt>
                <c:pt idx="6">
                  <c:v>91.31</c:v>
                </c:pt>
                <c:pt idx="7">
                  <c:v>91.211</c:v>
                </c:pt>
                <c:pt idx="8">
                  <c:v>90.87499999999998</c:v>
                </c:pt>
                <c:pt idx="9">
                  <c:v>90.12</c:v>
                </c:pt>
                <c:pt idx="10">
                  <c:v>90.118</c:v>
                </c:pt>
                <c:pt idx="11">
                  <c:v>89.665</c:v>
                </c:pt>
                <c:pt idx="12">
                  <c:v>89.612</c:v>
                </c:pt>
                <c:pt idx="13">
                  <c:v>89.406</c:v>
                </c:pt>
                <c:pt idx="14">
                  <c:v>89.06500000000001</c:v>
                </c:pt>
                <c:pt idx="15">
                  <c:v>88.836</c:v>
                </c:pt>
                <c:pt idx="16">
                  <c:v>88.59200000000001</c:v>
                </c:pt>
                <c:pt idx="17">
                  <c:v>88.65099999999998</c:v>
                </c:pt>
                <c:pt idx="18">
                  <c:v>88.962</c:v>
                </c:pt>
                <c:pt idx="19">
                  <c:v>89.132</c:v>
                </c:pt>
                <c:pt idx="20">
                  <c:v>89.722</c:v>
                </c:pt>
                <c:pt idx="21">
                  <c:v>89.864</c:v>
                </c:pt>
                <c:pt idx="22">
                  <c:v>89.709</c:v>
                </c:pt>
                <c:pt idx="23">
                  <c:v>89.12199999999998</c:v>
                </c:pt>
                <c:pt idx="24">
                  <c:v>89.37599999999999</c:v>
                </c:pt>
                <c:pt idx="25">
                  <c:v>89.507</c:v>
                </c:pt>
                <c:pt idx="26">
                  <c:v>89.285</c:v>
                </c:pt>
                <c:pt idx="27">
                  <c:v>89.17499999999998</c:v>
                </c:pt>
                <c:pt idx="28">
                  <c:v>88.984</c:v>
                </c:pt>
                <c:pt idx="29">
                  <c:v>88.87</c:v>
                </c:pt>
                <c:pt idx="30">
                  <c:v>88.539</c:v>
                </c:pt>
                <c:pt idx="31">
                  <c:v>88.31</c:v>
                </c:pt>
                <c:pt idx="32">
                  <c:v>88.339</c:v>
                </c:pt>
                <c:pt idx="33">
                  <c:v>88.543</c:v>
                </c:pt>
                <c:pt idx="34">
                  <c:v>88.85</c:v>
                </c:pt>
                <c:pt idx="35">
                  <c:v>89.37499999999998</c:v>
                </c:pt>
                <c:pt idx="36">
                  <c:v>89.426</c:v>
                </c:pt>
                <c:pt idx="37">
                  <c:v>89.119</c:v>
                </c:pt>
                <c:pt idx="38">
                  <c:v>88.88899999999998</c:v>
                </c:pt>
                <c:pt idx="39">
                  <c:v>88.962</c:v>
                </c:pt>
                <c:pt idx="40">
                  <c:v>89.165</c:v>
                </c:pt>
                <c:pt idx="41">
                  <c:v>89.13899999999998</c:v>
                </c:pt>
                <c:pt idx="42">
                  <c:v>89.033</c:v>
                </c:pt>
                <c:pt idx="43">
                  <c:v>88.599</c:v>
                </c:pt>
                <c:pt idx="44">
                  <c:v>88.33</c:v>
                </c:pt>
                <c:pt idx="45">
                  <c:v>88.62</c:v>
                </c:pt>
                <c:pt idx="46">
                  <c:v>88.8</c:v>
                </c:pt>
                <c:pt idx="47">
                  <c:v>88.76</c:v>
                </c:pt>
                <c:pt idx="48">
                  <c:v>88.649</c:v>
                </c:pt>
                <c:pt idx="49">
                  <c:v>88.588</c:v>
                </c:pt>
                <c:pt idx="50">
                  <c:v>88.64</c:v>
                </c:pt>
                <c:pt idx="51">
                  <c:v>88.491</c:v>
                </c:pt>
                <c:pt idx="52">
                  <c:v>88.484</c:v>
                </c:pt>
                <c:pt idx="53">
                  <c:v>87.93</c:v>
                </c:pt>
                <c:pt idx="54">
                  <c:v>87.938</c:v>
                </c:pt>
                <c:pt idx="55">
                  <c:v>87.747</c:v>
                </c:pt>
                <c:pt idx="56">
                  <c:v>87.965</c:v>
                </c:pt>
                <c:pt idx="57">
                  <c:v>87.764</c:v>
                </c:pt>
                <c:pt idx="58">
                  <c:v>87.443</c:v>
                </c:pt>
                <c:pt idx="59">
                  <c:v>87.765</c:v>
                </c:pt>
                <c:pt idx="60">
                  <c:v>88.17699999999999</c:v>
                </c:pt>
                <c:pt idx="61">
                  <c:v>87.88599999999998</c:v>
                </c:pt>
                <c:pt idx="62">
                  <c:v>87.65399999999998</c:v>
                </c:pt>
                <c:pt idx="63">
                  <c:v>87.32299999999998</c:v>
                </c:pt>
                <c:pt idx="64">
                  <c:v>87.31200000000001</c:v>
                </c:pt>
                <c:pt idx="65">
                  <c:v>87.20800000000001</c:v>
                </c:pt>
                <c:pt idx="66">
                  <c:v>86.80299999999998</c:v>
                </c:pt>
                <c:pt idx="67">
                  <c:v>86.736</c:v>
                </c:pt>
                <c:pt idx="68">
                  <c:v>86.35799999999998</c:v>
                </c:pt>
                <c:pt idx="69">
                  <c:v>85.762</c:v>
                </c:pt>
                <c:pt idx="70">
                  <c:v>85.77599999999998</c:v>
                </c:pt>
                <c:pt idx="71">
                  <c:v>86.0</c:v>
                </c:pt>
                <c:pt idx="72">
                  <c:v>85.87</c:v>
                </c:pt>
                <c:pt idx="73">
                  <c:v>85.60199999999998</c:v>
                </c:pt>
                <c:pt idx="74">
                  <c:v>85.387</c:v>
                </c:pt>
                <c:pt idx="75">
                  <c:v>85.405</c:v>
                </c:pt>
                <c:pt idx="76">
                  <c:v>85.468</c:v>
                </c:pt>
                <c:pt idx="77">
                  <c:v>85.771</c:v>
                </c:pt>
                <c:pt idx="78">
                  <c:v>86.071</c:v>
                </c:pt>
                <c:pt idx="79">
                  <c:v>86.16299999999998</c:v>
                </c:pt>
                <c:pt idx="80">
                  <c:v>86.038</c:v>
                </c:pt>
                <c:pt idx="81">
                  <c:v>86.13599999999998</c:v>
                </c:pt>
                <c:pt idx="82">
                  <c:v>86.304</c:v>
                </c:pt>
                <c:pt idx="83">
                  <c:v>86.086</c:v>
                </c:pt>
                <c:pt idx="84">
                  <c:v>86.47</c:v>
                </c:pt>
                <c:pt idx="85">
                  <c:v>86.713</c:v>
                </c:pt>
                <c:pt idx="86">
                  <c:v>86.546</c:v>
                </c:pt>
                <c:pt idx="87">
                  <c:v>86.195</c:v>
                </c:pt>
                <c:pt idx="88">
                  <c:v>85.987</c:v>
                </c:pt>
                <c:pt idx="89">
                  <c:v>86.211</c:v>
                </c:pt>
                <c:pt idx="90">
                  <c:v>86.542</c:v>
                </c:pt>
                <c:pt idx="91">
                  <c:v>86.589</c:v>
                </c:pt>
                <c:pt idx="92">
                  <c:v>86.271</c:v>
                </c:pt>
                <c:pt idx="93">
                  <c:v>86.132</c:v>
                </c:pt>
                <c:pt idx="94">
                  <c:v>86.445</c:v>
                </c:pt>
                <c:pt idx="95">
                  <c:v>86.12799999999998</c:v>
                </c:pt>
                <c:pt idx="96">
                  <c:v>86.251</c:v>
                </c:pt>
                <c:pt idx="97">
                  <c:v>86.368</c:v>
                </c:pt>
                <c:pt idx="98">
                  <c:v>86.8</c:v>
                </c:pt>
                <c:pt idx="99">
                  <c:v>86.68199999999998</c:v>
                </c:pt>
                <c:pt idx="100">
                  <c:v>86.238</c:v>
                </c:pt>
                <c:pt idx="101">
                  <c:v>86.17299999999999</c:v>
                </c:pt>
                <c:pt idx="102">
                  <c:v>85.84800000000001</c:v>
                </c:pt>
                <c:pt idx="103">
                  <c:v>86.221</c:v>
                </c:pt>
                <c:pt idx="104">
                  <c:v>85.916</c:v>
                </c:pt>
                <c:pt idx="105">
                  <c:v>86.113</c:v>
                </c:pt>
                <c:pt idx="106">
                  <c:v>86.28</c:v>
                </c:pt>
                <c:pt idx="107">
                  <c:v>86.451</c:v>
                </c:pt>
                <c:pt idx="108">
                  <c:v>85.977</c:v>
                </c:pt>
                <c:pt idx="109">
                  <c:v>86.15699999999998</c:v>
                </c:pt>
                <c:pt idx="110">
                  <c:v>86.30599999999998</c:v>
                </c:pt>
                <c:pt idx="111">
                  <c:v>86.687</c:v>
                </c:pt>
                <c:pt idx="112">
                  <c:v>87.07</c:v>
                </c:pt>
                <c:pt idx="113">
                  <c:v>87.296</c:v>
                </c:pt>
                <c:pt idx="114">
                  <c:v>87.536</c:v>
                </c:pt>
                <c:pt idx="115">
                  <c:v>87.802</c:v>
                </c:pt>
                <c:pt idx="116">
                  <c:v>87.923</c:v>
                </c:pt>
                <c:pt idx="117">
                  <c:v>87.836</c:v>
                </c:pt>
                <c:pt idx="118">
                  <c:v>87.546</c:v>
                </c:pt>
                <c:pt idx="119">
                  <c:v>87.85199999999998</c:v>
                </c:pt>
                <c:pt idx="120">
                  <c:v>88.055</c:v>
                </c:pt>
                <c:pt idx="121">
                  <c:v>88.589</c:v>
                </c:pt>
                <c:pt idx="122">
                  <c:v>88.37199999999998</c:v>
                </c:pt>
                <c:pt idx="123">
                  <c:v>88.66</c:v>
                </c:pt>
                <c:pt idx="124">
                  <c:v>88.354</c:v>
                </c:pt>
                <c:pt idx="125">
                  <c:v>88.18199999999998</c:v>
                </c:pt>
                <c:pt idx="126">
                  <c:v>87.87899999999999</c:v>
                </c:pt>
                <c:pt idx="127">
                  <c:v>87.778</c:v>
                </c:pt>
                <c:pt idx="128">
                  <c:v>87.82</c:v>
                </c:pt>
                <c:pt idx="129">
                  <c:v>87.797</c:v>
                </c:pt>
                <c:pt idx="130">
                  <c:v>87.85499999999998</c:v>
                </c:pt>
                <c:pt idx="131">
                  <c:v>87.63899999999998</c:v>
                </c:pt>
                <c:pt idx="132">
                  <c:v>87.439</c:v>
                </c:pt>
                <c:pt idx="133">
                  <c:v>87.65399999999998</c:v>
                </c:pt>
                <c:pt idx="134">
                  <c:v>87.415</c:v>
                </c:pt>
                <c:pt idx="135">
                  <c:v>87.557</c:v>
                </c:pt>
                <c:pt idx="136">
                  <c:v>87.741</c:v>
                </c:pt>
                <c:pt idx="137">
                  <c:v>87.723</c:v>
                </c:pt>
                <c:pt idx="138">
                  <c:v>87.795</c:v>
                </c:pt>
                <c:pt idx="139">
                  <c:v>88.042</c:v>
                </c:pt>
                <c:pt idx="140">
                  <c:v>87.984</c:v>
                </c:pt>
                <c:pt idx="141">
                  <c:v>88.038</c:v>
                </c:pt>
                <c:pt idx="142">
                  <c:v>88.204</c:v>
                </c:pt>
                <c:pt idx="143">
                  <c:v>88.807</c:v>
                </c:pt>
                <c:pt idx="144">
                  <c:v>88.60599999999998</c:v>
                </c:pt>
                <c:pt idx="145">
                  <c:v>88.73200000000001</c:v>
                </c:pt>
                <c:pt idx="146">
                  <c:v>88.91</c:v>
                </c:pt>
                <c:pt idx="147">
                  <c:v>88.85899999999998</c:v>
                </c:pt>
                <c:pt idx="148">
                  <c:v>88.704</c:v>
                </c:pt>
                <c:pt idx="149">
                  <c:v>88.832</c:v>
                </c:pt>
                <c:pt idx="150">
                  <c:v>88.998</c:v>
                </c:pt>
                <c:pt idx="151">
                  <c:v>88.749</c:v>
                </c:pt>
                <c:pt idx="152">
                  <c:v>88.87199999999998</c:v>
                </c:pt>
                <c:pt idx="153">
                  <c:v>89.084</c:v>
                </c:pt>
                <c:pt idx="154">
                  <c:v>89.045</c:v>
                </c:pt>
                <c:pt idx="155">
                  <c:v>89.019</c:v>
                </c:pt>
                <c:pt idx="156">
                  <c:v>88.68399999999998</c:v>
                </c:pt>
                <c:pt idx="157">
                  <c:v>88.585</c:v>
                </c:pt>
                <c:pt idx="158">
                  <c:v>88.903</c:v>
                </c:pt>
                <c:pt idx="159">
                  <c:v>88.65199999999998</c:v>
                </c:pt>
                <c:pt idx="160">
                  <c:v>88.32199999999998</c:v>
                </c:pt>
                <c:pt idx="161">
                  <c:v>88.112</c:v>
                </c:pt>
                <c:pt idx="162">
                  <c:v>87.885</c:v>
                </c:pt>
                <c:pt idx="163">
                  <c:v>88.199</c:v>
                </c:pt>
                <c:pt idx="164">
                  <c:v>88.583</c:v>
                </c:pt>
                <c:pt idx="165">
                  <c:v>88.703</c:v>
                </c:pt>
                <c:pt idx="166">
                  <c:v>88.461</c:v>
                </c:pt>
                <c:pt idx="167">
                  <c:v>88.27899999999998</c:v>
                </c:pt>
                <c:pt idx="168">
                  <c:v>88.344</c:v>
                </c:pt>
                <c:pt idx="169">
                  <c:v>88.15599999999999</c:v>
                </c:pt>
                <c:pt idx="170">
                  <c:v>87.898</c:v>
                </c:pt>
                <c:pt idx="171">
                  <c:v>87.62</c:v>
                </c:pt>
                <c:pt idx="172">
                  <c:v>87.649</c:v>
                </c:pt>
                <c:pt idx="173">
                  <c:v>88.087</c:v>
                </c:pt>
                <c:pt idx="174">
                  <c:v>87.979</c:v>
                </c:pt>
                <c:pt idx="175">
                  <c:v>88.278</c:v>
                </c:pt>
                <c:pt idx="176">
                  <c:v>88.418</c:v>
                </c:pt>
                <c:pt idx="177">
                  <c:v>88.407</c:v>
                </c:pt>
                <c:pt idx="178">
                  <c:v>88.417</c:v>
                </c:pt>
                <c:pt idx="179">
                  <c:v>88.555</c:v>
                </c:pt>
                <c:pt idx="180">
                  <c:v>88.494</c:v>
                </c:pt>
                <c:pt idx="181">
                  <c:v>88.343</c:v>
                </c:pt>
                <c:pt idx="182">
                  <c:v>88.258</c:v>
                </c:pt>
                <c:pt idx="183">
                  <c:v>88.16599999999998</c:v>
                </c:pt>
                <c:pt idx="184">
                  <c:v>88.261</c:v>
                </c:pt>
                <c:pt idx="185">
                  <c:v>88.063</c:v>
                </c:pt>
                <c:pt idx="186">
                  <c:v>88.271</c:v>
                </c:pt>
                <c:pt idx="187">
                  <c:v>88.369</c:v>
                </c:pt>
                <c:pt idx="188">
                  <c:v>88.284</c:v>
                </c:pt>
                <c:pt idx="189">
                  <c:v>88.241</c:v>
                </c:pt>
                <c:pt idx="190">
                  <c:v>88.3</c:v>
                </c:pt>
                <c:pt idx="191">
                  <c:v>88.18299999999999</c:v>
                </c:pt>
                <c:pt idx="192">
                  <c:v>88.18099999999998</c:v>
                </c:pt>
                <c:pt idx="193">
                  <c:v>87.784</c:v>
                </c:pt>
                <c:pt idx="194">
                  <c:v>87.713</c:v>
                </c:pt>
                <c:pt idx="195">
                  <c:v>87.846</c:v>
                </c:pt>
                <c:pt idx="196">
                  <c:v>87.995</c:v>
                </c:pt>
                <c:pt idx="197">
                  <c:v>88.197</c:v>
                </c:pt>
                <c:pt idx="198">
                  <c:v>88.196</c:v>
                </c:pt>
                <c:pt idx="199">
                  <c:v>88.048</c:v>
                </c:pt>
                <c:pt idx="200">
                  <c:v>87.905</c:v>
                </c:pt>
                <c:pt idx="201">
                  <c:v>87.645</c:v>
                </c:pt>
                <c:pt idx="202">
                  <c:v>87.264</c:v>
                </c:pt>
                <c:pt idx="203">
                  <c:v>86.919</c:v>
                </c:pt>
                <c:pt idx="204">
                  <c:v>86.8</c:v>
                </c:pt>
                <c:pt idx="205">
                  <c:v>86.88899999999998</c:v>
                </c:pt>
                <c:pt idx="206">
                  <c:v>86.571</c:v>
                </c:pt>
                <c:pt idx="207">
                  <c:v>86.271</c:v>
                </c:pt>
                <c:pt idx="208">
                  <c:v>86.277</c:v>
                </c:pt>
                <c:pt idx="209">
                  <c:v>86.203</c:v>
                </c:pt>
                <c:pt idx="210">
                  <c:v>86.56800000000001</c:v>
                </c:pt>
                <c:pt idx="211">
                  <c:v>86.501</c:v>
                </c:pt>
                <c:pt idx="212">
                  <c:v>86.596</c:v>
                </c:pt>
                <c:pt idx="213">
                  <c:v>86.789</c:v>
                </c:pt>
                <c:pt idx="214">
                  <c:v>86.758</c:v>
                </c:pt>
                <c:pt idx="215">
                  <c:v>86.792</c:v>
                </c:pt>
                <c:pt idx="216">
                  <c:v>86.766</c:v>
                </c:pt>
                <c:pt idx="217">
                  <c:v>86.538</c:v>
                </c:pt>
                <c:pt idx="218">
                  <c:v>86.411</c:v>
                </c:pt>
                <c:pt idx="219">
                  <c:v>86.401</c:v>
                </c:pt>
                <c:pt idx="220">
                  <c:v>86.351</c:v>
                </c:pt>
                <c:pt idx="221">
                  <c:v>86.406</c:v>
                </c:pt>
                <c:pt idx="222">
                  <c:v>86.505</c:v>
                </c:pt>
                <c:pt idx="223">
                  <c:v>86.351</c:v>
                </c:pt>
                <c:pt idx="224">
                  <c:v>86.349</c:v>
                </c:pt>
                <c:pt idx="225">
                  <c:v>86.349</c:v>
                </c:pt>
                <c:pt idx="226">
                  <c:v>85.944</c:v>
                </c:pt>
                <c:pt idx="227">
                  <c:v>86.34500000000001</c:v>
                </c:pt>
                <c:pt idx="228">
                  <c:v>86.245</c:v>
                </c:pt>
                <c:pt idx="229">
                  <c:v>86.16899999999998</c:v>
                </c:pt>
                <c:pt idx="230">
                  <c:v>86.15399999999998</c:v>
                </c:pt>
                <c:pt idx="231">
                  <c:v>85.461</c:v>
                </c:pt>
                <c:pt idx="232">
                  <c:v>85.31</c:v>
                </c:pt>
                <c:pt idx="233">
                  <c:v>85.31</c:v>
                </c:pt>
                <c:pt idx="234">
                  <c:v>85.027</c:v>
                </c:pt>
                <c:pt idx="235">
                  <c:v>84.789</c:v>
                </c:pt>
                <c:pt idx="236">
                  <c:v>84.80299999999998</c:v>
                </c:pt>
                <c:pt idx="237">
                  <c:v>84.923</c:v>
                </c:pt>
                <c:pt idx="238">
                  <c:v>84.557</c:v>
                </c:pt>
                <c:pt idx="239">
                  <c:v>84.617</c:v>
                </c:pt>
                <c:pt idx="240">
                  <c:v>84.282</c:v>
                </c:pt>
                <c:pt idx="241">
                  <c:v>84.26</c:v>
                </c:pt>
                <c:pt idx="242">
                  <c:v>84.246</c:v>
                </c:pt>
                <c:pt idx="243">
                  <c:v>83.979</c:v>
                </c:pt>
                <c:pt idx="244">
                  <c:v>83.604</c:v>
                </c:pt>
                <c:pt idx="245">
                  <c:v>83.217</c:v>
                </c:pt>
                <c:pt idx="246">
                  <c:v>83.249</c:v>
                </c:pt>
                <c:pt idx="247">
                  <c:v>83.165</c:v>
                </c:pt>
                <c:pt idx="248">
                  <c:v>83.327</c:v>
                </c:pt>
                <c:pt idx="249">
                  <c:v>83.03</c:v>
                </c:pt>
                <c:pt idx="250">
                  <c:v>83.446</c:v>
                </c:pt>
                <c:pt idx="251">
                  <c:v>83.56200000000001</c:v>
                </c:pt>
                <c:pt idx="252">
                  <c:v>83.496</c:v>
                </c:pt>
                <c:pt idx="253">
                  <c:v>84.104</c:v>
                </c:pt>
                <c:pt idx="254">
                  <c:v>83.632</c:v>
                </c:pt>
                <c:pt idx="255">
                  <c:v>83.908</c:v>
                </c:pt>
                <c:pt idx="256">
                  <c:v>83.84800000000001</c:v>
                </c:pt>
                <c:pt idx="257">
                  <c:v>83.558</c:v>
                </c:pt>
                <c:pt idx="258">
                  <c:v>83.291</c:v>
                </c:pt>
                <c:pt idx="259">
                  <c:v>83.57499999999998</c:v>
                </c:pt>
                <c:pt idx="260">
                  <c:v>83.64</c:v>
                </c:pt>
                <c:pt idx="261">
                  <c:v>83.68199999999998</c:v>
                </c:pt>
                <c:pt idx="262">
                  <c:v>83.57899999999998</c:v>
                </c:pt>
                <c:pt idx="263">
                  <c:v>83.441</c:v>
                </c:pt>
                <c:pt idx="264">
                  <c:v>83.37299999999999</c:v>
                </c:pt>
              </c:numCache>
            </c:numRef>
          </c:val>
          <c:smooth val="0"/>
        </c:ser>
        <c:dLbls>
          <c:showLegendKey val="0"/>
          <c:showVal val="0"/>
          <c:showCatName val="0"/>
          <c:showSerName val="0"/>
          <c:showPercent val="0"/>
          <c:showBubbleSize val="0"/>
        </c:dLbls>
        <c:marker val="1"/>
        <c:smooth val="0"/>
        <c:axId val="-2136024120"/>
        <c:axId val="-2136044152"/>
      </c:lineChart>
      <c:lineChart>
        <c:grouping val="standard"/>
        <c:varyColors val="0"/>
        <c:ser>
          <c:idx val="0"/>
          <c:order val="0"/>
          <c:tx>
            <c:strRef>
              <c:f>'EMD Data'!$A$7</c:f>
              <c:strCache>
                <c:ptCount val="1"/>
                <c:pt idx="0">
                  <c:v>Kehittyvien markkinoiden osakekurssit (oikea asteikko)</c:v>
                </c:pt>
              </c:strCache>
            </c:strRef>
          </c:tx>
          <c:marker>
            <c:symbol val="none"/>
          </c:marker>
          <c:cat>
            <c:numRef>
              <c:f>'EMD Data'!$F$3:$F$267</c:f>
              <c:numCache>
                <c:formatCode>m/d/yyyy</c:formatCode>
                <c:ptCount val="265"/>
                <c:pt idx="0" formatCode="d\.m\.yyyy">
                  <c:v>41568.0</c:v>
                </c:pt>
                <c:pt idx="1">
                  <c:v>41569.0</c:v>
                </c:pt>
                <c:pt idx="2">
                  <c:v>41570.0</c:v>
                </c:pt>
                <c:pt idx="3">
                  <c:v>41571.0</c:v>
                </c:pt>
                <c:pt idx="4">
                  <c:v>41572.0</c:v>
                </c:pt>
                <c:pt idx="5">
                  <c:v>41575.0</c:v>
                </c:pt>
                <c:pt idx="6">
                  <c:v>41576.0</c:v>
                </c:pt>
                <c:pt idx="7">
                  <c:v>41577.0</c:v>
                </c:pt>
                <c:pt idx="8">
                  <c:v>41578.0</c:v>
                </c:pt>
                <c:pt idx="9">
                  <c:v>41579.0</c:v>
                </c:pt>
                <c:pt idx="10">
                  <c:v>41582.0</c:v>
                </c:pt>
                <c:pt idx="11">
                  <c:v>41583.0</c:v>
                </c:pt>
                <c:pt idx="12">
                  <c:v>41584.0</c:v>
                </c:pt>
                <c:pt idx="13">
                  <c:v>41585.0</c:v>
                </c:pt>
                <c:pt idx="14">
                  <c:v>41586.0</c:v>
                </c:pt>
                <c:pt idx="15">
                  <c:v>41589.0</c:v>
                </c:pt>
                <c:pt idx="16">
                  <c:v>41590.0</c:v>
                </c:pt>
                <c:pt idx="17">
                  <c:v>41591.0</c:v>
                </c:pt>
                <c:pt idx="18">
                  <c:v>41592.0</c:v>
                </c:pt>
                <c:pt idx="19">
                  <c:v>41593.0</c:v>
                </c:pt>
                <c:pt idx="20">
                  <c:v>41596.0</c:v>
                </c:pt>
                <c:pt idx="21">
                  <c:v>41597.0</c:v>
                </c:pt>
                <c:pt idx="22">
                  <c:v>41598.0</c:v>
                </c:pt>
                <c:pt idx="23">
                  <c:v>41599.0</c:v>
                </c:pt>
                <c:pt idx="24">
                  <c:v>41600.0</c:v>
                </c:pt>
                <c:pt idx="25">
                  <c:v>41603.0</c:v>
                </c:pt>
                <c:pt idx="26">
                  <c:v>41604.0</c:v>
                </c:pt>
                <c:pt idx="27">
                  <c:v>41605.0</c:v>
                </c:pt>
                <c:pt idx="28">
                  <c:v>41606.0</c:v>
                </c:pt>
                <c:pt idx="29">
                  <c:v>41607.0</c:v>
                </c:pt>
                <c:pt idx="30">
                  <c:v>41610.0</c:v>
                </c:pt>
                <c:pt idx="31">
                  <c:v>41611.0</c:v>
                </c:pt>
                <c:pt idx="32">
                  <c:v>41612.0</c:v>
                </c:pt>
                <c:pt idx="33">
                  <c:v>41613.0</c:v>
                </c:pt>
                <c:pt idx="34">
                  <c:v>41614.0</c:v>
                </c:pt>
                <c:pt idx="35">
                  <c:v>41617.0</c:v>
                </c:pt>
                <c:pt idx="36">
                  <c:v>41618.0</c:v>
                </c:pt>
                <c:pt idx="37">
                  <c:v>41619.0</c:v>
                </c:pt>
                <c:pt idx="38">
                  <c:v>41620.0</c:v>
                </c:pt>
                <c:pt idx="39">
                  <c:v>41621.0</c:v>
                </c:pt>
                <c:pt idx="40">
                  <c:v>41624.0</c:v>
                </c:pt>
                <c:pt idx="41">
                  <c:v>41625.0</c:v>
                </c:pt>
                <c:pt idx="42">
                  <c:v>41626.0</c:v>
                </c:pt>
                <c:pt idx="43">
                  <c:v>41627.0</c:v>
                </c:pt>
                <c:pt idx="44">
                  <c:v>41628.0</c:v>
                </c:pt>
                <c:pt idx="45">
                  <c:v>41631.0</c:v>
                </c:pt>
                <c:pt idx="46">
                  <c:v>41632.0</c:v>
                </c:pt>
                <c:pt idx="47">
                  <c:v>41633.0</c:v>
                </c:pt>
                <c:pt idx="48">
                  <c:v>41634.0</c:v>
                </c:pt>
                <c:pt idx="49">
                  <c:v>41635.0</c:v>
                </c:pt>
                <c:pt idx="50">
                  <c:v>41638.0</c:v>
                </c:pt>
                <c:pt idx="51">
                  <c:v>41639.0</c:v>
                </c:pt>
                <c:pt idx="52">
                  <c:v>41640.0</c:v>
                </c:pt>
                <c:pt idx="53">
                  <c:v>41641.0</c:v>
                </c:pt>
                <c:pt idx="54">
                  <c:v>41642.0</c:v>
                </c:pt>
                <c:pt idx="55">
                  <c:v>41645.0</c:v>
                </c:pt>
                <c:pt idx="56">
                  <c:v>41646.0</c:v>
                </c:pt>
                <c:pt idx="57">
                  <c:v>41647.0</c:v>
                </c:pt>
                <c:pt idx="58">
                  <c:v>41648.0</c:v>
                </c:pt>
                <c:pt idx="59">
                  <c:v>41649.0</c:v>
                </c:pt>
                <c:pt idx="60">
                  <c:v>41652.0</c:v>
                </c:pt>
                <c:pt idx="61">
                  <c:v>41653.0</c:v>
                </c:pt>
                <c:pt idx="62">
                  <c:v>41654.0</c:v>
                </c:pt>
                <c:pt idx="63">
                  <c:v>41655.0</c:v>
                </c:pt>
                <c:pt idx="64">
                  <c:v>41656.0</c:v>
                </c:pt>
                <c:pt idx="65">
                  <c:v>41659.0</c:v>
                </c:pt>
                <c:pt idx="66">
                  <c:v>41660.0</c:v>
                </c:pt>
                <c:pt idx="67">
                  <c:v>41661.0</c:v>
                </c:pt>
                <c:pt idx="68">
                  <c:v>41662.0</c:v>
                </c:pt>
                <c:pt idx="69">
                  <c:v>41663.0</c:v>
                </c:pt>
                <c:pt idx="70">
                  <c:v>41666.0</c:v>
                </c:pt>
                <c:pt idx="71">
                  <c:v>41667.0</c:v>
                </c:pt>
                <c:pt idx="72">
                  <c:v>41668.0</c:v>
                </c:pt>
                <c:pt idx="73">
                  <c:v>41669.0</c:v>
                </c:pt>
                <c:pt idx="74">
                  <c:v>41670.0</c:v>
                </c:pt>
                <c:pt idx="75">
                  <c:v>41673.0</c:v>
                </c:pt>
                <c:pt idx="76">
                  <c:v>41674.0</c:v>
                </c:pt>
                <c:pt idx="77">
                  <c:v>41675.0</c:v>
                </c:pt>
                <c:pt idx="78">
                  <c:v>41676.0</c:v>
                </c:pt>
                <c:pt idx="79">
                  <c:v>41677.0</c:v>
                </c:pt>
                <c:pt idx="80">
                  <c:v>41680.0</c:v>
                </c:pt>
                <c:pt idx="81">
                  <c:v>41681.0</c:v>
                </c:pt>
                <c:pt idx="82">
                  <c:v>41682.0</c:v>
                </c:pt>
                <c:pt idx="83">
                  <c:v>41683.0</c:v>
                </c:pt>
                <c:pt idx="84">
                  <c:v>41684.0</c:v>
                </c:pt>
                <c:pt idx="85">
                  <c:v>41687.0</c:v>
                </c:pt>
                <c:pt idx="86">
                  <c:v>41688.0</c:v>
                </c:pt>
                <c:pt idx="87">
                  <c:v>41689.0</c:v>
                </c:pt>
                <c:pt idx="88">
                  <c:v>41690.0</c:v>
                </c:pt>
                <c:pt idx="89">
                  <c:v>41691.0</c:v>
                </c:pt>
                <c:pt idx="90">
                  <c:v>41694.0</c:v>
                </c:pt>
                <c:pt idx="91">
                  <c:v>41695.0</c:v>
                </c:pt>
                <c:pt idx="92">
                  <c:v>41696.0</c:v>
                </c:pt>
                <c:pt idx="93">
                  <c:v>41697.0</c:v>
                </c:pt>
                <c:pt idx="94">
                  <c:v>41698.0</c:v>
                </c:pt>
                <c:pt idx="95">
                  <c:v>41701.0</c:v>
                </c:pt>
                <c:pt idx="96">
                  <c:v>41702.0</c:v>
                </c:pt>
                <c:pt idx="97">
                  <c:v>41703.0</c:v>
                </c:pt>
                <c:pt idx="98">
                  <c:v>41704.0</c:v>
                </c:pt>
                <c:pt idx="99">
                  <c:v>41705.0</c:v>
                </c:pt>
                <c:pt idx="100">
                  <c:v>41708.0</c:v>
                </c:pt>
                <c:pt idx="101">
                  <c:v>41709.0</c:v>
                </c:pt>
                <c:pt idx="102">
                  <c:v>41710.0</c:v>
                </c:pt>
                <c:pt idx="103">
                  <c:v>41711.0</c:v>
                </c:pt>
                <c:pt idx="104">
                  <c:v>41712.0</c:v>
                </c:pt>
                <c:pt idx="105">
                  <c:v>41715.0</c:v>
                </c:pt>
                <c:pt idx="106">
                  <c:v>41716.0</c:v>
                </c:pt>
                <c:pt idx="107">
                  <c:v>41717.0</c:v>
                </c:pt>
                <c:pt idx="108">
                  <c:v>41718.0</c:v>
                </c:pt>
                <c:pt idx="109">
                  <c:v>41719.0</c:v>
                </c:pt>
                <c:pt idx="110">
                  <c:v>41722.0</c:v>
                </c:pt>
                <c:pt idx="111">
                  <c:v>41723.0</c:v>
                </c:pt>
                <c:pt idx="112">
                  <c:v>41724.0</c:v>
                </c:pt>
                <c:pt idx="113">
                  <c:v>41725.0</c:v>
                </c:pt>
                <c:pt idx="114">
                  <c:v>41726.0</c:v>
                </c:pt>
                <c:pt idx="115">
                  <c:v>41729.0</c:v>
                </c:pt>
                <c:pt idx="116">
                  <c:v>41730.0</c:v>
                </c:pt>
                <c:pt idx="117">
                  <c:v>41731.0</c:v>
                </c:pt>
                <c:pt idx="118">
                  <c:v>41732.0</c:v>
                </c:pt>
                <c:pt idx="119">
                  <c:v>41733.0</c:v>
                </c:pt>
                <c:pt idx="120">
                  <c:v>41736.0</c:v>
                </c:pt>
                <c:pt idx="121">
                  <c:v>41737.0</c:v>
                </c:pt>
                <c:pt idx="122">
                  <c:v>41738.0</c:v>
                </c:pt>
                <c:pt idx="123">
                  <c:v>41739.0</c:v>
                </c:pt>
                <c:pt idx="124">
                  <c:v>41740.0</c:v>
                </c:pt>
                <c:pt idx="125">
                  <c:v>41743.0</c:v>
                </c:pt>
                <c:pt idx="126">
                  <c:v>41744.0</c:v>
                </c:pt>
                <c:pt idx="127">
                  <c:v>41745.0</c:v>
                </c:pt>
                <c:pt idx="128">
                  <c:v>41746.0</c:v>
                </c:pt>
                <c:pt idx="129">
                  <c:v>41747.0</c:v>
                </c:pt>
                <c:pt idx="130">
                  <c:v>41750.0</c:v>
                </c:pt>
                <c:pt idx="131">
                  <c:v>41751.0</c:v>
                </c:pt>
                <c:pt idx="132">
                  <c:v>41752.0</c:v>
                </c:pt>
                <c:pt idx="133">
                  <c:v>41753.0</c:v>
                </c:pt>
                <c:pt idx="134">
                  <c:v>41754.0</c:v>
                </c:pt>
                <c:pt idx="135">
                  <c:v>41757.0</c:v>
                </c:pt>
                <c:pt idx="136">
                  <c:v>41758.0</c:v>
                </c:pt>
                <c:pt idx="137">
                  <c:v>41759.0</c:v>
                </c:pt>
                <c:pt idx="138">
                  <c:v>41760.0</c:v>
                </c:pt>
                <c:pt idx="139">
                  <c:v>41761.0</c:v>
                </c:pt>
                <c:pt idx="140">
                  <c:v>41764.0</c:v>
                </c:pt>
                <c:pt idx="141">
                  <c:v>41765.0</c:v>
                </c:pt>
                <c:pt idx="142">
                  <c:v>41766.0</c:v>
                </c:pt>
                <c:pt idx="143">
                  <c:v>41767.0</c:v>
                </c:pt>
                <c:pt idx="144">
                  <c:v>41768.0</c:v>
                </c:pt>
                <c:pt idx="145">
                  <c:v>41771.0</c:v>
                </c:pt>
                <c:pt idx="146">
                  <c:v>41772.0</c:v>
                </c:pt>
                <c:pt idx="147">
                  <c:v>41773.0</c:v>
                </c:pt>
                <c:pt idx="148">
                  <c:v>41774.0</c:v>
                </c:pt>
                <c:pt idx="149">
                  <c:v>41775.0</c:v>
                </c:pt>
                <c:pt idx="150">
                  <c:v>41778.0</c:v>
                </c:pt>
                <c:pt idx="151">
                  <c:v>41779.0</c:v>
                </c:pt>
                <c:pt idx="152">
                  <c:v>41780.0</c:v>
                </c:pt>
                <c:pt idx="153">
                  <c:v>41781.0</c:v>
                </c:pt>
                <c:pt idx="154">
                  <c:v>41782.0</c:v>
                </c:pt>
                <c:pt idx="155">
                  <c:v>41785.0</c:v>
                </c:pt>
                <c:pt idx="156">
                  <c:v>41786.0</c:v>
                </c:pt>
                <c:pt idx="157">
                  <c:v>41787.0</c:v>
                </c:pt>
                <c:pt idx="158">
                  <c:v>41788.0</c:v>
                </c:pt>
                <c:pt idx="159">
                  <c:v>41789.0</c:v>
                </c:pt>
                <c:pt idx="160">
                  <c:v>41792.0</c:v>
                </c:pt>
                <c:pt idx="161">
                  <c:v>41793.0</c:v>
                </c:pt>
                <c:pt idx="162">
                  <c:v>41794.0</c:v>
                </c:pt>
                <c:pt idx="163">
                  <c:v>41795.0</c:v>
                </c:pt>
                <c:pt idx="164">
                  <c:v>41796.0</c:v>
                </c:pt>
                <c:pt idx="165">
                  <c:v>41799.0</c:v>
                </c:pt>
                <c:pt idx="166">
                  <c:v>41800.0</c:v>
                </c:pt>
                <c:pt idx="167">
                  <c:v>41801.0</c:v>
                </c:pt>
                <c:pt idx="168">
                  <c:v>41802.0</c:v>
                </c:pt>
                <c:pt idx="169">
                  <c:v>41803.0</c:v>
                </c:pt>
                <c:pt idx="170">
                  <c:v>41806.0</c:v>
                </c:pt>
                <c:pt idx="171">
                  <c:v>41807.0</c:v>
                </c:pt>
                <c:pt idx="172">
                  <c:v>41808.0</c:v>
                </c:pt>
                <c:pt idx="173">
                  <c:v>41809.0</c:v>
                </c:pt>
                <c:pt idx="174">
                  <c:v>41810.0</c:v>
                </c:pt>
                <c:pt idx="175">
                  <c:v>41813.0</c:v>
                </c:pt>
                <c:pt idx="176">
                  <c:v>41814.0</c:v>
                </c:pt>
                <c:pt idx="177">
                  <c:v>41815.0</c:v>
                </c:pt>
                <c:pt idx="178">
                  <c:v>41816.0</c:v>
                </c:pt>
                <c:pt idx="179">
                  <c:v>41817.0</c:v>
                </c:pt>
                <c:pt idx="180">
                  <c:v>41820.0</c:v>
                </c:pt>
                <c:pt idx="181">
                  <c:v>41821.0</c:v>
                </c:pt>
                <c:pt idx="182">
                  <c:v>41822.0</c:v>
                </c:pt>
                <c:pt idx="183">
                  <c:v>41823.0</c:v>
                </c:pt>
                <c:pt idx="184">
                  <c:v>41824.0</c:v>
                </c:pt>
                <c:pt idx="185">
                  <c:v>41827.0</c:v>
                </c:pt>
                <c:pt idx="186">
                  <c:v>41828.0</c:v>
                </c:pt>
                <c:pt idx="187">
                  <c:v>41829.0</c:v>
                </c:pt>
                <c:pt idx="188">
                  <c:v>41830.0</c:v>
                </c:pt>
                <c:pt idx="189">
                  <c:v>41831.0</c:v>
                </c:pt>
                <c:pt idx="190">
                  <c:v>41834.0</c:v>
                </c:pt>
                <c:pt idx="191">
                  <c:v>41835.0</c:v>
                </c:pt>
                <c:pt idx="192">
                  <c:v>41836.0</c:v>
                </c:pt>
                <c:pt idx="193">
                  <c:v>41837.0</c:v>
                </c:pt>
                <c:pt idx="194">
                  <c:v>41838.0</c:v>
                </c:pt>
                <c:pt idx="195">
                  <c:v>41841.0</c:v>
                </c:pt>
                <c:pt idx="196">
                  <c:v>41842.0</c:v>
                </c:pt>
                <c:pt idx="197">
                  <c:v>41843.0</c:v>
                </c:pt>
                <c:pt idx="198">
                  <c:v>41844.0</c:v>
                </c:pt>
                <c:pt idx="199">
                  <c:v>41845.0</c:v>
                </c:pt>
                <c:pt idx="200">
                  <c:v>41848.0</c:v>
                </c:pt>
                <c:pt idx="201">
                  <c:v>41849.0</c:v>
                </c:pt>
                <c:pt idx="202">
                  <c:v>41850.0</c:v>
                </c:pt>
                <c:pt idx="203">
                  <c:v>41851.0</c:v>
                </c:pt>
                <c:pt idx="204">
                  <c:v>41852.0</c:v>
                </c:pt>
                <c:pt idx="205">
                  <c:v>41855.0</c:v>
                </c:pt>
                <c:pt idx="206">
                  <c:v>41856.0</c:v>
                </c:pt>
                <c:pt idx="207">
                  <c:v>41857.0</c:v>
                </c:pt>
                <c:pt idx="208">
                  <c:v>41858.0</c:v>
                </c:pt>
                <c:pt idx="209">
                  <c:v>41859.0</c:v>
                </c:pt>
                <c:pt idx="210">
                  <c:v>41862.0</c:v>
                </c:pt>
                <c:pt idx="211">
                  <c:v>41863.0</c:v>
                </c:pt>
                <c:pt idx="212">
                  <c:v>41864.0</c:v>
                </c:pt>
                <c:pt idx="213">
                  <c:v>41865.0</c:v>
                </c:pt>
                <c:pt idx="214">
                  <c:v>41866.0</c:v>
                </c:pt>
                <c:pt idx="215">
                  <c:v>41869.0</c:v>
                </c:pt>
                <c:pt idx="216">
                  <c:v>41870.0</c:v>
                </c:pt>
                <c:pt idx="217">
                  <c:v>41871.0</c:v>
                </c:pt>
                <c:pt idx="218">
                  <c:v>41872.0</c:v>
                </c:pt>
                <c:pt idx="219">
                  <c:v>41873.0</c:v>
                </c:pt>
                <c:pt idx="220">
                  <c:v>41876.0</c:v>
                </c:pt>
                <c:pt idx="221">
                  <c:v>41877.0</c:v>
                </c:pt>
                <c:pt idx="222">
                  <c:v>41878.0</c:v>
                </c:pt>
                <c:pt idx="223">
                  <c:v>41879.0</c:v>
                </c:pt>
                <c:pt idx="224">
                  <c:v>41880.0</c:v>
                </c:pt>
                <c:pt idx="225">
                  <c:v>41883.0</c:v>
                </c:pt>
                <c:pt idx="226">
                  <c:v>41884.0</c:v>
                </c:pt>
                <c:pt idx="227">
                  <c:v>41885.0</c:v>
                </c:pt>
                <c:pt idx="228">
                  <c:v>41886.0</c:v>
                </c:pt>
                <c:pt idx="229">
                  <c:v>41887.0</c:v>
                </c:pt>
                <c:pt idx="230">
                  <c:v>41890.0</c:v>
                </c:pt>
                <c:pt idx="231">
                  <c:v>41891.0</c:v>
                </c:pt>
                <c:pt idx="232">
                  <c:v>41892.0</c:v>
                </c:pt>
                <c:pt idx="233">
                  <c:v>41893.0</c:v>
                </c:pt>
                <c:pt idx="234">
                  <c:v>41894.0</c:v>
                </c:pt>
                <c:pt idx="235">
                  <c:v>41897.0</c:v>
                </c:pt>
                <c:pt idx="236">
                  <c:v>41898.0</c:v>
                </c:pt>
                <c:pt idx="237">
                  <c:v>41899.0</c:v>
                </c:pt>
                <c:pt idx="238">
                  <c:v>41900.0</c:v>
                </c:pt>
                <c:pt idx="239">
                  <c:v>41901.0</c:v>
                </c:pt>
                <c:pt idx="240">
                  <c:v>41904.0</c:v>
                </c:pt>
                <c:pt idx="241">
                  <c:v>41905.0</c:v>
                </c:pt>
                <c:pt idx="242">
                  <c:v>41906.0</c:v>
                </c:pt>
                <c:pt idx="243">
                  <c:v>41907.0</c:v>
                </c:pt>
                <c:pt idx="244">
                  <c:v>41908.0</c:v>
                </c:pt>
                <c:pt idx="245">
                  <c:v>41911.0</c:v>
                </c:pt>
                <c:pt idx="246">
                  <c:v>41912.0</c:v>
                </c:pt>
                <c:pt idx="247">
                  <c:v>41913.0</c:v>
                </c:pt>
                <c:pt idx="248">
                  <c:v>41914.0</c:v>
                </c:pt>
                <c:pt idx="249">
                  <c:v>41915.0</c:v>
                </c:pt>
                <c:pt idx="250">
                  <c:v>41918.0</c:v>
                </c:pt>
                <c:pt idx="251">
                  <c:v>41919.0</c:v>
                </c:pt>
                <c:pt idx="252">
                  <c:v>41920.0</c:v>
                </c:pt>
                <c:pt idx="253">
                  <c:v>41921.0</c:v>
                </c:pt>
                <c:pt idx="254">
                  <c:v>41922.0</c:v>
                </c:pt>
                <c:pt idx="255">
                  <c:v>41925.0</c:v>
                </c:pt>
                <c:pt idx="256">
                  <c:v>41926.0</c:v>
                </c:pt>
                <c:pt idx="257">
                  <c:v>41927.0</c:v>
                </c:pt>
                <c:pt idx="258">
                  <c:v>41928.0</c:v>
                </c:pt>
                <c:pt idx="259">
                  <c:v>41929.0</c:v>
                </c:pt>
                <c:pt idx="260">
                  <c:v>41932.0</c:v>
                </c:pt>
                <c:pt idx="261">
                  <c:v>41933.0</c:v>
                </c:pt>
                <c:pt idx="262">
                  <c:v>41934.0</c:v>
                </c:pt>
                <c:pt idx="263">
                  <c:v>41935.0</c:v>
                </c:pt>
                <c:pt idx="264">
                  <c:v>41936.0</c:v>
                </c:pt>
              </c:numCache>
            </c:numRef>
          </c:cat>
          <c:val>
            <c:numRef>
              <c:f>'EMD Data'!$D$3:$D$267</c:f>
              <c:numCache>
                <c:formatCode>General</c:formatCode>
                <c:ptCount val="265"/>
                <c:pt idx="0">
                  <c:v>1042.66</c:v>
                </c:pt>
                <c:pt idx="1">
                  <c:v>1044.66</c:v>
                </c:pt>
                <c:pt idx="2">
                  <c:v>1033.47</c:v>
                </c:pt>
                <c:pt idx="3">
                  <c:v>1030.82</c:v>
                </c:pt>
                <c:pt idx="4">
                  <c:v>1027.27</c:v>
                </c:pt>
                <c:pt idx="5">
                  <c:v>1034.38</c:v>
                </c:pt>
                <c:pt idx="6">
                  <c:v>1036.76</c:v>
                </c:pt>
                <c:pt idx="7">
                  <c:v>1042.75</c:v>
                </c:pt>
                <c:pt idx="8">
                  <c:v>1034.42</c:v>
                </c:pt>
                <c:pt idx="9">
                  <c:v>1027.87</c:v>
                </c:pt>
                <c:pt idx="10">
                  <c:v>1027.06</c:v>
                </c:pt>
                <c:pt idx="11">
                  <c:v>1016.3</c:v>
                </c:pt>
                <c:pt idx="12">
                  <c:v>1016.19</c:v>
                </c:pt>
                <c:pt idx="13">
                  <c:v>1010.19</c:v>
                </c:pt>
                <c:pt idx="14">
                  <c:v>995.3</c:v>
                </c:pt>
                <c:pt idx="15">
                  <c:v>992.99</c:v>
                </c:pt>
                <c:pt idx="16">
                  <c:v>991.4499999999999</c:v>
                </c:pt>
                <c:pt idx="17">
                  <c:v>979.88</c:v>
                </c:pt>
                <c:pt idx="18">
                  <c:v>991.77</c:v>
                </c:pt>
                <c:pt idx="19">
                  <c:v>1005.17</c:v>
                </c:pt>
                <c:pt idx="20">
                  <c:v>1025.3</c:v>
                </c:pt>
                <c:pt idx="21">
                  <c:v>1024.53</c:v>
                </c:pt>
                <c:pt idx="22">
                  <c:v>1019.57</c:v>
                </c:pt>
                <c:pt idx="23">
                  <c:v>1004.24</c:v>
                </c:pt>
                <c:pt idx="24">
                  <c:v>1009.17</c:v>
                </c:pt>
                <c:pt idx="25">
                  <c:v>1010.63</c:v>
                </c:pt>
                <c:pt idx="26">
                  <c:v>1005.4</c:v>
                </c:pt>
                <c:pt idx="27">
                  <c:v>1008.81</c:v>
                </c:pt>
                <c:pt idx="28">
                  <c:v>1012.02</c:v>
                </c:pt>
                <c:pt idx="29">
                  <c:v>1018.28</c:v>
                </c:pt>
                <c:pt idx="30">
                  <c:v>1013.44</c:v>
                </c:pt>
                <c:pt idx="31">
                  <c:v>1002.71</c:v>
                </c:pt>
                <c:pt idx="32">
                  <c:v>995.75</c:v>
                </c:pt>
                <c:pt idx="33">
                  <c:v>998.4499999999999</c:v>
                </c:pt>
                <c:pt idx="34">
                  <c:v>1002.2</c:v>
                </c:pt>
                <c:pt idx="35">
                  <c:v>1012.76</c:v>
                </c:pt>
                <c:pt idx="36">
                  <c:v>1012.32</c:v>
                </c:pt>
                <c:pt idx="37">
                  <c:v>1002.55</c:v>
                </c:pt>
                <c:pt idx="38">
                  <c:v>991.52</c:v>
                </c:pt>
                <c:pt idx="39">
                  <c:v>990.48</c:v>
                </c:pt>
                <c:pt idx="40">
                  <c:v>990.4</c:v>
                </c:pt>
                <c:pt idx="41">
                  <c:v>990.49</c:v>
                </c:pt>
                <c:pt idx="42">
                  <c:v>992.7</c:v>
                </c:pt>
                <c:pt idx="43">
                  <c:v>990.65</c:v>
                </c:pt>
                <c:pt idx="44">
                  <c:v>988.26</c:v>
                </c:pt>
                <c:pt idx="45">
                  <c:v>992.69</c:v>
                </c:pt>
                <c:pt idx="46">
                  <c:v>995.3499999999999</c:v>
                </c:pt>
                <c:pt idx="47">
                  <c:v>994.87</c:v>
                </c:pt>
                <c:pt idx="48">
                  <c:v>993.18</c:v>
                </c:pt>
                <c:pt idx="49">
                  <c:v>997.5599999999999</c:v>
                </c:pt>
                <c:pt idx="50">
                  <c:v>1001.9</c:v>
                </c:pt>
                <c:pt idx="51">
                  <c:v>1002.69</c:v>
                </c:pt>
                <c:pt idx="52">
                  <c:v>1002.66</c:v>
                </c:pt>
                <c:pt idx="53">
                  <c:v>990.79</c:v>
                </c:pt>
                <c:pt idx="54">
                  <c:v>979.49</c:v>
                </c:pt>
                <c:pt idx="55">
                  <c:v>972.42</c:v>
                </c:pt>
                <c:pt idx="56">
                  <c:v>971.48</c:v>
                </c:pt>
                <c:pt idx="57">
                  <c:v>973.17</c:v>
                </c:pt>
                <c:pt idx="58">
                  <c:v>963.11</c:v>
                </c:pt>
                <c:pt idx="59">
                  <c:v>970.15</c:v>
                </c:pt>
                <c:pt idx="60">
                  <c:v>977.42</c:v>
                </c:pt>
                <c:pt idx="61">
                  <c:v>975.28</c:v>
                </c:pt>
                <c:pt idx="62">
                  <c:v>977.87</c:v>
                </c:pt>
                <c:pt idx="63">
                  <c:v>974.65</c:v>
                </c:pt>
                <c:pt idx="64">
                  <c:v>972.27</c:v>
                </c:pt>
                <c:pt idx="65">
                  <c:v>970.8199999999999</c:v>
                </c:pt>
                <c:pt idx="66">
                  <c:v>970.75</c:v>
                </c:pt>
                <c:pt idx="67">
                  <c:v>976.47</c:v>
                </c:pt>
                <c:pt idx="68">
                  <c:v>963.98</c:v>
                </c:pt>
                <c:pt idx="69">
                  <c:v>949.9</c:v>
                </c:pt>
                <c:pt idx="70">
                  <c:v>931.64</c:v>
                </c:pt>
                <c:pt idx="71">
                  <c:v>934.09</c:v>
                </c:pt>
                <c:pt idx="72">
                  <c:v>936.67</c:v>
                </c:pt>
                <c:pt idx="73">
                  <c:v>936.37</c:v>
                </c:pt>
                <c:pt idx="74">
                  <c:v>936.53</c:v>
                </c:pt>
                <c:pt idx="75">
                  <c:v>926.74</c:v>
                </c:pt>
                <c:pt idx="76">
                  <c:v>917.74</c:v>
                </c:pt>
                <c:pt idx="77">
                  <c:v>916.5599999999999</c:v>
                </c:pt>
                <c:pt idx="78">
                  <c:v>929.8</c:v>
                </c:pt>
                <c:pt idx="79">
                  <c:v>937.3</c:v>
                </c:pt>
                <c:pt idx="80">
                  <c:v>935.5</c:v>
                </c:pt>
                <c:pt idx="81">
                  <c:v>944.75</c:v>
                </c:pt>
                <c:pt idx="82">
                  <c:v>953.3</c:v>
                </c:pt>
                <c:pt idx="83">
                  <c:v>945.8299999999999</c:v>
                </c:pt>
                <c:pt idx="84">
                  <c:v>957.3099999999999</c:v>
                </c:pt>
                <c:pt idx="85">
                  <c:v>964.29</c:v>
                </c:pt>
                <c:pt idx="86">
                  <c:v>958.87</c:v>
                </c:pt>
                <c:pt idx="87">
                  <c:v>959.09</c:v>
                </c:pt>
                <c:pt idx="88">
                  <c:v>950.62</c:v>
                </c:pt>
                <c:pt idx="89">
                  <c:v>959.26</c:v>
                </c:pt>
                <c:pt idx="90">
                  <c:v>958.42</c:v>
                </c:pt>
                <c:pt idx="91">
                  <c:v>955.54</c:v>
                </c:pt>
                <c:pt idx="92">
                  <c:v>956.26</c:v>
                </c:pt>
                <c:pt idx="93">
                  <c:v>963.23</c:v>
                </c:pt>
                <c:pt idx="94">
                  <c:v>966.42</c:v>
                </c:pt>
                <c:pt idx="95">
                  <c:v>950.68</c:v>
                </c:pt>
                <c:pt idx="96">
                  <c:v>956.19</c:v>
                </c:pt>
                <c:pt idx="97">
                  <c:v>959.18</c:v>
                </c:pt>
                <c:pt idx="98">
                  <c:v>970.27</c:v>
                </c:pt>
                <c:pt idx="99">
                  <c:v>966.72</c:v>
                </c:pt>
                <c:pt idx="100">
                  <c:v>955.02</c:v>
                </c:pt>
                <c:pt idx="101">
                  <c:v>955.89</c:v>
                </c:pt>
                <c:pt idx="102">
                  <c:v>944.63</c:v>
                </c:pt>
                <c:pt idx="103">
                  <c:v>943.19</c:v>
                </c:pt>
                <c:pt idx="104">
                  <c:v>937.69</c:v>
                </c:pt>
                <c:pt idx="105">
                  <c:v>943.22</c:v>
                </c:pt>
                <c:pt idx="106">
                  <c:v>952.48</c:v>
                </c:pt>
                <c:pt idx="107">
                  <c:v>950.59</c:v>
                </c:pt>
                <c:pt idx="108">
                  <c:v>940.7</c:v>
                </c:pt>
                <c:pt idx="109">
                  <c:v>944.9599999999999</c:v>
                </c:pt>
                <c:pt idx="110">
                  <c:v>953.9</c:v>
                </c:pt>
                <c:pt idx="111">
                  <c:v>958.49</c:v>
                </c:pt>
                <c:pt idx="112">
                  <c:v>968.23</c:v>
                </c:pt>
                <c:pt idx="113">
                  <c:v>975.29</c:v>
                </c:pt>
                <c:pt idx="114">
                  <c:v>984.91</c:v>
                </c:pt>
                <c:pt idx="115">
                  <c:v>994.65</c:v>
                </c:pt>
                <c:pt idx="116">
                  <c:v>1000.79</c:v>
                </c:pt>
                <c:pt idx="117">
                  <c:v>1004.97</c:v>
                </c:pt>
                <c:pt idx="118">
                  <c:v>1000.17</c:v>
                </c:pt>
                <c:pt idx="119">
                  <c:v>1002.04</c:v>
                </c:pt>
                <c:pt idx="120">
                  <c:v>1004.15</c:v>
                </c:pt>
                <c:pt idx="121">
                  <c:v>1011.49</c:v>
                </c:pt>
                <c:pt idx="122">
                  <c:v>1014.83</c:v>
                </c:pt>
                <c:pt idx="123">
                  <c:v>1021.74</c:v>
                </c:pt>
                <c:pt idx="124">
                  <c:v>1015.44</c:v>
                </c:pt>
                <c:pt idx="125">
                  <c:v>1011.73</c:v>
                </c:pt>
                <c:pt idx="126">
                  <c:v>999.9</c:v>
                </c:pt>
                <c:pt idx="127">
                  <c:v>1002.5</c:v>
                </c:pt>
                <c:pt idx="128">
                  <c:v>1009.22</c:v>
                </c:pt>
                <c:pt idx="129">
                  <c:v>1011.87</c:v>
                </c:pt>
                <c:pt idx="130">
                  <c:v>1010.76</c:v>
                </c:pt>
                <c:pt idx="131">
                  <c:v>1008.72</c:v>
                </c:pt>
                <c:pt idx="132">
                  <c:v>1003.79</c:v>
                </c:pt>
                <c:pt idx="133">
                  <c:v>1004.46</c:v>
                </c:pt>
                <c:pt idx="134">
                  <c:v>993.3499999999999</c:v>
                </c:pt>
                <c:pt idx="135">
                  <c:v>993.12</c:v>
                </c:pt>
                <c:pt idx="136">
                  <c:v>999.9299999999999</c:v>
                </c:pt>
                <c:pt idx="137">
                  <c:v>995.28</c:v>
                </c:pt>
                <c:pt idx="138">
                  <c:v>996.01</c:v>
                </c:pt>
                <c:pt idx="139">
                  <c:v>1003.39</c:v>
                </c:pt>
                <c:pt idx="140">
                  <c:v>1001.01</c:v>
                </c:pt>
                <c:pt idx="141">
                  <c:v>1003.93</c:v>
                </c:pt>
                <c:pt idx="142">
                  <c:v>1004.5</c:v>
                </c:pt>
                <c:pt idx="143">
                  <c:v>1008.85</c:v>
                </c:pt>
                <c:pt idx="144">
                  <c:v>1006.95</c:v>
                </c:pt>
                <c:pt idx="145">
                  <c:v>1015.81</c:v>
                </c:pt>
                <c:pt idx="146">
                  <c:v>1022.44</c:v>
                </c:pt>
                <c:pt idx="147">
                  <c:v>1032.24</c:v>
                </c:pt>
                <c:pt idx="148">
                  <c:v>1029.1</c:v>
                </c:pt>
                <c:pt idx="149">
                  <c:v>1031.95</c:v>
                </c:pt>
                <c:pt idx="150">
                  <c:v>1035.43</c:v>
                </c:pt>
                <c:pt idx="151">
                  <c:v>1029.91</c:v>
                </c:pt>
                <c:pt idx="152">
                  <c:v>1031.66</c:v>
                </c:pt>
                <c:pt idx="153">
                  <c:v>1041.19</c:v>
                </c:pt>
                <c:pt idx="154">
                  <c:v>1042.92</c:v>
                </c:pt>
                <c:pt idx="155">
                  <c:v>1041.84</c:v>
                </c:pt>
                <c:pt idx="156">
                  <c:v>1032.88</c:v>
                </c:pt>
                <c:pt idx="157">
                  <c:v>1038.23</c:v>
                </c:pt>
                <c:pt idx="158">
                  <c:v>1038.64</c:v>
                </c:pt>
                <c:pt idx="159">
                  <c:v>1027.69</c:v>
                </c:pt>
                <c:pt idx="160">
                  <c:v>1029.5</c:v>
                </c:pt>
                <c:pt idx="161">
                  <c:v>1035.95</c:v>
                </c:pt>
                <c:pt idx="162">
                  <c:v>1031.19</c:v>
                </c:pt>
                <c:pt idx="163">
                  <c:v>1034.98</c:v>
                </c:pt>
                <c:pt idx="164">
                  <c:v>1044.93</c:v>
                </c:pt>
                <c:pt idx="165">
                  <c:v>1048.96</c:v>
                </c:pt>
                <c:pt idx="166">
                  <c:v>1057.59</c:v>
                </c:pt>
                <c:pt idx="167">
                  <c:v>1056.04</c:v>
                </c:pt>
                <c:pt idx="168">
                  <c:v>1054.74</c:v>
                </c:pt>
                <c:pt idx="169">
                  <c:v>1049.14</c:v>
                </c:pt>
                <c:pt idx="170">
                  <c:v>1046.28</c:v>
                </c:pt>
                <c:pt idx="171">
                  <c:v>1043.53</c:v>
                </c:pt>
                <c:pt idx="172">
                  <c:v>1044.57</c:v>
                </c:pt>
                <c:pt idx="173">
                  <c:v>1049.94</c:v>
                </c:pt>
                <c:pt idx="174">
                  <c:v>1043.86</c:v>
                </c:pt>
                <c:pt idx="175">
                  <c:v>1042.33</c:v>
                </c:pt>
                <c:pt idx="176">
                  <c:v>1048.14</c:v>
                </c:pt>
                <c:pt idx="177">
                  <c:v>1041.78</c:v>
                </c:pt>
                <c:pt idx="178">
                  <c:v>1046.81</c:v>
                </c:pt>
                <c:pt idx="179">
                  <c:v>1046.18</c:v>
                </c:pt>
                <c:pt idx="180">
                  <c:v>1050.78</c:v>
                </c:pt>
                <c:pt idx="181">
                  <c:v>1051.39</c:v>
                </c:pt>
                <c:pt idx="182">
                  <c:v>1060.57</c:v>
                </c:pt>
                <c:pt idx="183">
                  <c:v>1062.18</c:v>
                </c:pt>
                <c:pt idx="184">
                  <c:v>1062.4</c:v>
                </c:pt>
                <c:pt idx="185">
                  <c:v>1064.33</c:v>
                </c:pt>
                <c:pt idx="186">
                  <c:v>1064.73</c:v>
                </c:pt>
                <c:pt idx="187">
                  <c:v>1060.93</c:v>
                </c:pt>
                <c:pt idx="188">
                  <c:v>1062.37</c:v>
                </c:pt>
                <c:pt idx="189">
                  <c:v>1058.67</c:v>
                </c:pt>
                <c:pt idx="190">
                  <c:v>1063.66</c:v>
                </c:pt>
                <c:pt idx="191">
                  <c:v>1066.35</c:v>
                </c:pt>
                <c:pt idx="192">
                  <c:v>1066.83</c:v>
                </c:pt>
                <c:pt idx="193">
                  <c:v>1062.59</c:v>
                </c:pt>
                <c:pt idx="194">
                  <c:v>1063.26</c:v>
                </c:pt>
                <c:pt idx="195">
                  <c:v>1063.26</c:v>
                </c:pt>
                <c:pt idx="196">
                  <c:v>1074.48</c:v>
                </c:pt>
                <c:pt idx="197">
                  <c:v>1077.7</c:v>
                </c:pt>
                <c:pt idx="198">
                  <c:v>1080.85</c:v>
                </c:pt>
                <c:pt idx="199">
                  <c:v>1078.69</c:v>
                </c:pt>
                <c:pt idx="200">
                  <c:v>1079.24</c:v>
                </c:pt>
                <c:pt idx="201">
                  <c:v>1080.54</c:v>
                </c:pt>
                <c:pt idx="202">
                  <c:v>1078.75</c:v>
                </c:pt>
                <c:pt idx="203">
                  <c:v>1065.77</c:v>
                </c:pt>
                <c:pt idx="204">
                  <c:v>1060.13</c:v>
                </c:pt>
                <c:pt idx="205">
                  <c:v>1069.3</c:v>
                </c:pt>
                <c:pt idx="206">
                  <c:v>1063.11</c:v>
                </c:pt>
                <c:pt idx="207">
                  <c:v>1056.77</c:v>
                </c:pt>
                <c:pt idx="208">
                  <c:v>1051.22</c:v>
                </c:pt>
                <c:pt idx="209">
                  <c:v>1045.51</c:v>
                </c:pt>
                <c:pt idx="210">
                  <c:v>1061.41</c:v>
                </c:pt>
                <c:pt idx="211">
                  <c:v>1064.42</c:v>
                </c:pt>
                <c:pt idx="212">
                  <c:v>1070.87</c:v>
                </c:pt>
                <c:pt idx="213">
                  <c:v>1072.37</c:v>
                </c:pt>
                <c:pt idx="214">
                  <c:v>1074.51</c:v>
                </c:pt>
                <c:pt idx="215">
                  <c:v>1077.07</c:v>
                </c:pt>
                <c:pt idx="216">
                  <c:v>1084.45</c:v>
                </c:pt>
                <c:pt idx="217">
                  <c:v>1085.08</c:v>
                </c:pt>
                <c:pt idx="218">
                  <c:v>1081.93</c:v>
                </c:pt>
                <c:pt idx="219">
                  <c:v>1083.07</c:v>
                </c:pt>
                <c:pt idx="220">
                  <c:v>1085.29</c:v>
                </c:pt>
                <c:pt idx="221">
                  <c:v>1087.77</c:v>
                </c:pt>
                <c:pt idx="222">
                  <c:v>1093.74</c:v>
                </c:pt>
                <c:pt idx="223">
                  <c:v>1086.98</c:v>
                </c:pt>
                <c:pt idx="224">
                  <c:v>1087.88</c:v>
                </c:pt>
                <c:pt idx="225">
                  <c:v>1090.57</c:v>
                </c:pt>
                <c:pt idx="226">
                  <c:v>1086.73</c:v>
                </c:pt>
                <c:pt idx="227">
                  <c:v>1100.98</c:v>
                </c:pt>
                <c:pt idx="228">
                  <c:v>1100.23</c:v>
                </c:pt>
                <c:pt idx="229">
                  <c:v>1096.83</c:v>
                </c:pt>
                <c:pt idx="230">
                  <c:v>1094.99</c:v>
                </c:pt>
                <c:pt idx="231">
                  <c:v>1087.54</c:v>
                </c:pt>
                <c:pt idx="232">
                  <c:v>1075.22</c:v>
                </c:pt>
                <c:pt idx="233">
                  <c:v>1069.43</c:v>
                </c:pt>
                <c:pt idx="234">
                  <c:v>1061.53</c:v>
                </c:pt>
                <c:pt idx="235">
                  <c:v>1055.78</c:v>
                </c:pt>
                <c:pt idx="236">
                  <c:v>1054.07</c:v>
                </c:pt>
                <c:pt idx="237">
                  <c:v>1062.39</c:v>
                </c:pt>
                <c:pt idx="238">
                  <c:v>1056.37</c:v>
                </c:pt>
                <c:pt idx="239">
                  <c:v>1053.92</c:v>
                </c:pt>
                <c:pt idx="240">
                  <c:v>1040.29</c:v>
                </c:pt>
                <c:pt idx="241">
                  <c:v>1032.79</c:v>
                </c:pt>
                <c:pt idx="242">
                  <c:v>1035.31</c:v>
                </c:pt>
                <c:pt idx="243">
                  <c:v>1025.63</c:v>
                </c:pt>
                <c:pt idx="244">
                  <c:v>1023.91</c:v>
                </c:pt>
                <c:pt idx="245">
                  <c:v>1009.43</c:v>
                </c:pt>
                <c:pt idx="246">
                  <c:v>1005.33</c:v>
                </c:pt>
                <c:pt idx="247">
                  <c:v>996.8599999999999</c:v>
                </c:pt>
                <c:pt idx="248">
                  <c:v>992.53</c:v>
                </c:pt>
                <c:pt idx="249">
                  <c:v>997.27</c:v>
                </c:pt>
                <c:pt idx="250">
                  <c:v>1010.32</c:v>
                </c:pt>
                <c:pt idx="251">
                  <c:v>1010.86</c:v>
                </c:pt>
                <c:pt idx="252">
                  <c:v>998.76</c:v>
                </c:pt>
                <c:pt idx="253">
                  <c:v>1008.33</c:v>
                </c:pt>
                <c:pt idx="254">
                  <c:v>989.87</c:v>
                </c:pt>
                <c:pt idx="255">
                  <c:v>991.49</c:v>
                </c:pt>
                <c:pt idx="256">
                  <c:v>992.08</c:v>
                </c:pt>
                <c:pt idx="257">
                  <c:v>982.6</c:v>
                </c:pt>
                <c:pt idx="258">
                  <c:v>970.65</c:v>
                </c:pt>
                <c:pt idx="259">
                  <c:v>976.76</c:v>
                </c:pt>
                <c:pt idx="260">
                  <c:v>981.5</c:v>
                </c:pt>
                <c:pt idx="261">
                  <c:v>981.78</c:v>
                </c:pt>
                <c:pt idx="262">
                  <c:v>987.09</c:v>
                </c:pt>
                <c:pt idx="263">
                  <c:v>981.75</c:v>
                </c:pt>
                <c:pt idx="264">
                  <c:v>984.38</c:v>
                </c:pt>
              </c:numCache>
            </c:numRef>
          </c:val>
          <c:smooth val="0"/>
        </c:ser>
        <c:dLbls>
          <c:showLegendKey val="0"/>
          <c:showVal val="0"/>
          <c:showCatName val="0"/>
          <c:showSerName val="0"/>
          <c:showPercent val="0"/>
          <c:showBubbleSize val="0"/>
        </c:dLbls>
        <c:marker val="1"/>
        <c:smooth val="0"/>
        <c:axId val="-2136039144"/>
        <c:axId val="-2136022744"/>
      </c:lineChart>
      <c:dateAx>
        <c:axId val="-2136024120"/>
        <c:scaling>
          <c:orientation val="minMax"/>
        </c:scaling>
        <c:delete val="0"/>
        <c:axPos val="b"/>
        <c:numFmt formatCode="d\.m\.yyyy" sourceLinked="1"/>
        <c:majorTickMark val="out"/>
        <c:minorTickMark val="none"/>
        <c:tickLblPos val="nextTo"/>
        <c:txPr>
          <a:bodyPr/>
          <a:lstStyle/>
          <a:p>
            <a:pPr>
              <a:defRPr sz="1200"/>
            </a:pPr>
            <a:endParaRPr lang="fi-FI"/>
          </a:p>
        </c:txPr>
        <c:crossAx val="-2136044152"/>
        <c:crosses val="autoZero"/>
        <c:auto val="1"/>
        <c:lblOffset val="100"/>
        <c:baseTimeUnit val="days"/>
      </c:dateAx>
      <c:valAx>
        <c:axId val="-2136044152"/>
        <c:scaling>
          <c:orientation val="minMax"/>
          <c:min val="82.0"/>
        </c:scaling>
        <c:delete val="0"/>
        <c:axPos val="l"/>
        <c:majorGridlines/>
        <c:numFmt formatCode="General" sourceLinked="1"/>
        <c:majorTickMark val="out"/>
        <c:minorTickMark val="none"/>
        <c:tickLblPos val="nextTo"/>
        <c:txPr>
          <a:bodyPr/>
          <a:lstStyle/>
          <a:p>
            <a:pPr>
              <a:defRPr sz="1200"/>
            </a:pPr>
            <a:endParaRPr lang="fi-FI"/>
          </a:p>
        </c:txPr>
        <c:crossAx val="-2136024120"/>
        <c:crosses val="autoZero"/>
        <c:crossBetween val="between"/>
      </c:valAx>
      <c:valAx>
        <c:axId val="-2136022744"/>
        <c:scaling>
          <c:orientation val="minMax"/>
          <c:min val="800.0"/>
        </c:scaling>
        <c:delete val="0"/>
        <c:axPos val="r"/>
        <c:numFmt formatCode="General" sourceLinked="1"/>
        <c:majorTickMark val="out"/>
        <c:minorTickMark val="none"/>
        <c:tickLblPos val="nextTo"/>
        <c:txPr>
          <a:bodyPr/>
          <a:lstStyle/>
          <a:p>
            <a:pPr>
              <a:defRPr sz="1200"/>
            </a:pPr>
            <a:endParaRPr lang="fi-FI"/>
          </a:p>
        </c:txPr>
        <c:crossAx val="-2136039144"/>
        <c:crosses val="max"/>
        <c:crossBetween val="between"/>
      </c:valAx>
      <c:dateAx>
        <c:axId val="-2136039144"/>
        <c:scaling>
          <c:orientation val="minMax"/>
        </c:scaling>
        <c:delete val="1"/>
        <c:axPos val="b"/>
        <c:numFmt formatCode="d\.m\.yyyy" sourceLinked="1"/>
        <c:majorTickMark val="out"/>
        <c:minorTickMark val="none"/>
        <c:tickLblPos val="nextTo"/>
        <c:crossAx val="-2136022744"/>
        <c:crosses val="autoZero"/>
        <c:auto val="1"/>
        <c:lblOffset val="100"/>
        <c:baseTimeUnit val="days"/>
      </c:dateAx>
    </c:plotArea>
    <c:legend>
      <c:legendPos val="t"/>
      <c:overlay val="0"/>
      <c:txPr>
        <a:bodyPr/>
        <a:lstStyle/>
        <a:p>
          <a:pPr>
            <a:defRPr sz="1400"/>
          </a:pPr>
          <a:endParaRPr lang="fi-FI"/>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v>Italia 10 v korkoero Saksaan</c:v>
          </c:tx>
          <c:spPr>
            <a:ln>
              <a:solidFill>
                <a:schemeClr val="accent1"/>
              </a:solidFill>
            </a:ln>
          </c:spPr>
          <c:marker>
            <c:symbol val="none"/>
          </c:marker>
          <c:cat>
            <c:numRef>
              <c:f>Korkodata!$AE$3:$AE$267</c:f>
              <c:numCache>
                <c:formatCode>m/d/yyyy</c:formatCode>
                <c:ptCount val="265"/>
                <c:pt idx="0" formatCode="d\.m\.yyyy">
                  <c:v>41568.0</c:v>
                </c:pt>
                <c:pt idx="1">
                  <c:v>41569.0</c:v>
                </c:pt>
                <c:pt idx="2">
                  <c:v>41570.0</c:v>
                </c:pt>
                <c:pt idx="3">
                  <c:v>41571.0</c:v>
                </c:pt>
                <c:pt idx="4">
                  <c:v>41572.0</c:v>
                </c:pt>
                <c:pt idx="5">
                  <c:v>41575.0</c:v>
                </c:pt>
                <c:pt idx="6">
                  <c:v>41576.0</c:v>
                </c:pt>
                <c:pt idx="7">
                  <c:v>41577.0</c:v>
                </c:pt>
                <c:pt idx="8">
                  <c:v>41578.0</c:v>
                </c:pt>
                <c:pt idx="9">
                  <c:v>41579.0</c:v>
                </c:pt>
                <c:pt idx="10">
                  <c:v>41582.0</c:v>
                </c:pt>
                <c:pt idx="11">
                  <c:v>41583.0</c:v>
                </c:pt>
                <c:pt idx="12">
                  <c:v>41584.0</c:v>
                </c:pt>
                <c:pt idx="13">
                  <c:v>41585.0</c:v>
                </c:pt>
                <c:pt idx="14">
                  <c:v>41586.0</c:v>
                </c:pt>
                <c:pt idx="15">
                  <c:v>41589.0</c:v>
                </c:pt>
                <c:pt idx="16">
                  <c:v>41590.0</c:v>
                </c:pt>
                <c:pt idx="17">
                  <c:v>41591.0</c:v>
                </c:pt>
                <c:pt idx="18">
                  <c:v>41592.0</c:v>
                </c:pt>
                <c:pt idx="19">
                  <c:v>41593.0</c:v>
                </c:pt>
                <c:pt idx="20">
                  <c:v>41596.0</c:v>
                </c:pt>
                <c:pt idx="21">
                  <c:v>41597.0</c:v>
                </c:pt>
                <c:pt idx="22">
                  <c:v>41598.0</c:v>
                </c:pt>
                <c:pt idx="23">
                  <c:v>41599.0</c:v>
                </c:pt>
                <c:pt idx="24">
                  <c:v>41600.0</c:v>
                </c:pt>
                <c:pt idx="25">
                  <c:v>41603.0</c:v>
                </c:pt>
                <c:pt idx="26">
                  <c:v>41604.0</c:v>
                </c:pt>
                <c:pt idx="27">
                  <c:v>41605.0</c:v>
                </c:pt>
                <c:pt idx="28">
                  <c:v>41606.0</c:v>
                </c:pt>
                <c:pt idx="29">
                  <c:v>41607.0</c:v>
                </c:pt>
                <c:pt idx="30">
                  <c:v>41610.0</c:v>
                </c:pt>
                <c:pt idx="31">
                  <c:v>41611.0</c:v>
                </c:pt>
                <c:pt idx="32">
                  <c:v>41612.0</c:v>
                </c:pt>
                <c:pt idx="33">
                  <c:v>41613.0</c:v>
                </c:pt>
                <c:pt idx="34">
                  <c:v>41614.0</c:v>
                </c:pt>
                <c:pt idx="35">
                  <c:v>41617.0</c:v>
                </c:pt>
                <c:pt idx="36">
                  <c:v>41618.0</c:v>
                </c:pt>
                <c:pt idx="37">
                  <c:v>41619.0</c:v>
                </c:pt>
                <c:pt idx="38">
                  <c:v>41620.0</c:v>
                </c:pt>
                <c:pt idx="39">
                  <c:v>41621.0</c:v>
                </c:pt>
                <c:pt idx="40">
                  <c:v>41624.0</c:v>
                </c:pt>
                <c:pt idx="41">
                  <c:v>41625.0</c:v>
                </c:pt>
                <c:pt idx="42">
                  <c:v>41626.0</c:v>
                </c:pt>
                <c:pt idx="43">
                  <c:v>41627.0</c:v>
                </c:pt>
                <c:pt idx="44">
                  <c:v>41628.0</c:v>
                </c:pt>
                <c:pt idx="45">
                  <c:v>41631.0</c:v>
                </c:pt>
                <c:pt idx="46">
                  <c:v>41632.0</c:v>
                </c:pt>
                <c:pt idx="47">
                  <c:v>41633.0</c:v>
                </c:pt>
                <c:pt idx="48">
                  <c:v>41634.0</c:v>
                </c:pt>
                <c:pt idx="49">
                  <c:v>41635.0</c:v>
                </c:pt>
                <c:pt idx="50">
                  <c:v>41638.0</c:v>
                </c:pt>
                <c:pt idx="51">
                  <c:v>41639.0</c:v>
                </c:pt>
                <c:pt idx="52">
                  <c:v>41640.0</c:v>
                </c:pt>
                <c:pt idx="53">
                  <c:v>41641.0</c:v>
                </c:pt>
                <c:pt idx="54">
                  <c:v>41642.0</c:v>
                </c:pt>
                <c:pt idx="55">
                  <c:v>41645.0</c:v>
                </c:pt>
                <c:pt idx="56">
                  <c:v>41646.0</c:v>
                </c:pt>
                <c:pt idx="57">
                  <c:v>41647.0</c:v>
                </c:pt>
                <c:pt idx="58">
                  <c:v>41648.0</c:v>
                </c:pt>
                <c:pt idx="59">
                  <c:v>41649.0</c:v>
                </c:pt>
                <c:pt idx="60">
                  <c:v>41652.0</c:v>
                </c:pt>
                <c:pt idx="61">
                  <c:v>41653.0</c:v>
                </c:pt>
                <c:pt idx="62">
                  <c:v>41654.0</c:v>
                </c:pt>
                <c:pt idx="63">
                  <c:v>41655.0</c:v>
                </c:pt>
                <c:pt idx="64">
                  <c:v>41656.0</c:v>
                </c:pt>
                <c:pt idx="65">
                  <c:v>41659.0</c:v>
                </c:pt>
                <c:pt idx="66">
                  <c:v>41660.0</c:v>
                </c:pt>
                <c:pt idx="67">
                  <c:v>41661.0</c:v>
                </c:pt>
                <c:pt idx="68">
                  <c:v>41662.0</c:v>
                </c:pt>
                <c:pt idx="69">
                  <c:v>41663.0</c:v>
                </c:pt>
                <c:pt idx="70">
                  <c:v>41666.0</c:v>
                </c:pt>
                <c:pt idx="71">
                  <c:v>41667.0</c:v>
                </c:pt>
                <c:pt idx="72">
                  <c:v>41668.0</c:v>
                </c:pt>
                <c:pt idx="73">
                  <c:v>41669.0</c:v>
                </c:pt>
                <c:pt idx="74">
                  <c:v>41670.0</c:v>
                </c:pt>
                <c:pt idx="75">
                  <c:v>41673.0</c:v>
                </c:pt>
                <c:pt idx="76">
                  <c:v>41674.0</c:v>
                </c:pt>
                <c:pt idx="77">
                  <c:v>41675.0</c:v>
                </c:pt>
                <c:pt idx="78">
                  <c:v>41676.0</c:v>
                </c:pt>
                <c:pt idx="79">
                  <c:v>41677.0</c:v>
                </c:pt>
                <c:pt idx="80">
                  <c:v>41680.0</c:v>
                </c:pt>
                <c:pt idx="81">
                  <c:v>41681.0</c:v>
                </c:pt>
                <c:pt idx="82">
                  <c:v>41682.0</c:v>
                </c:pt>
                <c:pt idx="83">
                  <c:v>41683.0</c:v>
                </c:pt>
                <c:pt idx="84">
                  <c:v>41684.0</c:v>
                </c:pt>
                <c:pt idx="85">
                  <c:v>41687.0</c:v>
                </c:pt>
                <c:pt idx="86">
                  <c:v>41688.0</c:v>
                </c:pt>
                <c:pt idx="87">
                  <c:v>41689.0</c:v>
                </c:pt>
                <c:pt idx="88">
                  <c:v>41690.0</c:v>
                </c:pt>
                <c:pt idx="89">
                  <c:v>41691.0</c:v>
                </c:pt>
                <c:pt idx="90">
                  <c:v>41694.0</c:v>
                </c:pt>
                <c:pt idx="91">
                  <c:v>41695.0</c:v>
                </c:pt>
                <c:pt idx="92">
                  <c:v>41696.0</c:v>
                </c:pt>
                <c:pt idx="93">
                  <c:v>41697.0</c:v>
                </c:pt>
                <c:pt idx="94">
                  <c:v>41698.0</c:v>
                </c:pt>
                <c:pt idx="95">
                  <c:v>41701.0</c:v>
                </c:pt>
                <c:pt idx="96">
                  <c:v>41702.0</c:v>
                </c:pt>
                <c:pt idx="97">
                  <c:v>41703.0</c:v>
                </c:pt>
                <c:pt idx="98">
                  <c:v>41704.0</c:v>
                </c:pt>
                <c:pt idx="99">
                  <c:v>41705.0</c:v>
                </c:pt>
                <c:pt idx="100">
                  <c:v>41708.0</c:v>
                </c:pt>
                <c:pt idx="101">
                  <c:v>41709.0</c:v>
                </c:pt>
                <c:pt idx="102">
                  <c:v>41710.0</c:v>
                </c:pt>
                <c:pt idx="103">
                  <c:v>41711.0</c:v>
                </c:pt>
                <c:pt idx="104">
                  <c:v>41712.0</c:v>
                </c:pt>
                <c:pt idx="105">
                  <c:v>41715.0</c:v>
                </c:pt>
                <c:pt idx="106">
                  <c:v>41716.0</c:v>
                </c:pt>
                <c:pt idx="107">
                  <c:v>41717.0</c:v>
                </c:pt>
                <c:pt idx="108">
                  <c:v>41718.0</c:v>
                </c:pt>
                <c:pt idx="109">
                  <c:v>41719.0</c:v>
                </c:pt>
                <c:pt idx="110">
                  <c:v>41722.0</c:v>
                </c:pt>
                <c:pt idx="111">
                  <c:v>41723.0</c:v>
                </c:pt>
                <c:pt idx="112">
                  <c:v>41724.0</c:v>
                </c:pt>
                <c:pt idx="113">
                  <c:v>41725.0</c:v>
                </c:pt>
                <c:pt idx="114">
                  <c:v>41726.0</c:v>
                </c:pt>
                <c:pt idx="115">
                  <c:v>41729.0</c:v>
                </c:pt>
                <c:pt idx="116">
                  <c:v>41730.0</c:v>
                </c:pt>
                <c:pt idx="117">
                  <c:v>41731.0</c:v>
                </c:pt>
                <c:pt idx="118">
                  <c:v>41732.0</c:v>
                </c:pt>
                <c:pt idx="119">
                  <c:v>41733.0</c:v>
                </c:pt>
                <c:pt idx="120">
                  <c:v>41736.0</c:v>
                </c:pt>
                <c:pt idx="121">
                  <c:v>41737.0</c:v>
                </c:pt>
                <c:pt idx="122">
                  <c:v>41738.0</c:v>
                </c:pt>
                <c:pt idx="123">
                  <c:v>41739.0</c:v>
                </c:pt>
                <c:pt idx="124">
                  <c:v>41740.0</c:v>
                </c:pt>
                <c:pt idx="125">
                  <c:v>41743.0</c:v>
                </c:pt>
                <c:pt idx="126">
                  <c:v>41744.0</c:v>
                </c:pt>
                <c:pt idx="127">
                  <c:v>41745.0</c:v>
                </c:pt>
                <c:pt idx="128">
                  <c:v>41746.0</c:v>
                </c:pt>
                <c:pt idx="129">
                  <c:v>41747.0</c:v>
                </c:pt>
                <c:pt idx="130">
                  <c:v>41750.0</c:v>
                </c:pt>
                <c:pt idx="131">
                  <c:v>41751.0</c:v>
                </c:pt>
                <c:pt idx="132">
                  <c:v>41752.0</c:v>
                </c:pt>
                <c:pt idx="133">
                  <c:v>41753.0</c:v>
                </c:pt>
                <c:pt idx="134">
                  <c:v>41754.0</c:v>
                </c:pt>
                <c:pt idx="135">
                  <c:v>41757.0</c:v>
                </c:pt>
                <c:pt idx="136">
                  <c:v>41758.0</c:v>
                </c:pt>
                <c:pt idx="137">
                  <c:v>41759.0</c:v>
                </c:pt>
                <c:pt idx="138">
                  <c:v>41760.0</c:v>
                </c:pt>
                <c:pt idx="139">
                  <c:v>41761.0</c:v>
                </c:pt>
                <c:pt idx="140">
                  <c:v>41764.0</c:v>
                </c:pt>
                <c:pt idx="141">
                  <c:v>41765.0</c:v>
                </c:pt>
                <c:pt idx="142">
                  <c:v>41766.0</c:v>
                </c:pt>
                <c:pt idx="143">
                  <c:v>41767.0</c:v>
                </c:pt>
                <c:pt idx="144">
                  <c:v>41768.0</c:v>
                </c:pt>
                <c:pt idx="145">
                  <c:v>41771.0</c:v>
                </c:pt>
                <c:pt idx="146">
                  <c:v>41772.0</c:v>
                </c:pt>
                <c:pt idx="147">
                  <c:v>41773.0</c:v>
                </c:pt>
                <c:pt idx="148">
                  <c:v>41774.0</c:v>
                </c:pt>
                <c:pt idx="149">
                  <c:v>41775.0</c:v>
                </c:pt>
                <c:pt idx="150">
                  <c:v>41778.0</c:v>
                </c:pt>
                <c:pt idx="151">
                  <c:v>41779.0</c:v>
                </c:pt>
                <c:pt idx="152">
                  <c:v>41780.0</c:v>
                </c:pt>
                <c:pt idx="153">
                  <c:v>41781.0</c:v>
                </c:pt>
                <c:pt idx="154">
                  <c:v>41782.0</c:v>
                </c:pt>
                <c:pt idx="155">
                  <c:v>41785.0</c:v>
                </c:pt>
                <c:pt idx="156">
                  <c:v>41786.0</c:v>
                </c:pt>
                <c:pt idx="157">
                  <c:v>41787.0</c:v>
                </c:pt>
                <c:pt idx="158">
                  <c:v>41788.0</c:v>
                </c:pt>
                <c:pt idx="159">
                  <c:v>41789.0</c:v>
                </c:pt>
                <c:pt idx="160">
                  <c:v>41792.0</c:v>
                </c:pt>
                <c:pt idx="161">
                  <c:v>41793.0</c:v>
                </c:pt>
                <c:pt idx="162">
                  <c:v>41794.0</c:v>
                </c:pt>
                <c:pt idx="163">
                  <c:v>41795.0</c:v>
                </c:pt>
                <c:pt idx="164">
                  <c:v>41796.0</c:v>
                </c:pt>
                <c:pt idx="165">
                  <c:v>41799.0</c:v>
                </c:pt>
                <c:pt idx="166">
                  <c:v>41800.0</c:v>
                </c:pt>
                <c:pt idx="167">
                  <c:v>41801.0</c:v>
                </c:pt>
                <c:pt idx="168">
                  <c:v>41802.0</c:v>
                </c:pt>
                <c:pt idx="169">
                  <c:v>41803.0</c:v>
                </c:pt>
                <c:pt idx="170">
                  <c:v>41806.0</c:v>
                </c:pt>
                <c:pt idx="171">
                  <c:v>41807.0</c:v>
                </c:pt>
                <c:pt idx="172">
                  <c:v>41808.0</c:v>
                </c:pt>
                <c:pt idx="173">
                  <c:v>41809.0</c:v>
                </c:pt>
                <c:pt idx="174">
                  <c:v>41810.0</c:v>
                </c:pt>
                <c:pt idx="175">
                  <c:v>41813.0</c:v>
                </c:pt>
                <c:pt idx="176">
                  <c:v>41814.0</c:v>
                </c:pt>
                <c:pt idx="177">
                  <c:v>41815.0</c:v>
                </c:pt>
                <c:pt idx="178">
                  <c:v>41816.0</c:v>
                </c:pt>
                <c:pt idx="179">
                  <c:v>41817.0</c:v>
                </c:pt>
                <c:pt idx="180">
                  <c:v>41820.0</c:v>
                </c:pt>
                <c:pt idx="181">
                  <c:v>41821.0</c:v>
                </c:pt>
                <c:pt idx="182">
                  <c:v>41822.0</c:v>
                </c:pt>
                <c:pt idx="183">
                  <c:v>41823.0</c:v>
                </c:pt>
                <c:pt idx="184">
                  <c:v>41824.0</c:v>
                </c:pt>
                <c:pt idx="185">
                  <c:v>41827.0</c:v>
                </c:pt>
                <c:pt idx="186">
                  <c:v>41828.0</c:v>
                </c:pt>
                <c:pt idx="187">
                  <c:v>41829.0</c:v>
                </c:pt>
                <c:pt idx="188">
                  <c:v>41830.0</c:v>
                </c:pt>
                <c:pt idx="189">
                  <c:v>41831.0</c:v>
                </c:pt>
                <c:pt idx="190">
                  <c:v>41834.0</c:v>
                </c:pt>
                <c:pt idx="191">
                  <c:v>41835.0</c:v>
                </c:pt>
                <c:pt idx="192">
                  <c:v>41836.0</c:v>
                </c:pt>
                <c:pt idx="193">
                  <c:v>41837.0</c:v>
                </c:pt>
                <c:pt idx="194">
                  <c:v>41838.0</c:v>
                </c:pt>
                <c:pt idx="195">
                  <c:v>41841.0</c:v>
                </c:pt>
                <c:pt idx="196">
                  <c:v>41842.0</c:v>
                </c:pt>
                <c:pt idx="197">
                  <c:v>41843.0</c:v>
                </c:pt>
                <c:pt idx="198">
                  <c:v>41844.0</c:v>
                </c:pt>
                <c:pt idx="199">
                  <c:v>41845.0</c:v>
                </c:pt>
                <c:pt idx="200">
                  <c:v>41848.0</c:v>
                </c:pt>
                <c:pt idx="201">
                  <c:v>41849.0</c:v>
                </c:pt>
                <c:pt idx="202">
                  <c:v>41850.0</c:v>
                </c:pt>
                <c:pt idx="203">
                  <c:v>41851.0</c:v>
                </c:pt>
                <c:pt idx="204">
                  <c:v>41852.0</c:v>
                </c:pt>
                <c:pt idx="205">
                  <c:v>41855.0</c:v>
                </c:pt>
                <c:pt idx="206">
                  <c:v>41856.0</c:v>
                </c:pt>
                <c:pt idx="207">
                  <c:v>41857.0</c:v>
                </c:pt>
                <c:pt idx="208">
                  <c:v>41858.0</c:v>
                </c:pt>
                <c:pt idx="209">
                  <c:v>41859.0</c:v>
                </c:pt>
                <c:pt idx="210">
                  <c:v>41862.0</c:v>
                </c:pt>
                <c:pt idx="211">
                  <c:v>41863.0</c:v>
                </c:pt>
                <c:pt idx="212">
                  <c:v>41864.0</c:v>
                </c:pt>
                <c:pt idx="213">
                  <c:v>41865.0</c:v>
                </c:pt>
                <c:pt idx="214">
                  <c:v>41866.0</c:v>
                </c:pt>
                <c:pt idx="215">
                  <c:v>41869.0</c:v>
                </c:pt>
                <c:pt idx="216">
                  <c:v>41870.0</c:v>
                </c:pt>
                <c:pt idx="217">
                  <c:v>41871.0</c:v>
                </c:pt>
                <c:pt idx="218">
                  <c:v>41872.0</c:v>
                </c:pt>
                <c:pt idx="219">
                  <c:v>41873.0</c:v>
                </c:pt>
                <c:pt idx="220">
                  <c:v>41876.0</c:v>
                </c:pt>
                <c:pt idx="221">
                  <c:v>41877.0</c:v>
                </c:pt>
                <c:pt idx="222">
                  <c:v>41878.0</c:v>
                </c:pt>
                <c:pt idx="223">
                  <c:v>41879.0</c:v>
                </c:pt>
                <c:pt idx="224">
                  <c:v>41880.0</c:v>
                </c:pt>
                <c:pt idx="225">
                  <c:v>41883.0</c:v>
                </c:pt>
                <c:pt idx="226">
                  <c:v>41884.0</c:v>
                </c:pt>
                <c:pt idx="227">
                  <c:v>41885.0</c:v>
                </c:pt>
                <c:pt idx="228">
                  <c:v>41886.0</c:v>
                </c:pt>
                <c:pt idx="229">
                  <c:v>41887.0</c:v>
                </c:pt>
                <c:pt idx="230">
                  <c:v>41890.0</c:v>
                </c:pt>
                <c:pt idx="231">
                  <c:v>41891.0</c:v>
                </c:pt>
                <c:pt idx="232">
                  <c:v>41892.0</c:v>
                </c:pt>
                <c:pt idx="233">
                  <c:v>41893.0</c:v>
                </c:pt>
                <c:pt idx="234">
                  <c:v>41894.0</c:v>
                </c:pt>
                <c:pt idx="235">
                  <c:v>41897.0</c:v>
                </c:pt>
                <c:pt idx="236">
                  <c:v>41898.0</c:v>
                </c:pt>
                <c:pt idx="237">
                  <c:v>41899.0</c:v>
                </c:pt>
                <c:pt idx="238">
                  <c:v>41900.0</c:v>
                </c:pt>
                <c:pt idx="239">
                  <c:v>41901.0</c:v>
                </c:pt>
                <c:pt idx="240">
                  <c:v>41904.0</c:v>
                </c:pt>
                <c:pt idx="241">
                  <c:v>41905.0</c:v>
                </c:pt>
                <c:pt idx="242">
                  <c:v>41906.0</c:v>
                </c:pt>
                <c:pt idx="243">
                  <c:v>41907.0</c:v>
                </c:pt>
                <c:pt idx="244">
                  <c:v>41908.0</c:v>
                </c:pt>
                <c:pt idx="245">
                  <c:v>41911.0</c:v>
                </c:pt>
                <c:pt idx="246">
                  <c:v>41912.0</c:v>
                </c:pt>
                <c:pt idx="247">
                  <c:v>41913.0</c:v>
                </c:pt>
                <c:pt idx="248">
                  <c:v>41914.0</c:v>
                </c:pt>
                <c:pt idx="249">
                  <c:v>41915.0</c:v>
                </c:pt>
                <c:pt idx="250">
                  <c:v>41918.0</c:v>
                </c:pt>
                <c:pt idx="251">
                  <c:v>41919.0</c:v>
                </c:pt>
                <c:pt idx="252">
                  <c:v>41920.0</c:v>
                </c:pt>
                <c:pt idx="253">
                  <c:v>41921.0</c:v>
                </c:pt>
                <c:pt idx="254">
                  <c:v>41922.0</c:v>
                </c:pt>
                <c:pt idx="255">
                  <c:v>41925.0</c:v>
                </c:pt>
                <c:pt idx="256">
                  <c:v>41926.0</c:v>
                </c:pt>
                <c:pt idx="257">
                  <c:v>41927.0</c:v>
                </c:pt>
                <c:pt idx="258">
                  <c:v>41928.0</c:v>
                </c:pt>
                <c:pt idx="259">
                  <c:v>41929.0</c:v>
                </c:pt>
                <c:pt idx="260">
                  <c:v>41932.0</c:v>
                </c:pt>
                <c:pt idx="261">
                  <c:v>41933.0</c:v>
                </c:pt>
                <c:pt idx="262">
                  <c:v>41934.0</c:v>
                </c:pt>
                <c:pt idx="263">
                  <c:v>41935.0</c:v>
                </c:pt>
                <c:pt idx="264">
                  <c:v>41936.0</c:v>
                </c:pt>
              </c:numCache>
            </c:numRef>
          </c:cat>
          <c:val>
            <c:numRef>
              <c:f>Korkodata!$AA$3:$AA$268</c:f>
              <c:numCache>
                <c:formatCode>General</c:formatCode>
                <c:ptCount val="266"/>
                <c:pt idx="0">
                  <c:v>2.344</c:v>
                </c:pt>
                <c:pt idx="1">
                  <c:v>2.303999999999999</c:v>
                </c:pt>
                <c:pt idx="2">
                  <c:v>2.350999999999999</c:v>
                </c:pt>
                <c:pt idx="3">
                  <c:v>2.387</c:v>
                </c:pt>
                <c:pt idx="4">
                  <c:v>2.469</c:v>
                </c:pt>
                <c:pt idx="5">
                  <c:v>2.448</c:v>
                </c:pt>
                <c:pt idx="6">
                  <c:v>2.4</c:v>
                </c:pt>
                <c:pt idx="7">
                  <c:v>2.502000000000001</c:v>
                </c:pt>
                <c:pt idx="8">
                  <c:v>2.457</c:v>
                </c:pt>
                <c:pt idx="9">
                  <c:v>2.388</c:v>
                </c:pt>
                <c:pt idx="10">
                  <c:v>2.438</c:v>
                </c:pt>
                <c:pt idx="11">
                  <c:v>2.43</c:v>
                </c:pt>
                <c:pt idx="12">
                  <c:v>2.469</c:v>
                </c:pt>
                <c:pt idx="13">
                  <c:v>2.410999999999999</c:v>
                </c:pt>
                <c:pt idx="14">
                  <c:v>2.382999999999999</c:v>
                </c:pt>
                <c:pt idx="15">
                  <c:v>2.374999999999999</c:v>
                </c:pt>
                <c:pt idx="16">
                  <c:v>2.363999999999999</c:v>
                </c:pt>
                <c:pt idx="17">
                  <c:v>2.378</c:v>
                </c:pt>
                <c:pt idx="18">
                  <c:v>2.356</c:v>
                </c:pt>
                <c:pt idx="19">
                  <c:v>2.387</c:v>
                </c:pt>
                <c:pt idx="20">
                  <c:v>2.397</c:v>
                </c:pt>
                <c:pt idx="21">
                  <c:v>2.345</c:v>
                </c:pt>
                <c:pt idx="22">
                  <c:v>2.37</c:v>
                </c:pt>
                <c:pt idx="23">
                  <c:v>2.36</c:v>
                </c:pt>
                <c:pt idx="24">
                  <c:v>2.334</c:v>
                </c:pt>
                <c:pt idx="25">
                  <c:v>2.365</c:v>
                </c:pt>
                <c:pt idx="26">
                  <c:v>2.376999999999999</c:v>
                </c:pt>
                <c:pt idx="27">
                  <c:v>2.344</c:v>
                </c:pt>
                <c:pt idx="28">
                  <c:v>2.354999999999999</c:v>
                </c:pt>
                <c:pt idx="29">
                  <c:v>2.364</c:v>
                </c:pt>
                <c:pt idx="30">
                  <c:v>2.334999999999999</c:v>
                </c:pt>
                <c:pt idx="31">
                  <c:v>2.368</c:v>
                </c:pt>
                <c:pt idx="32">
                  <c:v>2.34</c:v>
                </c:pt>
                <c:pt idx="33">
                  <c:v>2.358999999999999</c:v>
                </c:pt>
                <c:pt idx="34">
                  <c:v>2.332999999999999</c:v>
                </c:pt>
                <c:pt idx="35">
                  <c:v>2.287000000000001</c:v>
                </c:pt>
                <c:pt idx="36">
                  <c:v>2.226</c:v>
                </c:pt>
                <c:pt idx="37">
                  <c:v>2.245</c:v>
                </c:pt>
                <c:pt idx="38">
                  <c:v>2.264</c:v>
                </c:pt>
                <c:pt idx="39">
                  <c:v>2.262</c:v>
                </c:pt>
                <c:pt idx="40">
                  <c:v>2.208</c:v>
                </c:pt>
                <c:pt idx="41">
                  <c:v>2.216</c:v>
                </c:pt>
                <c:pt idx="42">
                  <c:v>2.223000000000001</c:v>
                </c:pt>
                <c:pt idx="43">
                  <c:v>2.208</c:v>
                </c:pt>
                <c:pt idx="44">
                  <c:v>2.252</c:v>
                </c:pt>
                <c:pt idx="45">
                  <c:v>2.294</c:v>
                </c:pt>
                <c:pt idx="46">
                  <c:v>2.309</c:v>
                </c:pt>
                <c:pt idx="47">
                  <c:v>2.309</c:v>
                </c:pt>
                <c:pt idx="48">
                  <c:v>2.309</c:v>
                </c:pt>
                <c:pt idx="49">
                  <c:v>2.258</c:v>
                </c:pt>
                <c:pt idx="50">
                  <c:v>2.16</c:v>
                </c:pt>
                <c:pt idx="51">
                  <c:v>2.196</c:v>
                </c:pt>
                <c:pt idx="52">
                  <c:v>2.196</c:v>
                </c:pt>
                <c:pt idx="53">
                  <c:v>2.029</c:v>
                </c:pt>
                <c:pt idx="54">
                  <c:v>1.972</c:v>
                </c:pt>
                <c:pt idx="55">
                  <c:v>2.032999999999999</c:v>
                </c:pt>
                <c:pt idx="56">
                  <c:v>1.986</c:v>
                </c:pt>
                <c:pt idx="57">
                  <c:v>1.98</c:v>
                </c:pt>
                <c:pt idx="58">
                  <c:v>2.01</c:v>
                </c:pt>
                <c:pt idx="59">
                  <c:v>2.074</c:v>
                </c:pt>
                <c:pt idx="60">
                  <c:v>2.067</c:v>
                </c:pt>
                <c:pt idx="61">
                  <c:v>2.064</c:v>
                </c:pt>
                <c:pt idx="62">
                  <c:v>2.035</c:v>
                </c:pt>
                <c:pt idx="63">
                  <c:v>2.062</c:v>
                </c:pt>
                <c:pt idx="64">
                  <c:v>2.069</c:v>
                </c:pt>
                <c:pt idx="65">
                  <c:v>2.055</c:v>
                </c:pt>
                <c:pt idx="66">
                  <c:v>2.094</c:v>
                </c:pt>
                <c:pt idx="67">
                  <c:v>2.075</c:v>
                </c:pt>
                <c:pt idx="68">
                  <c:v>2.152</c:v>
                </c:pt>
                <c:pt idx="69">
                  <c:v>2.255</c:v>
                </c:pt>
                <c:pt idx="70">
                  <c:v>2.232</c:v>
                </c:pt>
                <c:pt idx="71">
                  <c:v>2.172</c:v>
                </c:pt>
                <c:pt idx="72">
                  <c:v>2.112</c:v>
                </c:pt>
                <c:pt idx="73">
                  <c:v>2.104</c:v>
                </c:pt>
                <c:pt idx="74">
                  <c:v>2.109</c:v>
                </c:pt>
                <c:pt idx="75">
                  <c:v>2.133</c:v>
                </c:pt>
                <c:pt idx="76">
                  <c:v>2.133</c:v>
                </c:pt>
                <c:pt idx="77">
                  <c:v>2.125</c:v>
                </c:pt>
                <c:pt idx="78">
                  <c:v>2.064</c:v>
                </c:pt>
                <c:pt idx="79">
                  <c:v>2.027</c:v>
                </c:pt>
                <c:pt idx="80">
                  <c:v>2.005</c:v>
                </c:pt>
                <c:pt idx="81">
                  <c:v>1.997</c:v>
                </c:pt>
                <c:pt idx="82">
                  <c:v>2.015</c:v>
                </c:pt>
                <c:pt idx="83">
                  <c:v>2.042</c:v>
                </c:pt>
                <c:pt idx="84">
                  <c:v>2.008</c:v>
                </c:pt>
                <c:pt idx="85">
                  <c:v>1.931999999999999</c:v>
                </c:pt>
                <c:pt idx="86">
                  <c:v>1.891</c:v>
                </c:pt>
                <c:pt idx="87">
                  <c:v>1.927999999999999</c:v>
                </c:pt>
                <c:pt idx="88">
                  <c:v>1.96</c:v>
                </c:pt>
                <c:pt idx="89">
                  <c:v>1.937</c:v>
                </c:pt>
                <c:pt idx="90">
                  <c:v>1.94</c:v>
                </c:pt>
                <c:pt idx="91">
                  <c:v>1.94</c:v>
                </c:pt>
                <c:pt idx="92">
                  <c:v>1.921</c:v>
                </c:pt>
                <c:pt idx="93">
                  <c:v>1.898</c:v>
                </c:pt>
                <c:pt idx="94">
                  <c:v>1.855</c:v>
                </c:pt>
                <c:pt idx="95">
                  <c:v>1.903</c:v>
                </c:pt>
                <c:pt idx="96">
                  <c:v>1.825</c:v>
                </c:pt>
                <c:pt idx="97">
                  <c:v>1.772</c:v>
                </c:pt>
                <c:pt idx="98">
                  <c:v>1.795</c:v>
                </c:pt>
                <c:pt idx="99">
                  <c:v>1.769</c:v>
                </c:pt>
                <c:pt idx="100">
                  <c:v>1.744</c:v>
                </c:pt>
                <c:pt idx="101">
                  <c:v>1.761</c:v>
                </c:pt>
                <c:pt idx="102">
                  <c:v>1.824999999999999</c:v>
                </c:pt>
                <c:pt idx="103">
                  <c:v>1.895</c:v>
                </c:pt>
                <c:pt idx="104">
                  <c:v>1.859</c:v>
                </c:pt>
                <c:pt idx="105">
                  <c:v>1.81</c:v>
                </c:pt>
                <c:pt idx="106">
                  <c:v>1.798</c:v>
                </c:pt>
                <c:pt idx="107">
                  <c:v>1.796</c:v>
                </c:pt>
                <c:pt idx="108">
                  <c:v>1.782</c:v>
                </c:pt>
                <c:pt idx="109">
                  <c:v>1.783</c:v>
                </c:pt>
                <c:pt idx="110">
                  <c:v>1.832</c:v>
                </c:pt>
                <c:pt idx="111">
                  <c:v>1.816</c:v>
                </c:pt>
                <c:pt idx="112">
                  <c:v>1.769</c:v>
                </c:pt>
                <c:pt idx="113">
                  <c:v>1.771</c:v>
                </c:pt>
                <c:pt idx="114">
                  <c:v>1.755</c:v>
                </c:pt>
                <c:pt idx="115">
                  <c:v>1.726</c:v>
                </c:pt>
                <c:pt idx="116">
                  <c:v>1.716</c:v>
                </c:pt>
                <c:pt idx="117">
                  <c:v>1.691999999999999</c:v>
                </c:pt>
                <c:pt idx="118">
                  <c:v>1.652</c:v>
                </c:pt>
                <c:pt idx="119">
                  <c:v>1.616</c:v>
                </c:pt>
                <c:pt idx="120">
                  <c:v>1.647999999999999</c:v>
                </c:pt>
                <c:pt idx="121">
                  <c:v>1.663</c:v>
                </c:pt>
                <c:pt idx="122">
                  <c:v>1.626</c:v>
                </c:pt>
                <c:pt idx="123">
                  <c:v>1.646</c:v>
                </c:pt>
                <c:pt idx="124">
                  <c:v>1.706</c:v>
                </c:pt>
                <c:pt idx="125">
                  <c:v>1.648</c:v>
                </c:pt>
                <c:pt idx="126">
                  <c:v>1.635</c:v>
                </c:pt>
                <c:pt idx="127">
                  <c:v>1.614</c:v>
                </c:pt>
                <c:pt idx="128">
                  <c:v>1.606</c:v>
                </c:pt>
                <c:pt idx="129">
                  <c:v>1.606</c:v>
                </c:pt>
                <c:pt idx="130">
                  <c:v>1.606</c:v>
                </c:pt>
                <c:pt idx="131">
                  <c:v>1.559</c:v>
                </c:pt>
                <c:pt idx="132">
                  <c:v>1.565</c:v>
                </c:pt>
                <c:pt idx="133">
                  <c:v>1.594</c:v>
                </c:pt>
                <c:pt idx="134">
                  <c:v>1.621</c:v>
                </c:pt>
                <c:pt idx="135">
                  <c:v>1.636</c:v>
                </c:pt>
                <c:pt idx="136">
                  <c:v>1.618</c:v>
                </c:pt>
                <c:pt idx="137">
                  <c:v>1.598</c:v>
                </c:pt>
                <c:pt idx="138">
                  <c:v>1.601</c:v>
                </c:pt>
                <c:pt idx="139">
                  <c:v>1.592</c:v>
                </c:pt>
                <c:pt idx="140">
                  <c:v>1.583</c:v>
                </c:pt>
                <c:pt idx="141">
                  <c:v>1.544</c:v>
                </c:pt>
                <c:pt idx="142">
                  <c:v>1.542</c:v>
                </c:pt>
                <c:pt idx="143">
                  <c:v>1.473</c:v>
                </c:pt>
                <c:pt idx="144">
                  <c:v>1.497</c:v>
                </c:pt>
                <c:pt idx="145">
                  <c:v>1.512</c:v>
                </c:pt>
                <c:pt idx="146">
                  <c:v>1.522</c:v>
                </c:pt>
                <c:pt idx="147">
                  <c:v>1.542</c:v>
                </c:pt>
                <c:pt idx="148">
                  <c:v>1.797</c:v>
                </c:pt>
                <c:pt idx="149">
                  <c:v>1.733</c:v>
                </c:pt>
                <c:pt idx="150">
                  <c:v>1.804</c:v>
                </c:pt>
                <c:pt idx="151">
                  <c:v>1.913</c:v>
                </c:pt>
                <c:pt idx="152">
                  <c:v>1.779</c:v>
                </c:pt>
                <c:pt idx="153">
                  <c:v>1.835</c:v>
                </c:pt>
                <c:pt idx="154">
                  <c:v>1.742</c:v>
                </c:pt>
                <c:pt idx="155">
                  <c:v>1.565</c:v>
                </c:pt>
                <c:pt idx="156">
                  <c:v>1.612</c:v>
                </c:pt>
                <c:pt idx="157">
                  <c:v>1.596</c:v>
                </c:pt>
                <c:pt idx="158">
                  <c:v>1.604</c:v>
                </c:pt>
                <c:pt idx="159">
                  <c:v>1.605</c:v>
                </c:pt>
                <c:pt idx="160">
                  <c:v>1.596</c:v>
                </c:pt>
                <c:pt idx="161">
                  <c:v>1.591</c:v>
                </c:pt>
                <c:pt idx="162">
                  <c:v>1.588</c:v>
                </c:pt>
                <c:pt idx="163">
                  <c:v>1.528</c:v>
                </c:pt>
                <c:pt idx="164">
                  <c:v>1.405999999999999</c:v>
                </c:pt>
                <c:pt idx="165">
                  <c:v>1.324999999999999</c:v>
                </c:pt>
                <c:pt idx="166">
                  <c:v>1.403</c:v>
                </c:pt>
                <c:pt idx="167">
                  <c:v>1.396</c:v>
                </c:pt>
                <c:pt idx="168">
                  <c:v>1.433999999999999</c:v>
                </c:pt>
                <c:pt idx="169">
                  <c:v>1.41</c:v>
                </c:pt>
                <c:pt idx="170">
                  <c:v>1.433</c:v>
                </c:pt>
                <c:pt idx="171">
                  <c:v>1.423999999999999</c:v>
                </c:pt>
                <c:pt idx="172">
                  <c:v>1.482</c:v>
                </c:pt>
                <c:pt idx="173">
                  <c:v>1.592</c:v>
                </c:pt>
                <c:pt idx="174">
                  <c:v>1.602</c:v>
                </c:pt>
                <c:pt idx="175">
                  <c:v>1.579</c:v>
                </c:pt>
                <c:pt idx="176">
                  <c:v>1.56</c:v>
                </c:pt>
                <c:pt idx="177">
                  <c:v>1.589</c:v>
                </c:pt>
                <c:pt idx="178">
                  <c:v>1.599999999999999</c:v>
                </c:pt>
                <c:pt idx="179">
                  <c:v>1.571</c:v>
                </c:pt>
                <c:pt idx="180">
                  <c:v>1.601</c:v>
                </c:pt>
                <c:pt idx="181">
                  <c:v>1.583</c:v>
                </c:pt>
                <c:pt idx="182">
                  <c:v>1.622</c:v>
                </c:pt>
                <c:pt idx="183">
                  <c:v>1.555</c:v>
                </c:pt>
                <c:pt idx="184">
                  <c:v>1.569</c:v>
                </c:pt>
                <c:pt idx="185">
                  <c:v>1.556</c:v>
                </c:pt>
                <c:pt idx="186">
                  <c:v>1.622</c:v>
                </c:pt>
                <c:pt idx="187">
                  <c:v>1.653</c:v>
                </c:pt>
                <c:pt idx="188">
                  <c:v>1.747</c:v>
                </c:pt>
                <c:pt idx="189">
                  <c:v>1.685</c:v>
                </c:pt>
                <c:pt idx="190">
                  <c:v>1.667999999999999</c:v>
                </c:pt>
                <c:pt idx="191">
                  <c:v>1.643</c:v>
                </c:pt>
                <c:pt idx="192">
                  <c:v>1.629</c:v>
                </c:pt>
                <c:pt idx="193">
                  <c:v>1.639</c:v>
                </c:pt>
                <c:pt idx="194">
                  <c:v>1.624</c:v>
                </c:pt>
                <c:pt idx="195">
                  <c:v>1.626</c:v>
                </c:pt>
                <c:pt idx="196">
                  <c:v>1.607</c:v>
                </c:pt>
                <c:pt idx="197">
                  <c:v>1.595</c:v>
                </c:pt>
                <c:pt idx="198">
                  <c:v>1.55</c:v>
                </c:pt>
                <c:pt idx="199">
                  <c:v>1.567</c:v>
                </c:pt>
                <c:pt idx="200">
                  <c:v>1.526</c:v>
                </c:pt>
                <c:pt idx="201">
                  <c:v>1.52</c:v>
                </c:pt>
                <c:pt idx="202">
                  <c:v>1.529</c:v>
                </c:pt>
                <c:pt idx="203">
                  <c:v>1.54</c:v>
                </c:pt>
                <c:pt idx="204">
                  <c:v>1.627</c:v>
                </c:pt>
                <c:pt idx="205">
                  <c:v>1.56</c:v>
                </c:pt>
                <c:pt idx="206">
                  <c:v>1.581</c:v>
                </c:pt>
                <c:pt idx="207">
                  <c:v>1.708</c:v>
                </c:pt>
                <c:pt idx="208">
                  <c:v>1.81</c:v>
                </c:pt>
                <c:pt idx="209">
                  <c:v>1.762</c:v>
                </c:pt>
                <c:pt idx="210">
                  <c:v>1.729</c:v>
                </c:pt>
                <c:pt idx="211">
                  <c:v>1.682</c:v>
                </c:pt>
                <c:pt idx="212">
                  <c:v>1.684</c:v>
                </c:pt>
                <c:pt idx="213">
                  <c:v>1.64</c:v>
                </c:pt>
                <c:pt idx="214">
                  <c:v>1.632</c:v>
                </c:pt>
                <c:pt idx="215">
                  <c:v>1.62</c:v>
                </c:pt>
                <c:pt idx="216">
                  <c:v>1.594</c:v>
                </c:pt>
                <c:pt idx="217">
                  <c:v>1.609</c:v>
                </c:pt>
                <c:pt idx="218">
                  <c:v>1.601</c:v>
                </c:pt>
                <c:pt idx="219">
                  <c:v>1.594</c:v>
                </c:pt>
                <c:pt idx="220">
                  <c:v>1.531</c:v>
                </c:pt>
                <c:pt idx="221">
                  <c:v>1.474</c:v>
                </c:pt>
                <c:pt idx="222">
                  <c:v>1.48</c:v>
                </c:pt>
                <c:pt idx="223">
                  <c:v>1.56</c:v>
                </c:pt>
                <c:pt idx="224">
                  <c:v>1.546</c:v>
                </c:pt>
                <c:pt idx="225">
                  <c:v>1.54</c:v>
                </c:pt>
                <c:pt idx="226">
                  <c:v>1.525</c:v>
                </c:pt>
                <c:pt idx="227">
                  <c:v>1.504</c:v>
                </c:pt>
                <c:pt idx="228">
                  <c:v>1.38</c:v>
                </c:pt>
                <c:pt idx="229">
                  <c:v>1.326</c:v>
                </c:pt>
                <c:pt idx="230">
                  <c:v>1.345</c:v>
                </c:pt>
                <c:pt idx="231">
                  <c:v>1.371</c:v>
                </c:pt>
                <c:pt idx="232">
                  <c:v>1.352</c:v>
                </c:pt>
                <c:pt idx="233">
                  <c:v>1.423</c:v>
                </c:pt>
                <c:pt idx="234">
                  <c:v>1.376</c:v>
                </c:pt>
                <c:pt idx="235">
                  <c:v>1.395</c:v>
                </c:pt>
                <c:pt idx="236">
                  <c:v>1.401</c:v>
                </c:pt>
                <c:pt idx="237">
                  <c:v>1.367</c:v>
                </c:pt>
                <c:pt idx="238">
                  <c:v>1.357</c:v>
                </c:pt>
                <c:pt idx="239">
                  <c:v>1.327</c:v>
                </c:pt>
                <c:pt idx="240">
                  <c:v>1.366</c:v>
                </c:pt>
                <c:pt idx="241">
                  <c:v>1.387</c:v>
                </c:pt>
                <c:pt idx="242">
                  <c:v>1.37</c:v>
                </c:pt>
                <c:pt idx="243">
                  <c:v>1.387</c:v>
                </c:pt>
                <c:pt idx="244">
                  <c:v>1.414</c:v>
                </c:pt>
                <c:pt idx="245">
                  <c:v>1.44</c:v>
                </c:pt>
                <c:pt idx="246">
                  <c:v>1.386</c:v>
                </c:pt>
                <c:pt idx="247">
                  <c:v>1.383</c:v>
                </c:pt>
                <c:pt idx="248">
                  <c:v>1.423</c:v>
                </c:pt>
                <c:pt idx="249">
                  <c:v>1.383</c:v>
                </c:pt>
                <c:pt idx="250">
                  <c:v>1.425999999999999</c:v>
                </c:pt>
                <c:pt idx="251">
                  <c:v>1.438999999999999</c:v>
                </c:pt>
                <c:pt idx="252">
                  <c:v>1.427</c:v>
                </c:pt>
                <c:pt idx="253">
                  <c:v>1.405999999999999</c:v>
                </c:pt>
                <c:pt idx="254">
                  <c:v>1.435999999999999</c:v>
                </c:pt>
                <c:pt idx="255">
                  <c:v>1.438</c:v>
                </c:pt>
                <c:pt idx="256">
                  <c:v>1.459</c:v>
                </c:pt>
                <c:pt idx="257">
                  <c:v>1.666</c:v>
                </c:pt>
                <c:pt idx="258">
                  <c:v>1.759</c:v>
                </c:pt>
                <c:pt idx="259">
                  <c:v>1.638</c:v>
                </c:pt>
                <c:pt idx="260">
                  <c:v>1.746</c:v>
                </c:pt>
                <c:pt idx="261">
                  <c:v>1.641</c:v>
                </c:pt>
                <c:pt idx="262">
                  <c:v>1.64</c:v>
                </c:pt>
                <c:pt idx="263">
                  <c:v>1.601</c:v>
                </c:pt>
                <c:pt idx="264">
                  <c:v>1.624</c:v>
                </c:pt>
                <c:pt idx="265">
                  <c:v>0.0</c:v>
                </c:pt>
              </c:numCache>
            </c:numRef>
          </c:val>
          <c:smooth val="0"/>
        </c:ser>
        <c:ser>
          <c:idx val="1"/>
          <c:order val="1"/>
          <c:tx>
            <c:v>Espanja 10v korkoero Saksaan</c:v>
          </c:tx>
          <c:spPr>
            <a:ln>
              <a:solidFill>
                <a:srgbClr val="FF0000"/>
              </a:solidFill>
            </a:ln>
          </c:spPr>
          <c:marker>
            <c:symbol val="none"/>
          </c:marker>
          <c:cat>
            <c:numRef>
              <c:f>Korkodata!$AE$3:$AE$267</c:f>
              <c:numCache>
                <c:formatCode>m/d/yyyy</c:formatCode>
                <c:ptCount val="265"/>
                <c:pt idx="0" formatCode="d\.m\.yyyy">
                  <c:v>41568.0</c:v>
                </c:pt>
                <c:pt idx="1">
                  <c:v>41569.0</c:v>
                </c:pt>
                <c:pt idx="2">
                  <c:v>41570.0</c:v>
                </c:pt>
                <c:pt idx="3">
                  <c:v>41571.0</c:v>
                </c:pt>
                <c:pt idx="4">
                  <c:v>41572.0</c:v>
                </c:pt>
                <c:pt idx="5">
                  <c:v>41575.0</c:v>
                </c:pt>
                <c:pt idx="6">
                  <c:v>41576.0</c:v>
                </c:pt>
                <c:pt idx="7">
                  <c:v>41577.0</c:v>
                </c:pt>
                <c:pt idx="8">
                  <c:v>41578.0</c:v>
                </c:pt>
                <c:pt idx="9">
                  <c:v>41579.0</c:v>
                </c:pt>
                <c:pt idx="10">
                  <c:v>41582.0</c:v>
                </c:pt>
                <c:pt idx="11">
                  <c:v>41583.0</c:v>
                </c:pt>
                <c:pt idx="12">
                  <c:v>41584.0</c:v>
                </c:pt>
                <c:pt idx="13">
                  <c:v>41585.0</c:v>
                </c:pt>
                <c:pt idx="14">
                  <c:v>41586.0</c:v>
                </c:pt>
                <c:pt idx="15">
                  <c:v>41589.0</c:v>
                </c:pt>
                <c:pt idx="16">
                  <c:v>41590.0</c:v>
                </c:pt>
                <c:pt idx="17">
                  <c:v>41591.0</c:v>
                </c:pt>
                <c:pt idx="18">
                  <c:v>41592.0</c:v>
                </c:pt>
                <c:pt idx="19">
                  <c:v>41593.0</c:v>
                </c:pt>
                <c:pt idx="20">
                  <c:v>41596.0</c:v>
                </c:pt>
                <c:pt idx="21">
                  <c:v>41597.0</c:v>
                </c:pt>
                <c:pt idx="22">
                  <c:v>41598.0</c:v>
                </c:pt>
                <c:pt idx="23">
                  <c:v>41599.0</c:v>
                </c:pt>
                <c:pt idx="24">
                  <c:v>41600.0</c:v>
                </c:pt>
                <c:pt idx="25">
                  <c:v>41603.0</c:v>
                </c:pt>
                <c:pt idx="26">
                  <c:v>41604.0</c:v>
                </c:pt>
                <c:pt idx="27">
                  <c:v>41605.0</c:v>
                </c:pt>
                <c:pt idx="28">
                  <c:v>41606.0</c:v>
                </c:pt>
                <c:pt idx="29">
                  <c:v>41607.0</c:v>
                </c:pt>
                <c:pt idx="30">
                  <c:v>41610.0</c:v>
                </c:pt>
                <c:pt idx="31">
                  <c:v>41611.0</c:v>
                </c:pt>
                <c:pt idx="32">
                  <c:v>41612.0</c:v>
                </c:pt>
                <c:pt idx="33">
                  <c:v>41613.0</c:v>
                </c:pt>
                <c:pt idx="34">
                  <c:v>41614.0</c:v>
                </c:pt>
                <c:pt idx="35">
                  <c:v>41617.0</c:v>
                </c:pt>
                <c:pt idx="36">
                  <c:v>41618.0</c:v>
                </c:pt>
                <c:pt idx="37">
                  <c:v>41619.0</c:v>
                </c:pt>
                <c:pt idx="38">
                  <c:v>41620.0</c:v>
                </c:pt>
                <c:pt idx="39">
                  <c:v>41621.0</c:v>
                </c:pt>
                <c:pt idx="40">
                  <c:v>41624.0</c:v>
                </c:pt>
                <c:pt idx="41">
                  <c:v>41625.0</c:v>
                </c:pt>
                <c:pt idx="42">
                  <c:v>41626.0</c:v>
                </c:pt>
                <c:pt idx="43">
                  <c:v>41627.0</c:v>
                </c:pt>
                <c:pt idx="44">
                  <c:v>41628.0</c:v>
                </c:pt>
                <c:pt idx="45">
                  <c:v>41631.0</c:v>
                </c:pt>
                <c:pt idx="46">
                  <c:v>41632.0</c:v>
                </c:pt>
                <c:pt idx="47">
                  <c:v>41633.0</c:v>
                </c:pt>
                <c:pt idx="48">
                  <c:v>41634.0</c:v>
                </c:pt>
                <c:pt idx="49">
                  <c:v>41635.0</c:v>
                </c:pt>
                <c:pt idx="50">
                  <c:v>41638.0</c:v>
                </c:pt>
                <c:pt idx="51">
                  <c:v>41639.0</c:v>
                </c:pt>
                <c:pt idx="52">
                  <c:v>41640.0</c:v>
                </c:pt>
                <c:pt idx="53">
                  <c:v>41641.0</c:v>
                </c:pt>
                <c:pt idx="54">
                  <c:v>41642.0</c:v>
                </c:pt>
                <c:pt idx="55">
                  <c:v>41645.0</c:v>
                </c:pt>
                <c:pt idx="56">
                  <c:v>41646.0</c:v>
                </c:pt>
                <c:pt idx="57">
                  <c:v>41647.0</c:v>
                </c:pt>
                <c:pt idx="58">
                  <c:v>41648.0</c:v>
                </c:pt>
                <c:pt idx="59">
                  <c:v>41649.0</c:v>
                </c:pt>
                <c:pt idx="60">
                  <c:v>41652.0</c:v>
                </c:pt>
                <c:pt idx="61">
                  <c:v>41653.0</c:v>
                </c:pt>
                <c:pt idx="62">
                  <c:v>41654.0</c:v>
                </c:pt>
                <c:pt idx="63">
                  <c:v>41655.0</c:v>
                </c:pt>
                <c:pt idx="64">
                  <c:v>41656.0</c:v>
                </c:pt>
                <c:pt idx="65">
                  <c:v>41659.0</c:v>
                </c:pt>
                <c:pt idx="66">
                  <c:v>41660.0</c:v>
                </c:pt>
                <c:pt idx="67">
                  <c:v>41661.0</c:v>
                </c:pt>
                <c:pt idx="68">
                  <c:v>41662.0</c:v>
                </c:pt>
                <c:pt idx="69">
                  <c:v>41663.0</c:v>
                </c:pt>
                <c:pt idx="70">
                  <c:v>41666.0</c:v>
                </c:pt>
                <c:pt idx="71">
                  <c:v>41667.0</c:v>
                </c:pt>
                <c:pt idx="72">
                  <c:v>41668.0</c:v>
                </c:pt>
                <c:pt idx="73">
                  <c:v>41669.0</c:v>
                </c:pt>
                <c:pt idx="74">
                  <c:v>41670.0</c:v>
                </c:pt>
                <c:pt idx="75">
                  <c:v>41673.0</c:v>
                </c:pt>
                <c:pt idx="76">
                  <c:v>41674.0</c:v>
                </c:pt>
                <c:pt idx="77">
                  <c:v>41675.0</c:v>
                </c:pt>
                <c:pt idx="78">
                  <c:v>41676.0</c:v>
                </c:pt>
                <c:pt idx="79">
                  <c:v>41677.0</c:v>
                </c:pt>
                <c:pt idx="80">
                  <c:v>41680.0</c:v>
                </c:pt>
                <c:pt idx="81">
                  <c:v>41681.0</c:v>
                </c:pt>
                <c:pt idx="82">
                  <c:v>41682.0</c:v>
                </c:pt>
                <c:pt idx="83">
                  <c:v>41683.0</c:v>
                </c:pt>
                <c:pt idx="84">
                  <c:v>41684.0</c:v>
                </c:pt>
                <c:pt idx="85">
                  <c:v>41687.0</c:v>
                </c:pt>
                <c:pt idx="86">
                  <c:v>41688.0</c:v>
                </c:pt>
                <c:pt idx="87">
                  <c:v>41689.0</c:v>
                </c:pt>
                <c:pt idx="88">
                  <c:v>41690.0</c:v>
                </c:pt>
                <c:pt idx="89">
                  <c:v>41691.0</c:v>
                </c:pt>
                <c:pt idx="90">
                  <c:v>41694.0</c:v>
                </c:pt>
                <c:pt idx="91">
                  <c:v>41695.0</c:v>
                </c:pt>
                <c:pt idx="92">
                  <c:v>41696.0</c:v>
                </c:pt>
                <c:pt idx="93">
                  <c:v>41697.0</c:v>
                </c:pt>
                <c:pt idx="94">
                  <c:v>41698.0</c:v>
                </c:pt>
                <c:pt idx="95">
                  <c:v>41701.0</c:v>
                </c:pt>
                <c:pt idx="96">
                  <c:v>41702.0</c:v>
                </c:pt>
                <c:pt idx="97">
                  <c:v>41703.0</c:v>
                </c:pt>
                <c:pt idx="98">
                  <c:v>41704.0</c:v>
                </c:pt>
                <c:pt idx="99">
                  <c:v>41705.0</c:v>
                </c:pt>
                <c:pt idx="100">
                  <c:v>41708.0</c:v>
                </c:pt>
                <c:pt idx="101">
                  <c:v>41709.0</c:v>
                </c:pt>
                <c:pt idx="102">
                  <c:v>41710.0</c:v>
                </c:pt>
                <c:pt idx="103">
                  <c:v>41711.0</c:v>
                </c:pt>
                <c:pt idx="104">
                  <c:v>41712.0</c:v>
                </c:pt>
                <c:pt idx="105">
                  <c:v>41715.0</c:v>
                </c:pt>
                <c:pt idx="106">
                  <c:v>41716.0</c:v>
                </c:pt>
                <c:pt idx="107">
                  <c:v>41717.0</c:v>
                </c:pt>
                <c:pt idx="108">
                  <c:v>41718.0</c:v>
                </c:pt>
                <c:pt idx="109">
                  <c:v>41719.0</c:v>
                </c:pt>
                <c:pt idx="110">
                  <c:v>41722.0</c:v>
                </c:pt>
                <c:pt idx="111">
                  <c:v>41723.0</c:v>
                </c:pt>
                <c:pt idx="112">
                  <c:v>41724.0</c:v>
                </c:pt>
                <c:pt idx="113">
                  <c:v>41725.0</c:v>
                </c:pt>
                <c:pt idx="114">
                  <c:v>41726.0</c:v>
                </c:pt>
                <c:pt idx="115">
                  <c:v>41729.0</c:v>
                </c:pt>
                <c:pt idx="116">
                  <c:v>41730.0</c:v>
                </c:pt>
                <c:pt idx="117">
                  <c:v>41731.0</c:v>
                </c:pt>
                <c:pt idx="118">
                  <c:v>41732.0</c:v>
                </c:pt>
                <c:pt idx="119">
                  <c:v>41733.0</c:v>
                </c:pt>
                <c:pt idx="120">
                  <c:v>41736.0</c:v>
                </c:pt>
                <c:pt idx="121">
                  <c:v>41737.0</c:v>
                </c:pt>
                <c:pt idx="122">
                  <c:v>41738.0</c:v>
                </c:pt>
                <c:pt idx="123">
                  <c:v>41739.0</c:v>
                </c:pt>
                <c:pt idx="124">
                  <c:v>41740.0</c:v>
                </c:pt>
                <c:pt idx="125">
                  <c:v>41743.0</c:v>
                </c:pt>
                <c:pt idx="126">
                  <c:v>41744.0</c:v>
                </c:pt>
                <c:pt idx="127">
                  <c:v>41745.0</c:v>
                </c:pt>
                <c:pt idx="128">
                  <c:v>41746.0</c:v>
                </c:pt>
                <c:pt idx="129">
                  <c:v>41747.0</c:v>
                </c:pt>
                <c:pt idx="130">
                  <c:v>41750.0</c:v>
                </c:pt>
                <c:pt idx="131">
                  <c:v>41751.0</c:v>
                </c:pt>
                <c:pt idx="132">
                  <c:v>41752.0</c:v>
                </c:pt>
                <c:pt idx="133">
                  <c:v>41753.0</c:v>
                </c:pt>
                <c:pt idx="134">
                  <c:v>41754.0</c:v>
                </c:pt>
                <c:pt idx="135">
                  <c:v>41757.0</c:v>
                </c:pt>
                <c:pt idx="136">
                  <c:v>41758.0</c:v>
                </c:pt>
                <c:pt idx="137">
                  <c:v>41759.0</c:v>
                </c:pt>
                <c:pt idx="138">
                  <c:v>41760.0</c:v>
                </c:pt>
                <c:pt idx="139">
                  <c:v>41761.0</c:v>
                </c:pt>
                <c:pt idx="140">
                  <c:v>41764.0</c:v>
                </c:pt>
                <c:pt idx="141">
                  <c:v>41765.0</c:v>
                </c:pt>
                <c:pt idx="142">
                  <c:v>41766.0</c:v>
                </c:pt>
                <c:pt idx="143">
                  <c:v>41767.0</c:v>
                </c:pt>
                <c:pt idx="144">
                  <c:v>41768.0</c:v>
                </c:pt>
                <c:pt idx="145">
                  <c:v>41771.0</c:v>
                </c:pt>
                <c:pt idx="146">
                  <c:v>41772.0</c:v>
                </c:pt>
                <c:pt idx="147">
                  <c:v>41773.0</c:v>
                </c:pt>
                <c:pt idx="148">
                  <c:v>41774.0</c:v>
                </c:pt>
                <c:pt idx="149">
                  <c:v>41775.0</c:v>
                </c:pt>
                <c:pt idx="150">
                  <c:v>41778.0</c:v>
                </c:pt>
                <c:pt idx="151">
                  <c:v>41779.0</c:v>
                </c:pt>
                <c:pt idx="152">
                  <c:v>41780.0</c:v>
                </c:pt>
                <c:pt idx="153">
                  <c:v>41781.0</c:v>
                </c:pt>
                <c:pt idx="154">
                  <c:v>41782.0</c:v>
                </c:pt>
                <c:pt idx="155">
                  <c:v>41785.0</c:v>
                </c:pt>
                <c:pt idx="156">
                  <c:v>41786.0</c:v>
                </c:pt>
                <c:pt idx="157">
                  <c:v>41787.0</c:v>
                </c:pt>
                <c:pt idx="158">
                  <c:v>41788.0</c:v>
                </c:pt>
                <c:pt idx="159">
                  <c:v>41789.0</c:v>
                </c:pt>
                <c:pt idx="160">
                  <c:v>41792.0</c:v>
                </c:pt>
                <c:pt idx="161">
                  <c:v>41793.0</c:v>
                </c:pt>
                <c:pt idx="162">
                  <c:v>41794.0</c:v>
                </c:pt>
                <c:pt idx="163">
                  <c:v>41795.0</c:v>
                </c:pt>
                <c:pt idx="164">
                  <c:v>41796.0</c:v>
                </c:pt>
                <c:pt idx="165">
                  <c:v>41799.0</c:v>
                </c:pt>
                <c:pt idx="166">
                  <c:v>41800.0</c:v>
                </c:pt>
                <c:pt idx="167">
                  <c:v>41801.0</c:v>
                </c:pt>
                <c:pt idx="168">
                  <c:v>41802.0</c:v>
                </c:pt>
                <c:pt idx="169">
                  <c:v>41803.0</c:v>
                </c:pt>
                <c:pt idx="170">
                  <c:v>41806.0</c:v>
                </c:pt>
                <c:pt idx="171">
                  <c:v>41807.0</c:v>
                </c:pt>
                <c:pt idx="172">
                  <c:v>41808.0</c:v>
                </c:pt>
                <c:pt idx="173">
                  <c:v>41809.0</c:v>
                </c:pt>
                <c:pt idx="174">
                  <c:v>41810.0</c:v>
                </c:pt>
                <c:pt idx="175">
                  <c:v>41813.0</c:v>
                </c:pt>
                <c:pt idx="176">
                  <c:v>41814.0</c:v>
                </c:pt>
                <c:pt idx="177">
                  <c:v>41815.0</c:v>
                </c:pt>
                <c:pt idx="178">
                  <c:v>41816.0</c:v>
                </c:pt>
                <c:pt idx="179">
                  <c:v>41817.0</c:v>
                </c:pt>
                <c:pt idx="180">
                  <c:v>41820.0</c:v>
                </c:pt>
                <c:pt idx="181">
                  <c:v>41821.0</c:v>
                </c:pt>
                <c:pt idx="182">
                  <c:v>41822.0</c:v>
                </c:pt>
                <c:pt idx="183">
                  <c:v>41823.0</c:v>
                </c:pt>
                <c:pt idx="184">
                  <c:v>41824.0</c:v>
                </c:pt>
                <c:pt idx="185">
                  <c:v>41827.0</c:v>
                </c:pt>
                <c:pt idx="186">
                  <c:v>41828.0</c:v>
                </c:pt>
                <c:pt idx="187">
                  <c:v>41829.0</c:v>
                </c:pt>
                <c:pt idx="188">
                  <c:v>41830.0</c:v>
                </c:pt>
                <c:pt idx="189">
                  <c:v>41831.0</c:v>
                </c:pt>
                <c:pt idx="190">
                  <c:v>41834.0</c:v>
                </c:pt>
                <c:pt idx="191">
                  <c:v>41835.0</c:v>
                </c:pt>
                <c:pt idx="192">
                  <c:v>41836.0</c:v>
                </c:pt>
                <c:pt idx="193">
                  <c:v>41837.0</c:v>
                </c:pt>
                <c:pt idx="194">
                  <c:v>41838.0</c:v>
                </c:pt>
                <c:pt idx="195">
                  <c:v>41841.0</c:v>
                </c:pt>
                <c:pt idx="196">
                  <c:v>41842.0</c:v>
                </c:pt>
                <c:pt idx="197">
                  <c:v>41843.0</c:v>
                </c:pt>
                <c:pt idx="198">
                  <c:v>41844.0</c:v>
                </c:pt>
                <c:pt idx="199">
                  <c:v>41845.0</c:v>
                </c:pt>
                <c:pt idx="200">
                  <c:v>41848.0</c:v>
                </c:pt>
                <c:pt idx="201">
                  <c:v>41849.0</c:v>
                </c:pt>
                <c:pt idx="202">
                  <c:v>41850.0</c:v>
                </c:pt>
                <c:pt idx="203">
                  <c:v>41851.0</c:v>
                </c:pt>
                <c:pt idx="204">
                  <c:v>41852.0</c:v>
                </c:pt>
                <c:pt idx="205">
                  <c:v>41855.0</c:v>
                </c:pt>
                <c:pt idx="206">
                  <c:v>41856.0</c:v>
                </c:pt>
                <c:pt idx="207">
                  <c:v>41857.0</c:v>
                </c:pt>
                <c:pt idx="208">
                  <c:v>41858.0</c:v>
                </c:pt>
                <c:pt idx="209">
                  <c:v>41859.0</c:v>
                </c:pt>
                <c:pt idx="210">
                  <c:v>41862.0</c:v>
                </c:pt>
                <c:pt idx="211">
                  <c:v>41863.0</c:v>
                </c:pt>
                <c:pt idx="212">
                  <c:v>41864.0</c:v>
                </c:pt>
                <c:pt idx="213">
                  <c:v>41865.0</c:v>
                </c:pt>
                <c:pt idx="214">
                  <c:v>41866.0</c:v>
                </c:pt>
                <c:pt idx="215">
                  <c:v>41869.0</c:v>
                </c:pt>
                <c:pt idx="216">
                  <c:v>41870.0</c:v>
                </c:pt>
                <c:pt idx="217">
                  <c:v>41871.0</c:v>
                </c:pt>
                <c:pt idx="218">
                  <c:v>41872.0</c:v>
                </c:pt>
                <c:pt idx="219">
                  <c:v>41873.0</c:v>
                </c:pt>
                <c:pt idx="220">
                  <c:v>41876.0</c:v>
                </c:pt>
                <c:pt idx="221">
                  <c:v>41877.0</c:v>
                </c:pt>
                <c:pt idx="222">
                  <c:v>41878.0</c:v>
                </c:pt>
                <c:pt idx="223">
                  <c:v>41879.0</c:v>
                </c:pt>
                <c:pt idx="224">
                  <c:v>41880.0</c:v>
                </c:pt>
                <c:pt idx="225">
                  <c:v>41883.0</c:v>
                </c:pt>
                <c:pt idx="226">
                  <c:v>41884.0</c:v>
                </c:pt>
                <c:pt idx="227">
                  <c:v>41885.0</c:v>
                </c:pt>
                <c:pt idx="228">
                  <c:v>41886.0</c:v>
                </c:pt>
                <c:pt idx="229">
                  <c:v>41887.0</c:v>
                </c:pt>
                <c:pt idx="230">
                  <c:v>41890.0</c:v>
                </c:pt>
                <c:pt idx="231">
                  <c:v>41891.0</c:v>
                </c:pt>
                <c:pt idx="232">
                  <c:v>41892.0</c:v>
                </c:pt>
                <c:pt idx="233">
                  <c:v>41893.0</c:v>
                </c:pt>
                <c:pt idx="234">
                  <c:v>41894.0</c:v>
                </c:pt>
                <c:pt idx="235">
                  <c:v>41897.0</c:v>
                </c:pt>
                <c:pt idx="236">
                  <c:v>41898.0</c:v>
                </c:pt>
                <c:pt idx="237">
                  <c:v>41899.0</c:v>
                </c:pt>
                <c:pt idx="238">
                  <c:v>41900.0</c:v>
                </c:pt>
                <c:pt idx="239">
                  <c:v>41901.0</c:v>
                </c:pt>
                <c:pt idx="240">
                  <c:v>41904.0</c:v>
                </c:pt>
                <c:pt idx="241">
                  <c:v>41905.0</c:v>
                </c:pt>
                <c:pt idx="242">
                  <c:v>41906.0</c:v>
                </c:pt>
                <c:pt idx="243">
                  <c:v>41907.0</c:v>
                </c:pt>
                <c:pt idx="244">
                  <c:v>41908.0</c:v>
                </c:pt>
                <c:pt idx="245">
                  <c:v>41911.0</c:v>
                </c:pt>
                <c:pt idx="246">
                  <c:v>41912.0</c:v>
                </c:pt>
                <c:pt idx="247">
                  <c:v>41913.0</c:v>
                </c:pt>
                <c:pt idx="248">
                  <c:v>41914.0</c:v>
                </c:pt>
                <c:pt idx="249">
                  <c:v>41915.0</c:v>
                </c:pt>
                <c:pt idx="250">
                  <c:v>41918.0</c:v>
                </c:pt>
                <c:pt idx="251">
                  <c:v>41919.0</c:v>
                </c:pt>
                <c:pt idx="252">
                  <c:v>41920.0</c:v>
                </c:pt>
                <c:pt idx="253">
                  <c:v>41921.0</c:v>
                </c:pt>
                <c:pt idx="254">
                  <c:v>41922.0</c:v>
                </c:pt>
                <c:pt idx="255">
                  <c:v>41925.0</c:v>
                </c:pt>
                <c:pt idx="256">
                  <c:v>41926.0</c:v>
                </c:pt>
                <c:pt idx="257">
                  <c:v>41927.0</c:v>
                </c:pt>
                <c:pt idx="258">
                  <c:v>41928.0</c:v>
                </c:pt>
                <c:pt idx="259">
                  <c:v>41929.0</c:v>
                </c:pt>
                <c:pt idx="260">
                  <c:v>41932.0</c:v>
                </c:pt>
                <c:pt idx="261">
                  <c:v>41933.0</c:v>
                </c:pt>
                <c:pt idx="262">
                  <c:v>41934.0</c:v>
                </c:pt>
                <c:pt idx="263">
                  <c:v>41935.0</c:v>
                </c:pt>
                <c:pt idx="264">
                  <c:v>41936.0</c:v>
                </c:pt>
              </c:numCache>
            </c:numRef>
          </c:cat>
          <c:val>
            <c:numRef>
              <c:f>Korkodata!$AG$3:$AG$268</c:f>
              <c:numCache>
                <c:formatCode>General</c:formatCode>
                <c:ptCount val="266"/>
                <c:pt idx="0">
                  <c:v>2.43</c:v>
                </c:pt>
                <c:pt idx="1">
                  <c:v>2.402999999999999</c:v>
                </c:pt>
                <c:pt idx="2">
                  <c:v>2.367</c:v>
                </c:pt>
                <c:pt idx="3">
                  <c:v>2.371</c:v>
                </c:pt>
                <c:pt idx="4">
                  <c:v>2.405</c:v>
                </c:pt>
                <c:pt idx="5">
                  <c:v>2.349</c:v>
                </c:pt>
                <c:pt idx="6">
                  <c:v>2.304</c:v>
                </c:pt>
                <c:pt idx="7">
                  <c:v>2.375</c:v>
                </c:pt>
                <c:pt idx="8">
                  <c:v>2.358</c:v>
                </c:pt>
                <c:pt idx="9">
                  <c:v>2.28</c:v>
                </c:pt>
                <c:pt idx="10">
                  <c:v>2.334999999999999</c:v>
                </c:pt>
                <c:pt idx="11">
                  <c:v>2.361</c:v>
                </c:pt>
                <c:pt idx="12">
                  <c:v>2.408</c:v>
                </c:pt>
                <c:pt idx="13">
                  <c:v>2.369</c:v>
                </c:pt>
                <c:pt idx="14">
                  <c:v>2.353</c:v>
                </c:pt>
                <c:pt idx="15">
                  <c:v>2.345</c:v>
                </c:pt>
                <c:pt idx="16">
                  <c:v>2.324</c:v>
                </c:pt>
                <c:pt idx="17">
                  <c:v>2.359</c:v>
                </c:pt>
                <c:pt idx="18">
                  <c:v>2.353</c:v>
                </c:pt>
                <c:pt idx="19">
                  <c:v>2.362</c:v>
                </c:pt>
                <c:pt idx="20">
                  <c:v>2.391</c:v>
                </c:pt>
                <c:pt idx="21">
                  <c:v>2.36</c:v>
                </c:pt>
                <c:pt idx="22">
                  <c:v>2.375999999999999</c:v>
                </c:pt>
                <c:pt idx="23">
                  <c:v>2.368</c:v>
                </c:pt>
                <c:pt idx="24">
                  <c:v>2.356999999999999</c:v>
                </c:pt>
                <c:pt idx="25">
                  <c:v>2.435</c:v>
                </c:pt>
                <c:pt idx="26">
                  <c:v>2.471999999999999</c:v>
                </c:pt>
                <c:pt idx="27">
                  <c:v>2.427999999999999</c:v>
                </c:pt>
                <c:pt idx="28">
                  <c:v>2.455999999999999</c:v>
                </c:pt>
                <c:pt idx="29">
                  <c:v>2.427</c:v>
                </c:pt>
                <c:pt idx="30">
                  <c:v>2.413</c:v>
                </c:pt>
                <c:pt idx="31">
                  <c:v>2.419</c:v>
                </c:pt>
                <c:pt idx="32">
                  <c:v>2.37</c:v>
                </c:pt>
                <c:pt idx="33">
                  <c:v>2.376</c:v>
                </c:pt>
                <c:pt idx="34">
                  <c:v>2.330999999999999</c:v>
                </c:pt>
                <c:pt idx="35">
                  <c:v>2.268</c:v>
                </c:pt>
                <c:pt idx="36">
                  <c:v>2.2</c:v>
                </c:pt>
                <c:pt idx="37">
                  <c:v>2.22</c:v>
                </c:pt>
                <c:pt idx="38">
                  <c:v>2.256</c:v>
                </c:pt>
                <c:pt idx="39">
                  <c:v>2.274</c:v>
                </c:pt>
                <c:pt idx="40">
                  <c:v>2.235</c:v>
                </c:pt>
                <c:pt idx="41">
                  <c:v>2.264</c:v>
                </c:pt>
                <c:pt idx="42">
                  <c:v>2.301</c:v>
                </c:pt>
                <c:pt idx="43">
                  <c:v>2.253</c:v>
                </c:pt>
                <c:pt idx="44">
                  <c:v>2.273</c:v>
                </c:pt>
                <c:pt idx="45">
                  <c:v>2.324</c:v>
                </c:pt>
                <c:pt idx="46">
                  <c:v>2.321</c:v>
                </c:pt>
                <c:pt idx="47">
                  <c:v>2.321</c:v>
                </c:pt>
                <c:pt idx="48">
                  <c:v>2.321</c:v>
                </c:pt>
                <c:pt idx="49">
                  <c:v>2.27</c:v>
                </c:pt>
                <c:pt idx="50">
                  <c:v>2.214</c:v>
                </c:pt>
                <c:pt idx="51">
                  <c:v>2.222</c:v>
                </c:pt>
                <c:pt idx="52">
                  <c:v>2.222</c:v>
                </c:pt>
                <c:pt idx="53">
                  <c:v>2.03</c:v>
                </c:pt>
                <c:pt idx="54">
                  <c:v>1.93</c:v>
                </c:pt>
                <c:pt idx="55">
                  <c:v>1.998</c:v>
                </c:pt>
                <c:pt idx="56">
                  <c:v>1.918</c:v>
                </c:pt>
                <c:pt idx="57">
                  <c:v>1.883</c:v>
                </c:pt>
                <c:pt idx="58">
                  <c:v>1.887</c:v>
                </c:pt>
                <c:pt idx="59">
                  <c:v>1.971</c:v>
                </c:pt>
                <c:pt idx="60">
                  <c:v>2.004</c:v>
                </c:pt>
                <c:pt idx="61">
                  <c:v>2.002</c:v>
                </c:pt>
                <c:pt idx="62">
                  <c:v>1.935</c:v>
                </c:pt>
                <c:pt idx="63">
                  <c:v>1.954</c:v>
                </c:pt>
                <c:pt idx="64">
                  <c:v>1.957</c:v>
                </c:pt>
                <c:pt idx="65">
                  <c:v>1.945</c:v>
                </c:pt>
                <c:pt idx="66">
                  <c:v>1.996</c:v>
                </c:pt>
                <c:pt idx="67">
                  <c:v>1.978999999999999</c:v>
                </c:pt>
                <c:pt idx="68">
                  <c:v>2.043</c:v>
                </c:pt>
                <c:pt idx="69">
                  <c:v>2.138</c:v>
                </c:pt>
                <c:pt idx="70">
                  <c:v>2.088</c:v>
                </c:pt>
                <c:pt idx="71">
                  <c:v>2.024</c:v>
                </c:pt>
                <c:pt idx="72">
                  <c:v>1.966</c:v>
                </c:pt>
                <c:pt idx="73">
                  <c:v>1.981</c:v>
                </c:pt>
                <c:pt idx="74">
                  <c:v>2</c:v>
                </c:pt>
                <c:pt idx="75">
                  <c:v>2.103</c:v>
                </c:pt>
                <c:pt idx="76">
                  <c:v>2.103</c:v>
                </c:pt>
                <c:pt idx="77">
                  <c:v>2.082</c:v>
                </c:pt>
                <c:pt idx="78">
                  <c:v>1.961</c:v>
                </c:pt>
                <c:pt idx="79">
                  <c:v>1.923999999999999</c:v>
                </c:pt>
                <c:pt idx="80">
                  <c:v>1.899</c:v>
                </c:pt>
                <c:pt idx="81">
                  <c:v>1.914</c:v>
                </c:pt>
                <c:pt idx="82">
                  <c:v>1.937</c:v>
                </c:pt>
                <c:pt idx="83">
                  <c:v>1.955</c:v>
                </c:pt>
                <c:pt idx="84">
                  <c:v>1.91</c:v>
                </c:pt>
                <c:pt idx="85">
                  <c:v>1.855</c:v>
                </c:pt>
                <c:pt idx="86">
                  <c:v>1.849</c:v>
                </c:pt>
                <c:pt idx="87">
                  <c:v>1.897</c:v>
                </c:pt>
                <c:pt idx="88">
                  <c:v>1.911</c:v>
                </c:pt>
                <c:pt idx="89">
                  <c:v>1.886</c:v>
                </c:pt>
                <c:pt idx="90">
                  <c:v>1.877</c:v>
                </c:pt>
                <c:pt idx="91">
                  <c:v>1.903</c:v>
                </c:pt>
                <c:pt idx="92">
                  <c:v>1.918</c:v>
                </c:pt>
                <c:pt idx="93">
                  <c:v>1.93</c:v>
                </c:pt>
                <c:pt idx="94">
                  <c:v>1.885</c:v>
                </c:pt>
                <c:pt idx="95">
                  <c:v>1.952</c:v>
                </c:pt>
                <c:pt idx="96">
                  <c:v>1.842</c:v>
                </c:pt>
                <c:pt idx="97">
                  <c:v>1.756</c:v>
                </c:pt>
                <c:pt idx="98">
                  <c:v>1.757</c:v>
                </c:pt>
                <c:pt idx="99">
                  <c:v>1.71</c:v>
                </c:pt>
                <c:pt idx="100">
                  <c:v>1.679</c:v>
                </c:pt>
                <c:pt idx="101">
                  <c:v>1.683</c:v>
                </c:pt>
                <c:pt idx="102">
                  <c:v>1.751</c:v>
                </c:pt>
                <c:pt idx="103">
                  <c:v>1.841</c:v>
                </c:pt>
                <c:pt idx="104">
                  <c:v>1.793</c:v>
                </c:pt>
                <c:pt idx="105">
                  <c:v>1.751</c:v>
                </c:pt>
                <c:pt idx="106">
                  <c:v>1.737</c:v>
                </c:pt>
                <c:pt idx="107">
                  <c:v>1.741</c:v>
                </c:pt>
                <c:pt idx="108">
                  <c:v>1.72</c:v>
                </c:pt>
                <c:pt idx="109">
                  <c:v>1.724</c:v>
                </c:pt>
                <c:pt idx="110">
                  <c:v>1.772</c:v>
                </c:pt>
                <c:pt idx="111">
                  <c:v>1.753</c:v>
                </c:pt>
                <c:pt idx="112">
                  <c:v>1.714</c:v>
                </c:pt>
                <c:pt idx="113">
                  <c:v>1.715999999999999</c:v>
                </c:pt>
                <c:pt idx="114">
                  <c:v>1.69</c:v>
                </c:pt>
                <c:pt idx="115">
                  <c:v>1.664</c:v>
                </c:pt>
                <c:pt idx="116">
                  <c:v>1.677</c:v>
                </c:pt>
                <c:pt idx="117">
                  <c:v>1.651</c:v>
                </c:pt>
                <c:pt idx="118">
                  <c:v>1.623</c:v>
                </c:pt>
                <c:pt idx="119">
                  <c:v>1.597</c:v>
                </c:pt>
                <c:pt idx="120">
                  <c:v>1.643</c:v>
                </c:pt>
                <c:pt idx="121">
                  <c:v>1.649</c:v>
                </c:pt>
                <c:pt idx="122">
                  <c:v>1.634</c:v>
                </c:pt>
                <c:pt idx="123">
                  <c:v>1.649</c:v>
                </c:pt>
                <c:pt idx="124">
                  <c:v>1.684</c:v>
                </c:pt>
                <c:pt idx="125">
                  <c:v>1.615</c:v>
                </c:pt>
                <c:pt idx="126">
                  <c:v>1.618</c:v>
                </c:pt>
                <c:pt idx="127">
                  <c:v>1.581</c:v>
                </c:pt>
                <c:pt idx="128">
                  <c:v>1.57</c:v>
                </c:pt>
                <c:pt idx="129">
                  <c:v>1.57</c:v>
                </c:pt>
                <c:pt idx="130">
                  <c:v>1.57</c:v>
                </c:pt>
                <c:pt idx="131">
                  <c:v>1.532</c:v>
                </c:pt>
                <c:pt idx="132">
                  <c:v>1.523</c:v>
                </c:pt>
                <c:pt idx="133">
                  <c:v>1.555</c:v>
                </c:pt>
                <c:pt idx="134">
                  <c:v>1.58</c:v>
                </c:pt>
                <c:pt idx="135">
                  <c:v>1.57</c:v>
                </c:pt>
                <c:pt idx="136">
                  <c:v>1.573</c:v>
                </c:pt>
                <c:pt idx="137">
                  <c:v>1.546</c:v>
                </c:pt>
                <c:pt idx="138">
                  <c:v>1.531</c:v>
                </c:pt>
                <c:pt idx="139">
                  <c:v>1.527</c:v>
                </c:pt>
                <c:pt idx="140">
                  <c:v>1.525</c:v>
                </c:pt>
                <c:pt idx="141">
                  <c:v>1.485</c:v>
                </c:pt>
                <c:pt idx="142">
                  <c:v>1.496</c:v>
                </c:pt>
                <c:pt idx="143">
                  <c:v>1.437999999999999</c:v>
                </c:pt>
                <c:pt idx="144">
                  <c:v>1.461</c:v>
                </c:pt>
                <c:pt idx="145">
                  <c:v>1.47</c:v>
                </c:pt>
                <c:pt idx="146">
                  <c:v>1.481</c:v>
                </c:pt>
                <c:pt idx="147">
                  <c:v>1.488</c:v>
                </c:pt>
                <c:pt idx="148">
                  <c:v>1.714</c:v>
                </c:pt>
                <c:pt idx="149">
                  <c:v>1.623</c:v>
                </c:pt>
                <c:pt idx="150">
                  <c:v>1.667</c:v>
                </c:pt>
                <c:pt idx="151">
                  <c:v>1.742</c:v>
                </c:pt>
                <c:pt idx="152">
                  <c:v>1.59</c:v>
                </c:pt>
                <c:pt idx="153">
                  <c:v>1.643</c:v>
                </c:pt>
                <c:pt idx="154">
                  <c:v>1.573</c:v>
                </c:pt>
                <c:pt idx="155">
                  <c:v>1.477</c:v>
                </c:pt>
                <c:pt idx="156">
                  <c:v>1.501</c:v>
                </c:pt>
                <c:pt idx="157">
                  <c:v>1.484</c:v>
                </c:pt>
                <c:pt idx="158">
                  <c:v>1.509</c:v>
                </c:pt>
                <c:pt idx="159">
                  <c:v>1.496</c:v>
                </c:pt>
                <c:pt idx="160">
                  <c:v>1.479</c:v>
                </c:pt>
                <c:pt idx="161">
                  <c:v>1.446</c:v>
                </c:pt>
                <c:pt idx="162">
                  <c:v>1.448</c:v>
                </c:pt>
                <c:pt idx="163">
                  <c:v>1.419</c:v>
                </c:pt>
                <c:pt idx="164">
                  <c:v>1.286</c:v>
                </c:pt>
                <c:pt idx="165">
                  <c:v>1.196</c:v>
                </c:pt>
                <c:pt idx="166">
                  <c:v>1.24</c:v>
                </c:pt>
                <c:pt idx="167">
                  <c:v>1.241</c:v>
                </c:pt>
                <c:pt idx="168">
                  <c:v>1.316999999999999</c:v>
                </c:pt>
                <c:pt idx="169">
                  <c:v>1.292</c:v>
                </c:pt>
                <c:pt idx="170">
                  <c:v>1.318</c:v>
                </c:pt>
                <c:pt idx="171">
                  <c:v>1.306</c:v>
                </c:pt>
                <c:pt idx="172">
                  <c:v>1.386</c:v>
                </c:pt>
                <c:pt idx="173">
                  <c:v>1.396</c:v>
                </c:pt>
                <c:pt idx="174">
                  <c:v>1.382</c:v>
                </c:pt>
                <c:pt idx="175">
                  <c:v>1.367</c:v>
                </c:pt>
                <c:pt idx="176">
                  <c:v>1.336</c:v>
                </c:pt>
                <c:pt idx="177">
                  <c:v>1.38</c:v>
                </c:pt>
                <c:pt idx="178">
                  <c:v>1.397</c:v>
                </c:pt>
                <c:pt idx="179">
                  <c:v>1.379</c:v>
                </c:pt>
                <c:pt idx="180">
                  <c:v>1.415999999999999</c:v>
                </c:pt>
                <c:pt idx="181">
                  <c:v>1.391</c:v>
                </c:pt>
                <c:pt idx="182">
                  <c:v>1.442</c:v>
                </c:pt>
                <c:pt idx="183">
                  <c:v>1.388</c:v>
                </c:pt>
                <c:pt idx="184">
                  <c:v>1.415999999999999</c:v>
                </c:pt>
                <c:pt idx="185">
                  <c:v>1.42</c:v>
                </c:pt>
                <c:pt idx="186">
                  <c:v>1.5</c:v>
                </c:pt>
                <c:pt idx="187">
                  <c:v>1.527</c:v>
                </c:pt>
                <c:pt idx="188">
                  <c:v>1.627</c:v>
                </c:pt>
                <c:pt idx="189">
                  <c:v>1.568</c:v>
                </c:pt>
                <c:pt idx="190">
                  <c:v>1.564</c:v>
                </c:pt>
                <c:pt idx="191">
                  <c:v>1.508</c:v>
                </c:pt>
                <c:pt idx="192">
                  <c:v>1.472</c:v>
                </c:pt>
                <c:pt idx="193">
                  <c:v>1.481</c:v>
                </c:pt>
                <c:pt idx="194">
                  <c:v>1.441999999999999</c:v>
                </c:pt>
                <c:pt idx="195">
                  <c:v>1.423</c:v>
                </c:pt>
                <c:pt idx="196">
                  <c:v>1.411999999999999</c:v>
                </c:pt>
                <c:pt idx="197">
                  <c:v>1.41</c:v>
                </c:pt>
                <c:pt idx="198">
                  <c:v>1.382</c:v>
                </c:pt>
                <c:pt idx="199">
                  <c:v>1.394</c:v>
                </c:pt>
                <c:pt idx="200">
                  <c:v>1.346</c:v>
                </c:pt>
                <c:pt idx="201">
                  <c:v>1.351</c:v>
                </c:pt>
                <c:pt idx="202">
                  <c:v>1.353</c:v>
                </c:pt>
                <c:pt idx="203">
                  <c:v>1.35</c:v>
                </c:pt>
                <c:pt idx="204">
                  <c:v>1.429</c:v>
                </c:pt>
                <c:pt idx="205">
                  <c:v>1.361</c:v>
                </c:pt>
                <c:pt idx="206">
                  <c:v>1.382</c:v>
                </c:pt>
                <c:pt idx="207">
                  <c:v>1.485</c:v>
                </c:pt>
                <c:pt idx="208">
                  <c:v>1.564</c:v>
                </c:pt>
                <c:pt idx="209">
                  <c:v>1.507</c:v>
                </c:pt>
                <c:pt idx="210">
                  <c:v>1.482</c:v>
                </c:pt>
                <c:pt idx="211">
                  <c:v>1.545</c:v>
                </c:pt>
                <c:pt idx="212">
                  <c:v>1.544</c:v>
                </c:pt>
                <c:pt idx="213">
                  <c:v>1.469</c:v>
                </c:pt>
                <c:pt idx="214">
                  <c:v>1.448</c:v>
                </c:pt>
                <c:pt idx="215">
                  <c:v>1.44</c:v>
                </c:pt>
                <c:pt idx="216">
                  <c:v>1.423999999999999</c:v>
                </c:pt>
                <c:pt idx="217">
                  <c:v>1.412</c:v>
                </c:pt>
                <c:pt idx="218">
                  <c:v>1.407999999999999</c:v>
                </c:pt>
                <c:pt idx="219">
                  <c:v>1.4</c:v>
                </c:pt>
                <c:pt idx="220">
                  <c:v>1.312</c:v>
                </c:pt>
                <c:pt idx="221">
                  <c:v>1.233</c:v>
                </c:pt>
                <c:pt idx="222">
                  <c:v>1.236999999999999</c:v>
                </c:pt>
                <c:pt idx="223">
                  <c:v>1.349</c:v>
                </c:pt>
                <c:pt idx="224">
                  <c:v>1.339</c:v>
                </c:pt>
                <c:pt idx="225">
                  <c:v>1.371</c:v>
                </c:pt>
                <c:pt idx="226">
                  <c:v>1.342</c:v>
                </c:pt>
                <c:pt idx="227">
                  <c:v>1.316</c:v>
                </c:pt>
                <c:pt idx="228">
                  <c:v>1.189</c:v>
                </c:pt>
                <c:pt idx="229">
                  <c:v>1.115</c:v>
                </c:pt>
                <c:pt idx="230">
                  <c:v>1.135</c:v>
                </c:pt>
                <c:pt idx="231">
                  <c:v>1.204</c:v>
                </c:pt>
                <c:pt idx="232">
                  <c:v>1.216</c:v>
                </c:pt>
                <c:pt idx="233">
                  <c:v>1.286</c:v>
                </c:pt>
                <c:pt idx="234">
                  <c:v>1.264</c:v>
                </c:pt>
                <c:pt idx="235">
                  <c:v>1.276</c:v>
                </c:pt>
                <c:pt idx="236">
                  <c:v>1.281</c:v>
                </c:pt>
                <c:pt idx="237">
                  <c:v>1.235</c:v>
                </c:pt>
                <c:pt idx="238">
                  <c:v>1.196</c:v>
                </c:pt>
                <c:pt idx="239">
                  <c:v>1.159</c:v>
                </c:pt>
                <c:pt idx="240">
                  <c:v>1.2</c:v>
                </c:pt>
                <c:pt idx="241">
                  <c:v>1.188</c:v>
                </c:pt>
                <c:pt idx="242">
                  <c:v>1.146</c:v>
                </c:pt>
                <c:pt idx="243">
                  <c:v>1.18</c:v>
                </c:pt>
                <c:pt idx="244">
                  <c:v>1.225</c:v>
                </c:pt>
                <c:pt idx="245">
                  <c:v>1.259</c:v>
                </c:pt>
                <c:pt idx="246">
                  <c:v>1.193</c:v>
                </c:pt>
                <c:pt idx="247">
                  <c:v>1.168</c:v>
                </c:pt>
                <c:pt idx="248">
                  <c:v>1.21</c:v>
                </c:pt>
                <c:pt idx="249">
                  <c:v>1.178</c:v>
                </c:pt>
                <c:pt idx="250">
                  <c:v>1.24</c:v>
                </c:pt>
                <c:pt idx="251">
                  <c:v>1.236</c:v>
                </c:pt>
                <c:pt idx="252">
                  <c:v>1.193</c:v>
                </c:pt>
                <c:pt idx="253">
                  <c:v>1.169</c:v>
                </c:pt>
                <c:pt idx="254">
                  <c:v>1.181</c:v>
                </c:pt>
                <c:pt idx="255">
                  <c:v>1.189</c:v>
                </c:pt>
                <c:pt idx="256">
                  <c:v>1.209</c:v>
                </c:pt>
                <c:pt idx="257">
                  <c:v>1.36</c:v>
                </c:pt>
                <c:pt idx="258">
                  <c:v>1.395</c:v>
                </c:pt>
                <c:pt idx="259">
                  <c:v>1.312</c:v>
                </c:pt>
                <c:pt idx="260">
                  <c:v>1.415</c:v>
                </c:pt>
                <c:pt idx="261">
                  <c:v>1.337</c:v>
                </c:pt>
                <c:pt idx="262">
                  <c:v>1.335</c:v>
                </c:pt>
                <c:pt idx="263">
                  <c:v>1.284</c:v>
                </c:pt>
                <c:pt idx="264">
                  <c:v>1.28</c:v>
                </c:pt>
                <c:pt idx="265">
                  <c:v>0.0</c:v>
                </c:pt>
              </c:numCache>
            </c:numRef>
          </c:val>
          <c:smooth val="0"/>
        </c:ser>
        <c:dLbls>
          <c:showLegendKey val="0"/>
          <c:showVal val="0"/>
          <c:showCatName val="0"/>
          <c:showSerName val="0"/>
          <c:showPercent val="0"/>
          <c:showBubbleSize val="0"/>
        </c:dLbls>
        <c:marker val="1"/>
        <c:smooth val="0"/>
        <c:axId val="-2123984728"/>
        <c:axId val="-2123988504"/>
      </c:lineChart>
      <c:dateAx>
        <c:axId val="-2123984728"/>
        <c:scaling>
          <c:orientation val="minMax"/>
        </c:scaling>
        <c:delete val="0"/>
        <c:axPos val="b"/>
        <c:numFmt formatCode="[$-40B]mmmm\ yyyy;@" sourceLinked="0"/>
        <c:majorTickMark val="out"/>
        <c:minorTickMark val="none"/>
        <c:tickLblPos val="nextTo"/>
        <c:txPr>
          <a:bodyPr/>
          <a:lstStyle/>
          <a:p>
            <a:pPr>
              <a:defRPr sz="1050"/>
            </a:pPr>
            <a:endParaRPr lang="fi-FI"/>
          </a:p>
        </c:txPr>
        <c:crossAx val="-2123988504"/>
        <c:crosses val="autoZero"/>
        <c:auto val="1"/>
        <c:lblOffset val="100"/>
        <c:baseTimeUnit val="days"/>
      </c:dateAx>
      <c:valAx>
        <c:axId val="-2123988504"/>
        <c:scaling>
          <c:orientation val="minMax"/>
          <c:min val="1.0"/>
        </c:scaling>
        <c:delete val="0"/>
        <c:axPos val="l"/>
        <c:majorGridlines>
          <c:spPr>
            <a:ln>
              <a:solidFill>
                <a:schemeClr val="bg1">
                  <a:lumMod val="75000"/>
                </a:schemeClr>
              </a:solidFill>
            </a:ln>
          </c:spPr>
        </c:majorGridlines>
        <c:numFmt formatCode="#,##0.00&quot; %&quot;" sourceLinked="0"/>
        <c:majorTickMark val="out"/>
        <c:minorTickMark val="none"/>
        <c:tickLblPos val="nextTo"/>
        <c:spPr>
          <a:ln>
            <a:solidFill>
              <a:schemeClr val="bg1">
                <a:lumMod val="85000"/>
              </a:schemeClr>
            </a:solidFill>
          </a:ln>
        </c:spPr>
        <c:txPr>
          <a:bodyPr/>
          <a:lstStyle/>
          <a:p>
            <a:pPr>
              <a:defRPr sz="1200"/>
            </a:pPr>
            <a:endParaRPr lang="fi-FI"/>
          </a:p>
        </c:txPr>
        <c:crossAx val="-2123984728"/>
        <c:crosses val="autoZero"/>
        <c:crossBetween val="between"/>
      </c:valAx>
      <c:spPr>
        <a:ln>
          <a:solidFill>
            <a:schemeClr val="bg1">
              <a:lumMod val="75000"/>
            </a:schemeClr>
          </a:solidFill>
        </a:ln>
      </c:spPr>
    </c:plotArea>
    <c:legend>
      <c:legendPos val="t"/>
      <c:layout/>
      <c:overlay val="0"/>
      <c:txPr>
        <a:bodyPr/>
        <a:lstStyle/>
        <a:p>
          <a:pPr>
            <a:defRPr sz="1200"/>
          </a:pPr>
          <a:endParaRPr lang="fi-FI"/>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Keskuspankkidata!$A$2</c:f>
              <c:strCache>
                <c:ptCount val="1"/>
                <c:pt idx="0">
                  <c:v>Markkinoiden odotus montako kuukautta FED:n ensimmäiseen koronnostoon</c:v>
                </c:pt>
              </c:strCache>
            </c:strRef>
          </c:tx>
          <c:marker>
            <c:symbol val="none"/>
          </c:marker>
          <c:cat>
            <c:numRef>
              <c:f>Keskuspankkidata!$J$3:$J$1277</c:f>
              <c:numCache>
                <c:formatCode>m/d/yyyy</c:formatCode>
                <c:ptCount val="1275"/>
                <c:pt idx="0" formatCode="d\.m\.yyyy">
                  <c:v>40086.0</c:v>
                </c:pt>
                <c:pt idx="1">
                  <c:v>40087.0</c:v>
                </c:pt>
                <c:pt idx="2">
                  <c:v>40088.0</c:v>
                </c:pt>
                <c:pt idx="3">
                  <c:v>40091.0</c:v>
                </c:pt>
                <c:pt idx="4">
                  <c:v>40092.0</c:v>
                </c:pt>
                <c:pt idx="5">
                  <c:v>40093.0</c:v>
                </c:pt>
                <c:pt idx="6">
                  <c:v>40094.0</c:v>
                </c:pt>
                <c:pt idx="7">
                  <c:v>40095.0</c:v>
                </c:pt>
                <c:pt idx="8">
                  <c:v>40098.0</c:v>
                </c:pt>
                <c:pt idx="9">
                  <c:v>40099.0</c:v>
                </c:pt>
                <c:pt idx="10">
                  <c:v>40100.0</c:v>
                </c:pt>
                <c:pt idx="11">
                  <c:v>40101.0</c:v>
                </c:pt>
                <c:pt idx="12">
                  <c:v>40102.0</c:v>
                </c:pt>
                <c:pt idx="13">
                  <c:v>40105.0</c:v>
                </c:pt>
                <c:pt idx="14">
                  <c:v>40106.0</c:v>
                </c:pt>
                <c:pt idx="15">
                  <c:v>40107.0</c:v>
                </c:pt>
                <c:pt idx="16">
                  <c:v>40108.0</c:v>
                </c:pt>
                <c:pt idx="17">
                  <c:v>40109.0</c:v>
                </c:pt>
                <c:pt idx="18">
                  <c:v>40112.0</c:v>
                </c:pt>
                <c:pt idx="19">
                  <c:v>40113.0</c:v>
                </c:pt>
                <c:pt idx="20">
                  <c:v>40114.0</c:v>
                </c:pt>
                <c:pt idx="21">
                  <c:v>40115.0</c:v>
                </c:pt>
                <c:pt idx="22">
                  <c:v>40116.0</c:v>
                </c:pt>
                <c:pt idx="23">
                  <c:v>40119.0</c:v>
                </c:pt>
                <c:pt idx="24">
                  <c:v>40120.0</c:v>
                </c:pt>
                <c:pt idx="25">
                  <c:v>40121.0</c:v>
                </c:pt>
                <c:pt idx="26">
                  <c:v>40122.0</c:v>
                </c:pt>
                <c:pt idx="27">
                  <c:v>40123.0</c:v>
                </c:pt>
                <c:pt idx="28">
                  <c:v>40126.0</c:v>
                </c:pt>
                <c:pt idx="29">
                  <c:v>40127.0</c:v>
                </c:pt>
                <c:pt idx="30">
                  <c:v>40128.0</c:v>
                </c:pt>
                <c:pt idx="31">
                  <c:v>40129.0</c:v>
                </c:pt>
                <c:pt idx="32">
                  <c:v>40130.0</c:v>
                </c:pt>
                <c:pt idx="33">
                  <c:v>40133.0</c:v>
                </c:pt>
                <c:pt idx="34">
                  <c:v>40134.0</c:v>
                </c:pt>
                <c:pt idx="35">
                  <c:v>40135.0</c:v>
                </c:pt>
                <c:pt idx="36">
                  <c:v>40136.0</c:v>
                </c:pt>
                <c:pt idx="37">
                  <c:v>40137.0</c:v>
                </c:pt>
                <c:pt idx="38">
                  <c:v>40140.0</c:v>
                </c:pt>
                <c:pt idx="39">
                  <c:v>40141.0</c:v>
                </c:pt>
                <c:pt idx="40">
                  <c:v>40142.0</c:v>
                </c:pt>
                <c:pt idx="41">
                  <c:v>40144.0</c:v>
                </c:pt>
                <c:pt idx="42">
                  <c:v>40147.0</c:v>
                </c:pt>
                <c:pt idx="43">
                  <c:v>40148.0</c:v>
                </c:pt>
                <c:pt idx="44">
                  <c:v>40149.0</c:v>
                </c:pt>
                <c:pt idx="45">
                  <c:v>40150.0</c:v>
                </c:pt>
                <c:pt idx="46">
                  <c:v>40151.0</c:v>
                </c:pt>
                <c:pt idx="47">
                  <c:v>40154.0</c:v>
                </c:pt>
                <c:pt idx="48">
                  <c:v>40155.0</c:v>
                </c:pt>
                <c:pt idx="49">
                  <c:v>40156.0</c:v>
                </c:pt>
                <c:pt idx="50">
                  <c:v>40157.0</c:v>
                </c:pt>
                <c:pt idx="51">
                  <c:v>40158.0</c:v>
                </c:pt>
                <c:pt idx="52">
                  <c:v>40161.0</c:v>
                </c:pt>
                <c:pt idx="53">
                  <c:v>40162.0</c:v>
                </c:pt>
                <c:pt idx="54">
                  <c:v>40163.0</c:v>
                </c:pt>
                <c:pt idx="55">
                  <c:v>40164.0</c:v>
                </c:pt>
                <c:pt idx="56">
                  <c:v>40165.0</c:v>
                </c:pt>
                <c:pt idx="57">
                  <c:v>40168.0</c:v>
                </c:pt>
                <c:pt idx="58">
                  <c:v>40169.0</c:v>
                </c:pt>
                <c:pt idx="59">
                  <c:v>40170.0</c:v>
                </c:pt>
                <c:pt idx="60">
                  <c:v>40171.0</c:v>
                </c:pt>
                <c:pt idx="61">
                  <c:v>40175.0</c:v>
                </c:pt>
                <c:pt idx="62">
                  <c:v>40176.0</c:v>
                </c:pt>
                <c:pt idx="63">
                  <c:v>40177.0</c:v>
                </c:pt>
                <c:pt idx="64">
                  <c:v>40178.0</c:v>
                </c:pt>
                <c:pt idx="65">
                  <c:v>40182.0</c:v>
                </c:pt>
                <c:pt idx="66">
                  <c:v>40183.0</c:v>
                </c:pt>
                <c:pt idx="67">
                  <c:v>40184.0</c:v>
                </c:pt>
                <c:pt idx="68">
                  <c:v>40185.0</c:v>
                </c:pt>
                <c:pt idx="69">
                  <c:v>40186.0</c:v>
                </c:pt>
                <c:pt idx="70">
                  <c:v>40189.0</c:v>
                </c:pt>
                <c:pt idx="71">
                  <c:v>40190.0</c:v>
                </c:pt>
                <c:pt idx="72">
                  <c:v>40191.0</c:v>
                </c:pt>
                <c:pt idx="73">
                  <c:v>40192.0</c:v>
                </c:pt>
                <c:pt idx="74">
                  <c:v>40193.0</c:v>
                </c:pt>
                <c:pt idx="75">
                  <c:v>40197.0</c:v>
                </c:pt>
                <c:pt idx="76">
                  <c:v>40198.0</c:v>
                </c:pt>
                <c:pt idx="77">
                  <c:v>40199.0</c:v>
                </c:pt>
                <c:pt idx="78">
                  <c:v>40200.0</c:v>
                </c:pt>
                <c:pt idx="79">
                  <c:v>40203.0</c:v>
                </c:pt>
                <c:pt idx="80">
                  <c:v>40204.0</c:v>
                </c:pt>
                <c:pt idx="81">
                  <c:v>40205.0</c:v>
                </c:pt>
                <c:pt idx="82">
                  <c:v>40206.0</c:v>
                </c:pt>
                <c:pt idx="83">
                  <c:v>40207.0</c:v>
                </c:pt>
                <c:pt idx="84">
                  <c:v>40210.0</c:v>
                </c:pt>
                <c:pt idx="85">
                  <c:v>40211.0</c:v>
                </c:pt>
                <c:pt idx="86">
                  <c:v>40212.0</c:v>
                </c:pt>
                <c:pt idx="87">
                  <c:v>40213.0</c:v>
                </c:pt>
                <c:pt idx="88">
                  <c:v>40214.0</c:v>
                </c:pt>
                <c:pt idx="89">
                  <c:v>40217.0</c:v>
                </c:pt>
                <c:pt idx="90">
                  <c:v>40218.0</c:v>
                </c:pt>
                <c:pt idx="91">
                  <c:v>40219.0</c:v>
                </c:pt>
                <c:pt idx="92">
                  <c:v>40220.0</c:v>
                </c:pt>
                <c:pt idx="93">
                  <c:v>40221.0</c:v>
                </c:pt>
                <c:pt idx="94">
                  <c:v>40225.0</c:v>
                </c:pt>
                <c:pt idx="95">
                  <c:v>40226.0</c:v>
                </c:pt>
                <c:pt idx="96">
                  <c:v>40227.0</c:v>
                </c:pt>
                <c:pt idx="97">
                  <c:v>40228.0</c:v>
                </c:pt>
                <c:pt idx="98">
                  <c:v>40231.0</c:v>
                </c:pt>
                <c:pt idx="99">
                  <c:v>40232.0</c:v>
                </c:pt>
                <c:pt idx="100">
                  <c:v>40233.0</c:v>
                </c:pt>
                <c:pt idx="101">
                  <c:v>40234.0</c:v>
                </c:pt>
                <c:pt idx="102">
                  <c:v>40235.0</c:v>
                </c:pt>
                <c:pt idx="103">
                  <c:v>40238.0</c:v>
                </c:pt>
                <c:pt idx="104">
                  <c:v>40239.0</c:v>
                </c:pt>
                <c:pt idx="105">
                  <c:v>40240.0</c:v>
                </c:pt>
                <c:pt idx="106">
                  <c:v>40241.0</c:v>
                </c:pt>
                <c:pt idx="107">
                  <c:v>40242.0</c:v>
                </c:pt>
                <c:pt idx="108">
                  <c:v>40245.0</c:v>
                </c:pt>
                <c:pt idx="109">
                  <c:v>40246.0</c:v>
                </c:pt>
                <c:pt idx="110">
                  <c:v>40247.0</c:v>
                </c:pt>
                <c:pt idx="111">
                  <c:v>40248.0</c:v>
                </c:pt>
                <c:pt idx="112">
                  <c:v>40249.0</c:v>
                </c:pt>
                <c:pt idx="113">
                  <c:v>40252.0</c:v>
                </c:pt>
                <c:pt idx="114">
                  <c:v>40253.0</c:v>
                </c:pt>
                <c:pt idx="115">
                  <c:v>40254.0</c:v>
                </c:pt>
                <c:pt idx="116">
                  <c:v>40255.0</c:v>
                </c:pt>
                <c:pt idx="117">
                  <c:v>40256.0</c:v>
                </c:pt>
                <c:pt idx="118">
                  <c:v>40259.0</c:v>
                </c:pt>
                <c:pt idx="119">
                  <c:v>40260.0</c:v>
                </c:pt>
                <c:pt idx="120">
                  <c:v>40261.0</c:v>
                </c:pt>
                <c:pt idx="121">
                  <c:v>40262.0</c:v>
                </c:pt>
                <c:pt idx="122">
                  <c:v>40263.0</c:v>
                </c:pt>
                <c:pt idx="123">
                  <c:v>40266.0</c:v>
                </c:pt>
                <c:pt idx="124">
                  <c:v>40267.0</c:v>
                </c:pt>
                <c:pt idx="125">
                  <c:v>40268.0</c:v>
                </c:pt>
                <c:pt idx="126">
                  <c:v>40269.0</c:v>
                </c:pt>
                <c:pt idx="127">
                  <c:v>40270.0</c:v>
                </c:pt>
                <c:pt idx="128">
                  <c:v>40273.0</c:v>
                </c:pt>
                <c:pt idx="129">
                  <c:v>40274.0</c:v>
                </c:pt>
                <c:pt idx="130">
                  <c:v>40275.0</c:v>
                </c:pt>
                <c:pt idx="131">
                  <c:v>40276.0</c:v>
                </c:pt>
                <c:pt idx="132">
                  <c:v>40277.0</c:v>
                </c:pt>
                <c:pt idx="133">
                  <c:v>40280.0</c:v>
                </c:pt>
                <c:pt idx="134">
                  <c:v>40281.0</c:v>
                </c:pt>
                <c:pt idx="135">
                  <c:v>40282.0</c:v>
                </c:pt>
                <c:pt idx="136">
                  <c:v>40283.0</c:v>
                </c:pt>
                <c:pt idx="137">
                  <c:v>40284.0</c:v>
                </c:pt>
                <c:pt idx="138">
                  <c:v>40287.0</c:v>
                </c:pt>
                <c:pt idx="139">
                  <c:v>40288.0</c:v>
                </c:pt>
                <c:pt idx="140">
                  <c:v>40289.0</c:v>
                </c:pt>
                <c:pt idx="141">
                  <c:v>40290.0</c:v>
                </c:pt>
                <c:pt idx="142">
                  <c:v>40291.0</c:v>
                </c:pt>
                <c:pt idx="143">
                  <c:v>40294.0</c:v>
                </c:pt>
                <c:pt idx="144">
                  <c:v>40295.0</c:v>
                </c:pt>
                <c:pt idx="145">
                  <c:v>40296.0</c:v>
                </c:pt>
                <c:pt idx="146">
                  <c:v>40297.0</c:v>
                </c:pt>
                <c:pt idx="147">
                  <c:v>40298.0</c:v>
                </c:pt>
                <c:pt idx="148">
                  <c:v>40301.0</c:v>
                </c:pt>
                <c:pt idx="149">
                  <c:v>40302.0</c:v>
                </c:pt>
                <c:pt idx="150">
                  <c:v>40303.0</c:v>
                </c:pt>
                <c:pt idx="151">
                  <c:v>40304.0</c:v>
                </c:pt>
                <c:pt idx="152">
                  <c:v>40305.0</c:v>
                </c:pt>
                <c:pt idx="153">
                  <c:v>40308.0</c:v>
                </c:pt>
                <c:pt idx="154">
                  <c:v>40309.0</c:v>
                </c:pt>
                <c:pt idx="155">
                  <c:v>40310.0</c:v>
                </c:pt>
                <c:pt idx="156">
                  <c:v>40311.0</c:v>
                </c:pt>
                <c:pt idx="157">
                  <c:v>40312.0</c:v>
                </c:pt>
                <c:pt idx="158">
                  <c:v>40315.0</c:v>
                </c:pt>
                <c:pt idx="159">
                  <c:v>40316.0</c:v>
                </c:pt>
                <c:pt idx="160">
                  <c:v>40317.0</c:v>
                </c:pt>
                <c:pt idx="161">
                  <c:v>40318.0</c:v>
                </c:pt>
                <c:pt idx="162">
                  <c:v>40319.0</c:v>
                </c:pt>
                <c:pt idx="163">
                  <c:v>40322.0</c:v>
                </c:pt>
                <c:pt idx="164">
                  <c:v>40323.0</c:v>
                </c:pt>
                <c:pt idx="165">
                  <c:v>40324.0</c:v>
                </c:pt>
                <c:pt idx="166">
                  <c:v>40325.0</c:v>
                </c:pt>
                <c:pt idx="167">
                  <c:v>40326.0</c:v>
                </c:pt>
                <c:pt idx="168">
                  <c:v>40330.0</c:v>
                </c:pt>
                <c:pt idx="169">
                  <c:v>40331.0</c:v>
                </c:pt>
                <c:pt idx="170">
                  <c:v>40332.0</c:v>
                </c:pt>
                <c:pt idx="171">
                  <c:v>40333.0</c:v>
                </c:pt>
                <c:pt idx="172">
                  <c:v>40336.0</c:v>
                </c:pt>
                <c:pt idx="173">
                  <c:v>40337.0</c:v>
                </c:pt>
                <c:pt idx="174">
                  <c:v>40338.0</c:v>
                </c:pt>
                <c:pt idx="175">
                  <c:v>40339.0</c:v>
                </c:pt>
                <c:pt idx="176">
                  <c:v>40340.0</c:v>
                </c:pt>
                <c:pt idx="177">
                  <c:v>40343.0</c:v>
                </c:pt>
                <c:pt idx="178">
                  <c:v>40344.0</c:v>
                </c:pt>
                <c:pt idx="179">
                  <c:v>40345.0</c:v>
                </c:pt>
                <c:pt idx="180">
                  <c:v>40346.0</c:v>
                </c:pt>
                <c:pt idx="181">
                  <c:v>40347.0</c:v>
                </c:pt>
                <c:pt idx="182">
                  <c:v>40350.0</c:v>
                </c:pt>
                <c:pt idx="183">
                  <c:v>40351.0</c:v>
                </c:pt>
                <c:pt idx="184">
                  <c:v>40352.0</c:v>
                </c:pt>
                <c:pt idx="185">
                  <c:v>40353.0</c:v>
                </c:pt>
                <c:pt idx="186">
                  <c:v>40354.0</c:v>
                </c:pt>
                <c:pt idx="187">
                  <c:v>40357.0</c:v>
                </c:pt>
                <c:pt idx="188">
                  <c:v>40358.0</c:v>
                </c:pt>
                <c:pt idx="189">
                  <c:v>40359.0</c:v>
                </c:pt>
                <c:pt idx="190">
                  <c:v>40360.0</c:v>
                </c:pt>
                <c:pt idx="191">
                  <c:v>40361.0</c:v>
                </c:pt>
                <c:pt idx="192">
                  <c:v>40365.0</c:v>
                </c:pt>
                <c:pt idx="193">
                  <c:v>40366.0</c:v>
                </c:pt>
                <c:pt idx="194">
                  <c:v>40367.0</c:v>
                </c:pt>
                <c:pt idx="195">
                  <c:v>40368.0</c:v>
                </c:pt>
                <c:pt idx="196">
                  <c:v>40371.0</c:v>
                </c:pt>
                <c:pt idx="197">
                  <c:v>40372.0</c:v>
                </c:pt>
                <c:pt idx="198">
                  <c:v>40373.0</c:v>
                </c:pt>
                <c:pt idx="199">
                  <c:v>40374.0</c:v>
                </c:pt>
                <c:pt idx="200">
                  <c:v>40375.0</c:v>
                </c:pt>
                <c:pt idx="201">
                  <c:v>40378.0</c:v>
                </c:pt>
                <c:pt idx="202">
                  <c:v>40379.0</c:v>
                </c:pt>
                <c:pt idx="203">
                  <c:v>40380.0</c:v>
                </c:pt>
                <c:pt idx="204">
                  <c:v>40381.0</c:v>
                </c:pt>
                <c:pt idx="205">
                  <c:v>40382.0</c:v>
                </c:pt>
                <c:pt idx="206">
                  <c:v>40385.0</c:v>
                </c:pt>
                <c:pt idx="207">
                  <c:v>40386.0</c:v>
                </c:pt>
                <c:pt idx="208">
                  <c:v>40387.0</c:v>
                </c:pt>
                <c:pt idx="209">
                  <c:v>40388.0</c:v>
                </c:pt>
                <c:pt idx="210">
                  <c:v>40389.0</c:v>
                </c:pt>
                <c:pt idx="211">
                  <c:v>40392.0</c:v>
                </c:pt>
                <c:pt idx="212">
                  <c:v>40393.0</c:v>
                </c:pt>
                <c:pt idx="213">
                  <c:v>40394.0</c:v>
                </c:pt>
                <c:pt idx="214">
                  <c:v>40395.0</c:v>
                </c:pt>
                <c:pt idx="215">
                  <c:v>40396.0</c:v>
                </c:pt>
                <c:pt idx="216">
                  <c:v>40399.0</c:v>
                </c:pt>
                <c:pt idx="217">
                  <c:v>40400.0</c:v>
                </c:pt>
                <c:pt idx="218">
                  <c:v>40401.0</c:v>
                </c:pt>
                <c:pt idx="219">
                  <c:v>40402.0</c:v>
                </c:pt>
                <c:pt idx="220">
                  <c:v>40403.0</c:v>
                </c:pt>
                <c:pt idx="221">
                  <c:v>40406.0</c:v>
                </c:pt>
                <c:pt idx="222">
                  <c:v>40407.0</c:v>
                </c:pt>
                <c:pt idx="223">
                  <c:v>40408.0</c:v>
                </c:pt>
                <c:pt idx="224">
                  <c:v>40409.0</c:v>
                </c:pt>
                <c:pt idx="225">
                  <c:v>40410.0</c:v>
                </c:pt>
                <c:pt idx="226">
                  <c:v>40413.0</c:v>
                </c:pt>
                <c:pt idx="227">
                  <c:v>40414.0</c:v>
                </c:pt>
                <c:pt idx="228">
                  <c:v>40415.0</c:v>
                </c:pt>
                <c:pt idx="229">
                  <c:v>40416.0</c:v>
                </c:pt>
                <c:pt idx="230">
                  <c:v>40417.0</c:v>
                </c:pt>
                <c:pt idx="231">
                  <c:v>40420.0</c:v>
                </c:pt>
                <c:pt idx="232">
                  <c:v>40421.0</c:v>
                </c:pt>
                <c:pt idx="233">
                  <c:v>40422.0</c:v>
                </c:pt>
                <c:pt idx="234">
                  <c:v>40423.0</c:v>
                </c:pt>
                <c:pt idx="235">
                  <c:v>40424.0</c:v>
                </c:pt>
                <c:pt idx="236">
                  <c:v>40428.0</c:v>
                </c:pt>
                <c:pt idx="237">
                  <c:v>40429.0</c:v>
                </c:pt>
                <c:pt idx="238">
                  <c:v>40430.0</c:v>
                </c:pt>
                <c:pt idx="239">
                  <c:v>40431.0</c:v>
                </c:pt>
                <c:pt idx="240">
                  <c:v>40434.0</c:v>
                </c:pt>
                <c:pt idx="241">
                  <c:v>40435.0</c:v>
                </c:pt>
                <c:pt idx="242">
                  <c:v>40436.0</c:v>
                </c:pt>
                <c:pt idx="243">
                  <c:v>40437.0</c:v>
                </c:pt>
                <c:pt idx="244">
                  <c:v>40438.0</c:v>
                </c:pt>
                <c:pt idx="245">
                  <c:v>40441.0</c:v>
                </c:pt>
                <c:pt idx="246">
                  <c:v>40442.0</c:v>
                </c:pt>
                <c:pt idx="247">
                  <c:v>40443.0</c:v>
                </c:pt>
                <c:pt idx="248">
                  <c:v>40444.0</c:v>
                </c:pt>
                <c:pt idx="249">
                  <c:v>40445.0</c:v>
                </c:pt>
                <c:pt idx="250">
                  <c:v>40448.0</c:v>
                </c:pt>
                <c:pt idx="251">
                  <c:v>40449.0</c:v>
                </c:pt>
                <c:pt idx="252">
                  <c:v>40450.0</c:v>
                </c:pt>
                <c:pt idx="253">
                  <c:v>40451.0</c:v>
                </c:pt>
                <c:pt idx="254">
                  <c:v>40452.0</c:v>
                </c:pt>
                <c:pt idx="255">
                  <c:v>40455.0</c:v>
                </c:pt>
                <c:pt idx="256">
                  <c:v>40456.0</c:v>
                </c:pt>
                <c:pt idx="257">
                  <c:v>40457.0</c:v>
                </c:pt>
                <c:pt idx="258">
                  <c:v>40458.0</c:v>
                </c:pt>
                <c:pt idx="259">
                  <c:v>40459.0</c:v>
                </c:pt>
                <c:pt idx="260">
                  <c:v>40462.0</c:v>
                </c:pt>
                <c:pt idx="261">
                  <c:v>40463.0</c:v>
                </c:pt>
                <c:pt idx="262">
                  <c:v>40464.0</c:v>
                </c:pt>
                <c:pt idx="263">
                  <c:v>40465.0</c:v>
                </c:pt>
                <c:pt idx="264">
                  <c:v>40466.0</c:v>
                </c:pt>
                <c:pt idx="265">
                  <c:v>40469.0</c:v>
                </c:pt>
                <c:pt idx="266">
                  <c:v>40470.0</c:v>
                </c:pt>
                <c:pt idx="267">
                  <c:v>40471.0</c:v>
                </c:pt>
                <c:pt idx="268">
                  <c:v>40472.0</c:v>
                </c:pt>
                <c:pt idx="269">
                  <c:v>40473.0</c:v>
                </c:pt>
                <c:pt idx="270">
                  <c:v>40476.0</c:v>
                </c:pt>
                <c:pt idx="271">
                  <c:v>40477.0</c:v>
                </c:pt>
                <c:pt idx="272">
                  <c:v>40478.0</c:v>
                </c:pt>
                <c:pt idx="273">
                  <c:v>40479.0</c:v>
                </c:pt>
                <c:pt idx="274">
                  <c:v>40480.0</c:v>
                </c:pt>
                <c:pt idx="275">
                  <c:v>40483.0</c:v>
                </c:pt>
                <c:pt idx="276">
                  <c:v>40484.0</c:v>
                </c:pt>
                <c:pt idx="277">
                  <c:v>40485.0</c:v>
                </c:pt>
                <c:pt idx="278">
                  <c:v>40486.0</c:v>
                </c:pt>
                <c:pt idx="279">
                  <c:v>40487.0</c:v>
                </c:pt>
                <c:pt idx="280">
                  <c:v>40490.0</c:v>
                </c:pt>
                <c:pt idx="281">
                  <c:v>40491.0</c:v>
                </c:pt>
                <c:pt idx="282">
                  <c:v>40492.0</c:v>
                </c:pt>
                <c:pt idx="283">
                  <c:v>40493.0</c:v>
                </c:pt>
                <c:pt idx="284">
                  <c:v>40494.0</c:v>
                </c:pt>
                <c:pt idx="285">
                  <c:v>40497.0</c:v>
                </c:pt>
                <c:pt idx="286">
                  <c:v>40498.0</c:v>
                </c:pt>
                <c:pt idx="287">
                  <c:v>40499.0</c:v>
                </c:pt>
                <c:pt idx="288">
                  <c:v>40500.0</c:v>
                </c:pt>
                <c:pt idx="289">
                  <c:v>40501.0</c:v>
                </c:pt>
                <c:pt idx="290">
                  <c:v>40504.0</c:v>
                </c:pt>
                <c:pt idx="291">
                  <c:v>40505.0</c:v>
                </c:pt>
                <c:pt idx="292">
                  <c:v>40506.0</c:v>
                </c:pt>
                <c:pt idx="293">
                  <c:v>40508.0</c:v>
                </c:pt>
                <c:pt idx="294">
                  <c:v>40511.0</c:v>
                </c:pt>
                <c:pt idx="295">
                  <c:v>40512.0</c:v>
                </c:pt>
                <c:pt idx="296">
                  <c:v>40513.0</c:v>
                </c:pt>
                <c:pt idx="297">
                  <c:v>40514.0</c:v>
                </c:pt>
                <c:pt idx="298">
                  <c:v>40515.0</c:v>
                </c:pt>
                <c:pt idx="299">
                  <c:v>40518.0</c:v>
                </c:pt>
                <c:pt idx="300">
                  <c:v>40519.0</c:v>
                </c:pt>
                <c:pt idx="301">
                  <c:v>40520.0</c:v>
                </c:pt>
                <c:pt idx="302">
                  <c:v>40521.0</c:v>
                </c:pt>
                <c:pt idx="303">
                  <c:v>40522.0</c:v>
                </c:pt>
                <c:pt idx="304">
                  <c:v>40525.0</c:v>
                </c:pt>
                <c:pt idx="305">
                  <c:v>40526.0</c:v>
                </c:pt>
                <c:pt idx="306">
                  <c:v>40527.0</c:v>
                </c:pt>
                <c:pt idx="307">
                  <c:v>40528.0</c:v>
                </c:pt>
                <c:pt idx="308">
                  <c:v>40529.0</c:v>
                </c:pt>
                <c:pt idx="309">
                  <c:v>40532.0</c:v>
                </c:pt>
                <c:pt idx="310">
                  <c:v>40533.0</c:v>
                </c:pt>
                <c:pt idx="311">
                  <c:v>40534.0</c:v>
                </c:pt>
                <c:pt idx="312">
                  <c:v>40535.0</c:v>
                </c:pt>
                <c:pt idx="313">
                  <c:v>40539.0</c:v>
                </c:pt>
                <c:pt idx="314">
                  <c:v>40540.0</c:v>
                </c:pt>
                <c:pt idx="315">
                  <c:v>40541.0</c:v>
                </c:pt>
                <c:pt idx="316">
                  <c:v>40542.0</c:v>
                </c:pt>
                <c:pt idx="317">
                  <c:v>40543.0</c:v>
                </c:pt>
                <c:pt idx="318">
                  <c:v>40546.0</c:v>
                </c:pt>
                <c:pt idx="319">
                  <c:v>40547.0</c:v>
                </c:pt>
                <c:pt idx="320">
                  <c:v>40548.0</c:v>
                </c:pt>
                <c:pt idx="321">
                  <c:v>40549.0</c:v>
                </c:pt>
                <c:pt idx="322">
                  <c:v>40550.0</c:v>
                </c:pt>
                <c:pt idx="323">
                  <c:v>40553.0</c:v>
                </c:pt>
                <c:pt idx="324">
                  <c:v>40554.0</c:v>
                </c:pt>
                <c:pt idx="325">
                  <c:v>40555.0</c:v>
                </c:pt>
                <c:pt idx="326">
                  <c:v>40556.0</c:v>
                </c:pt>
                <c:pt idx="327">
                  <c:v>40557.0</c:v>
                </c:pt>
                <c:pt idx="328">
                  <c:v>40561.0</c:v>
                </c:pt>
                <c:pt idx="329">
                  <c:v>40562.0</c:v>
                </c:pt>
                <c:pt idx="330">
                  <c:v>40563.0</c:v>
                </c:pt>
                <c:pt idx="331">
                  <c:v>40564.0</c:v>
                </c:pt>
                <c:pt idx="332">
                  <c:v>40567.0</c:v>
                </c:pt>
                <c:pt idx="333">
                  <c:v>40568.0</c:v>
                </c:pt>
                <c:pt idx="334">
                  <c:v>40569.0</c:v>
                </c:pt>
                <c:pt idx="335">
                  <c:v>40570.0</c:v>
                </c:pt>
                <c:pt idx="336">
                  <c:v>40571.0</c:v>
                </c:pt>
                <c:pt idx="337">
                  <c:v>40574.0</c:v>
                </c:pt>
                <c:pt idx="338">
                  <c:v>40575.0</c:v>
                </c:pt>
                <c:pt idx="339">
                  <c:v>40576.0</c:v>
                </c:pt>
                <c:pt idx="340">
                  <c:v>40577.0</c:v>
                </c:pt>
                <c:pt idx="341">
                  <c:v>40578.0</c:v>
                </c:pt>
                <c:pt idx="342">
                  <c:v>40581.0</c:v>
                </c:pt>
                <c:pt idx="343">
                  <c:v>40582.0</c:v>
                </c:pt>
                <c:pt idx="344">
                  <c:v>40583.0</c:v>
                </c:pt>
                <c:pt idx="345">
                  <c:v>40584.0</c:v>
                </c:pt>
                <c:pt idx="346">
                  <c:v>40585.0</c:v>
                </c:pt>
                <c:pt idx="347">
                  <c:v>40588.0</c:v>
                </c:pt>
                <c:pt idx="348">
                  <c:v>40589.0</c:v>
                </c:pt>
                <c:pt idx="349">
                  <c:v>40590.0</c:v>
                </c:pt>
                <c:pt idx="350">
                  <c:v>40591.0</c:v>
                </c:pt>
                <c:pt idx="351">
                  <c:v>40592.0</c:v>
                </c:pt>
                <c:pt idx="352">
                  <c:v>40596.0</c:v>
                </c:pt>
                <c:pt idx="353">
                  <c:v>40597.0</c:v>
                </c:pt>
                <c:pt idx="354">
                  <c:v>40598.0</c:v>
                </c:pt>
                <c:pt idx="355">
                  <c:v>40599.0</c:v>
                </c:pt>
                <c:pt idx="356">
                  <c:v>40602.0</c:v>
                </c:pt>
                <c:pt idx="357">
                  <c:v>40603.0</c:v>
                </c:pt>
                <c:pt idx="358">
                  <c:v>40604.0</c:v>
                </c:pt>
                <c:pt idx="359">
                  <c:v>40605.0</c:v>
                </c:pt>
                <c:pt idx="360">
                  <c:v>40606.0</c:v>
                </c:pt>
                <c:pt idx="361">
                  <c:v>40609.0</c:v>
                </c:pt>
                <c:pt idx="362">
                  <c:v>40610.0</c:v>
                </c:pt>
                <c:pt idx="363">
                  <c:v>40611.0</c:v>
                </c:pt>
                <c:pt idx="364">
                  <c:v>40612.0</c:v>
                </c:pt>
                <c:pt idx="365">
                  <c:v>40613.0</c:v>
                </c:pt>
                <c:pt idx="366">
                  <c:v>40616.0</c:v>
                </c:pt>
                <c:pt idx="367">
                  <c:v>40617.0</c:v>
                </c:pt>
                <c:pt idx="368">
                  <c:v>40618.0</c:v>
                </c:pt>
                <c:pt idx="369">
                  <c:v>40619.0</c:v>
                </c:pt>
                <c:pt idx="370">
                  <c:v>40620.0</c:v>
                </c:pt>
                <c:pt idx="371">
                  <c:v>40623.0</c:v>
                </c:pt>
                <c:pt idx="372">
                  <c:v>40624.0</c:v>
                </c:pt>
                <c:pt idx="373">
                  <c:v>40625.0</c:v>
                </c:pt>
                <c:pt idx="374">
                  <c:v>40626.0</c:v>
                </c:pt>
                <c:pt idx="375">
                  <c:v>40627.0</c:v>
                </c:pt>
                <c:pt idx="376">
                  <c:v>40630.0</c:v>
                </c:pt>
                <c:pt idx="377">
                  <c:v>40631.0</c:v>
                </c:pt>
                <c:pt idx="378">
                  <c:v>40632.0</c:v>
                </c:pt>
                <c:pt idx="379">
                  <c:v>40633.0</c:v>
                </c:pt>
                <c:pt idx="380">
                  <c:v>40634.0</c:v>
                </c:pt>
                <c:pt idx="381">
                  <c:v>40637.0</c:v>
                </c:pt>
                <c:pt idx="382">
                  <c:v>40638.0</c:v>
                </c:pt>
                <c:pt idx="383">
                  <c:v>40639.0</c:v>
                </c:pt>
                <c:pt idx="384">
                  <c:v>40640.0</c:v>
                </c:pt>
                <c:pt idx="385">
                  <c:v>40641.0</c:v>
                </c:pt>
                <c:pt idx="386">
                  <c:v>40644.0</c:v>
                </c:pt>
                <c:pt idx="387">
                  <c:v>40645.0</c:v>
                </c:pt>
                <c:pt idx="388">
                  <c:v>40646.0</c:v>
                </c:pt>
                <c:pt idx="389">
                  <c:v>40647.0</c:v>
                </c:pt>
                <c:pt idx="390">
                  <c:v>40648.0</c:v>
                </c:pt>
                <c:pt idx="391">
                  <c:v>40651.0</c:v>
                </c:pt>
                <c:pt idx="392">
                  <c:v>40652.0</c:v>
                </c:pt>
                <c:pt idx="393">
                  <c:v>40653.0</c:v>
                </c:pt>
                <c:pt idx="394">
                  <c:v>40654.0</c:v>
                </c:pt>
                <c:pt idx="395">
                  <c:v>40658.0</c:v>
                </c:pt>
                <c:pt idx="396">
                  <c:v>40659.0</c:v>
                </c:pt>
                <c:pt idx="397">
                  <c:v>40660.0</c:v>
                </c:pt>
                <c:pt idx="398">
                  <c:v>40661.0</c:v>
                </c:pt>
                <c:pt idx="399">
                  <c:v>40662.0</c:v>
                </c:pt>
                <c:pt idx="400">
                  <c:v>40665.0</c:v>
                </c:pt>
                <c:pt idx="401">
                  <c:v>40666.0</c:v>
                </c:pt>
                <c:pt idx="402">
                  <c:v>40667.0</c:v>
                </c:pt>
                <c:pt idx="403">
                  <c:v>40668.0</c:v>
                </c:pt>
                <c:pt idx="404">
                  <c:v>40669.0</c:v>
                </c:pt>
                <c:pt idx="405">
                  <c:v>40672.0</c:v>
                </c:pt>
                <c:pt idx="406">
                  <c:v>40673.0</c:v>
                </c:pt>
                <c:pt idx="407">
                  <c:v>40674.0</c:v>
                </c:pt>
                <c:pt idx="408">
                  <c:v>40675.0</c:v>
                </c:pt>
                <c:pt idx="409">
                  <c:v>40676.0</c:v>
                </c:pt>
                <c:pt idx="410">
                  <c:v>40679.0</c:v>
                </c:pt>
                <c:pt idx="411">
                  <c:v>40680.0</c:v>
                </c:pt>
                <c:pt idx="412">
                  <c:v>40681.0</c:v>
                </c:pt>
                <c:pt idx="413">
                  <c:v>40682.0</c:v>
                </c:pt>
                <c:pt idx="414">
                  <c:v>40683.0</c:v>
                </c:pt>
                <c:pt idx="415">
                  <c:v>40686.0</c:v>
                </c:pt>
                <c:pt idx="416">
                  <c:v>40687.0</c:v>
                </c:pt>
                <c:pt idx="417">
                  <c:v>40688.0</c:v>
                </c:pt>
                <c:pt idx="418">
                  <c:v>40689.0</c:v>
                </c:pt>
                <c:pt idx="419">
                  <c:v>40690.0</c:v>
                </c:pt>
                <c:pt idx="420">
                  <c:v>40694.0</c:v>
                </c:pt>
                <c:pt idx="421">
                  <c:v>40695.0</c:v>
                </c:pt>
                <c:pt idx="422">
                  <c:v>40696.0</c:v>
                </c:pt>
                <c:pt idx="423">
                  <c:v>40697.0</c:v>
                </c:pt>
                <c:pt idx="424">
                  <c:v>40700.0</c:v>
                </c:pt>
                <c:pt idx="425">
                  <c:v>40701.0</c:v>
                </c:pt>
                <c:pt idx="426">
                  <c:v>40702.0</c:v>
                </c:pt>
                <c:pt idx="427">
                  <c:v>40703.0</c:v>
                </c:pt>
                <c:pt idx="428">
                  <c:v>40704.0</c:v>
                </c:pt>
                <c:pt idx="429">
                  <c:v>40707.0</c:v>
                </c:pt>
                <c:pt idx="430">
                  <c:v>40708.0</c:v>
                </c:pt>
                <c:pt idx="431">
                  <c:v>40709.0</c:v>
                </c:pt>
                <c:pt idx="432">
                  <c:v>40710.0</c:v>
                </c:pt>
                <c:pt idx="433">
                  <c:v>40711.0</c:v>
                </c:pt>
                <c:pt idx="434">
                  <c:v>40714.0</c:v>
                </c:pt>
                <c:pt idx="435">
                  <c:v>40715.0</c:v>
                </c:pt>
                <c:pt idx="436">
                  <c:v>40716.0</c:v>
                </c:pt>
                <c:pt idx="437">
                  <c:v>40717.0</c:v>
                </c:pt>
                <c:pt idx="438">
                  <c:v>40718.0</c:v>
                </c:pt>
                <c:pt idx="439">
                  <c:v>40721.0</c:v>
                </c:pt>
                <c:pt idx="440">
                  <c:v>40722.0</c:v>
                </c:pt>
                <c:pt idx="441">
                  <c:v>40723.0</c:v>
                </c:pt>
                <c:pt idx="442">
                  <c:v>40724.0</c:v>
                </c:pt>
                <c:pt idx="443">
                  <c:v>40725.0</c:v>
                </c:pt>
                <c:pt idx="444">
                  <c:v>40729.0</c:v>
                </c:pt>
                <c:pt idx="445">
                  <c:v>40730.0</c:v>
                </c:pt>
                <c:pt idx="446">
                  <c:v>40731.0</c:v>
                </c:pt>
                <c:pt idx="447">
                  <c:v>40732.0</c:v>
                </c:pt>
                <c:pt idx="448">
                  <c:v>40735.0</c:v>
                </c:pt>
                <c:pt idx="449">
                  <c:v>40736.0</c:v>
                </c:pt>
                <c:pt idx="450">
                  <c:v>40737.0</c:v>
                </c:pt>
                <c:pt idx="451">
                  <c:v>40738.0</c:v>
                </c:pt>
                <c:pt idx="452">
                  <c:v>40739.0</c:v>
                </c:pt>
                <c:pt idx="453">
                  <c:v>40742.0</c:v>
                </c:pt>
                <c:pt idx="454">
                  <c:v>40743.0</c:v>
                </c:pt>
                <c:pt idx="455">
                  <c:v>40744.0</c:v>
                </c:pt>
                <c:pt idx="456">
                  <c:v>40745.0</c:v>
                </c:pt>
                <c:pt idx="457">
                  <c:v>40746.0</c:v>
                </c:pt>
                <c:pt idx="458">
                  <c:v>40749.0</c:v>
                </c:pt>
                <c:pt idx="459">
                  <c:v>40750.0</c:v>
                </c:pt>
                <c:pt idx="460">
                  <c:v>40751.0</c:v>
                </c:pt>
                <c:pt idx="461">
                  <c:v>40752.0</c:v>
                </c:pt>
                <c:pt idx="462">
                  <c:v>40753.0</c:v>
                </c:pt>
                <c:pt idx="463">
                  <c:v>40756.0</c:v>
                </c:pt>
                <c:pt idx="464">
                  <c:v>40757.0</c:v>
                </c:pt>
                <c:pt idx="465">
                  <c:v>40758.0</c:v>
                </c:pt>
                <c:pt idx="466">
                  <c:v>40759.0</c:v>
                </c:pt>
                <c:pt idx="467">
                  <c:v>40760.0</c:v>
                </c:pt>
                <c:pt idx="468">
                  <c:v>40763.0</c:v>
                </c:pt>
                <c:pt idx="469">
                  <c:v>40764.0</c:v>
                </c:pt>
                <c:pt idx="470">
                  <c:v>40765.0</c:v>
                </c:pt>
                <c:pt idx="471">
                  <c:v>40766.0</c:v>
                </c:pt>
                <c:pt idx="472">
                  <c:v>40767.0</c:v>
                </c:pt>
                <c:pt idx="473">
                  <c:v>40770.0</c:v>
                </c:pt>
                <c:pt idx="474">
                  <c:v>40771.0</c:v>
                </c:pt>
                <c:pt idx="475">
                  <c:v>40772.0</c:v>
                </c:pt>
                <c:pt idx="476">
                  <c:v>40773.0</c:v>
                </c:pt>
                <c:pt idx="477">
                  <c:v>40774.0</c:v>
                </c:pt>
                <c:pt idx="478">
                  <c:v>40777.0</c:v>
                </c:pt>
                <c:pt idx="479">
                  <c:v>40778.0</c:v>
                </c:pt>
                <c:pt idx="480">
                  <c:v>40779.0</c:v>
                </c:pt>
                <c:pt idx="481">
                  <c:v>40780.0</c:v>
                </c:pt>
                <c:pt idx="482">
                  <c:v>40781.0</c:v>
                </c:pt>
                <c:pt idx="483">
                  <c:v>40784.0</c:v>
                </c:pt>
                <c:pt idx="484">
                  <c:v>40785.0</c:v>
                </c:pt>
                <c:pt idx="485">
                  <c:v>40786.0</c:v>
                </c:pt>
                <c:pt idx="486">
                  <c:v>40787.0</c:v>
                </c:pt>
                <c:pt idx="487">
                  <c:v>40788.0</c:v>
                </c:pt>
                <c:pt idx="488">
                  <c:v>40792.0</c:v>
                </c:pt>
                <c:pt idx="489">
                  <c:v>40793.0</c:v>
                </c:pt>
                <c:pt idx="490">
                  <c:v>40794.0</c:v>
                </c:pt>
                <c:pt idx="491">
                  <c:v>40795.0</c:v>
                </c:pt>
                <c:pt idx="492">
                  <c:v>40798.0</c:v>
                </c:pt>
                <c:pt idx="493">
                  <c:v>40799.0</c:v>
                </c:pt>
                <c:pt idx="494">
                  <c:v>40800.0</c:v>
                </c:pt>
                <c:pt idx="495">
                  <c:v>40801.0</c:v>
                </c:pt>
                <c:pt idx="496">
                  <c:v>40802.0</c:v>
                </c:pt>
                <c:pt idx="497">
                  <c:v>40805.0</c:v>
                </c:pt>
                <c:pt idx="498">
                  <c:v>40806.0</c:v>
                </c:pt>
                <c:pt idx="499">
                  <c:v>40807.0</c:v>
                </c:pt>
                <c:pt idx="500">
                  <c:v>40808.0</c:v>
                </c:pt>
                <c:pt idx="501">
                  <c:v>40809.0</c:v>
                </c:pt>
                <c:pt idx="502">
                  <c:v>40812.0</c:v>
                </c:pt>
                <c:pt idx="503">
                  <c:v>40813.0</c:v>
                </c:pt>
                <c:pt idx="504">
                  <c:v>40814.0</c:v>
                </c:pt>
                <c:pt idx="505">
                  <c:v>40815.0</c:v>
                </c:pt>
                <c:pt idx="506">
                  <c:v>40816.0</c:v>
                </c:pt>
                <c:pt idx="507">
                  <c:v>40819.0</c:v>
                </c:pt>
                <c:pt idx="508">
                  <c:v>40820.0</c:v>
                </c:pt>
                <c:pt idx="509">
                  <c:v>40821.0</c:v>
                </c:pt>
                <c:pt idx="510">
                  <c:v>40822.0</c:v>
                </c:pt>
                <c:pt idx="511">
                  <c:v>40823.0</c:v>
                </c:pt>
                <c:pt idx="512">
                  <c:v>40826.0</c:v>
                </c:pt>
                <c:pt idx="513">
                  <c:v>40827.0</c:v>
                </c:pt>
                <c:pt idx="514">
                  <c:v>40828.0</c:v>
                </c:pt>
                <c:pt idx="515">
                  <c:v>40829.0</c:v>
                </c:pt>
                <c:pt idx="516">
                  <c:v>40830.0</c:v>
                </c:pt>
                <c:pt idx="517">
                  <c:v>40833.0</c:v>
                </c:pt>
                <c:pt idx="518">
                  <c:v>40834.0</c:v>
                </c:pt>
                <c:pt idx="519">
                  <c:v>40835.0</c:v>
                </c:pt>
                <c:pt idx="520">
                  <c:v>40836.0</c:v>
                </c:pt>
                <c:pt idx="521">
                  <c:v>40837.0</c:v>
                </c:pt>
                <c:pt idx="522">
                  <c:v>40840.0</c:v>
                </c:pt>
                <c:pt idx="523">
                  <c:v>40841.0</c:v>
                </c:pt>
                <c:pt idx="524">
                  <c:v>40842.0</c:v>
                </c:pt>
                <c:pt idx="525">
                  <c:v>40843.0</c:v>
                </c:pt>
                <c:pt idx="526">
                  <c:v>40844.0</c:v>
                </c:pt>
                <c:pt idx="527">
                  <c:v>40847.0</c:v>
                </c:pt>
                <c:pt idx="528">
                  <c:v>40848.0</c:v>
                </c:pt>
                <c:pt idx="529">
                  <c:v>40849.0</c:v>
                </c:pt>
                <c:pt idx="530">
                  <c:v>40850.0</c:v>
                </c:pt>
                <c:pt idx="531">
                  <c:v>40851.0</c:v>
                </c:pt>
                <c:pt idx="532">
                  <c:v>40854.0</c:v>
                </c:pt>
                <c:pt idx="533">
                  <c:v>40855.0</c:v>
                </c:pt>
                <c:pt idx="534">
                  <c:v>40856.0</c:v>
                </c:pt>
                <c:pt idx="535">
                  <c:v>40857.0</c:v>
                </c:pt>
                <c:pt idx="536">
                  <c:v>40858.0</c:v>
                </c:pt>
                <c:pt idx="537">
                  <c:v>40861.0</c:v>
                </c:pt>
                <c:pt idx="538">
                  <c:v>40862.0</c:v>
                </c:pt>
                <c:pt idx="539">
                  <c:v>40863.0</c:v>
                </c:pt>
                <c:pt idx="540">
                  <c:v>40864.0</c:v>
                </c:pt>
                <c:pt idx="541">
                  <c:v>40865.0</c:v>
                </c:pt>
                <c:pt idx="542">
                  <c:v>40868.0</c:v>
                </c:pt>
                <c:pt idx="543">
                  <c:v>40869.0</c:v>
                </c:pt>
                <c:pt idx="544">
                  <c:v>40870.0</c:v>
                </c:pt>
                <c:pt idx="545">
                  <c:v>40872.0</c:v>
                </c:pt>
                <c:pt idx="546">
                  <c:v>40875.0</c:v>
                </c:pt>
                <c:pt idx="547">
                  <c:v>40876.0</c:v>
                </c:pt>
                <c:pt idx="548">
                  <c:v>40877.0</c:v>
                </c:pt>
                <c:pt idx="549">
                  <c:v>40878.0</c:v>
                </c:pt>
                <c:pt idx="550">
                  <c:v>40879.0</c:v>
                </c:pt>
                <c:pt idx="551">
                  <c:v>40882.0</c:v>
                </c:pt>
                <c:pt idx="552">
                  <c:v>40883.0</c:v>
                </c:pt>
                <c:pt idx="553">
                  <c:v>40884.0</c:v>
                </c:pt>
                <c:pt idx="554">
                  <c:v>40885.0</c:v>
                </c:pt>
                <c:pt idx="555">
                  <c:v>40886.0</c:v>
                </c:pt>
                <c:pt idx="556">
                  <c:v>40889.0</c:v>
                </c:pt>
                <c:pt idx="557">
                  <c:v>40890.0</c:v>
                </c:pt>
                <c:pt idx="558">
                  <c:v>40891.0</c:v>
                </c:pt>
                <c:pt idx="559">
                  <c:v>40892.0</c:v>
                </c:pt>
                <c:pt idx="560">
                  <c:v>40893.0</c:v>
                </c:pt>
                <c:pt idx="561">
                  <c:v>40896.0</c:v>
                </c:pt>
                <c:pt idx="562">
                  <c:v>40897.0</c:v>
                </c:pt>
                <c:pt idx="563">
                  <c:v>40898.0</c:v>
                </c:pt>
                <c:pt idx="564">
                  <c:v>40899.0</c:v>
                </c:pt>
                <c:pt idx="565">
                  <c:v>40900.0</c:v>
                </c:pt>
                <c:pt idx="566">
                  <c:v>40904.0</c:v>
                </c:pt>
                <c:pt idx="567">
                  <c:v>40905.0</c:v>
                </c:pt>
                <c:pt idx="568">
                  <c:v>40906.0</c:v>
                </c:pt>
                <c:pt idx="569">
                  <c:v>40907.0</c:v>
                </c:pt>
                <c:pt idx="570">
                  <c:v>40911.0</c:v>
                </c:pt>
                <c:pt idx="571">
                  <c:v>40912.0</c:v>
                </c:pt>
                <c:pt idx="572">
                  <c:v>40913.0</c:v>
                </c:pt>
                <c:pt idx="573">
                  <c:v>40914.0</c:v>
                </c:pt>
                <c:pt idx="574">
                  <c:v>40917.0</c:v>
                </c:pt>
                <c:pt idx="575">
                  <c:v>40918.0</c:v>
                </c:pt>
                <c:pt idx="576">
                  <c:v>40919.0</c:v>
                </c:pt>
                <c:pt idx="577">
                  <c:v>40920.0</c:v>
                </c:pt>
                <c:pt idx="578">
                  <c:v>40921.0</c:v>
                </c:pt>
                <c:pt idx="579">
                  <c:v>40925.0</c:v>
                </c:pt>
                <c:pt idx="580">
                  <c:v>40926.0</c:v>
                </c:pt>
                <c:pt idx="581">
                  <c:v>40927.0</c:v>
                </c:pt>
                <c:pt idx="582">
                  <c:v>40928.0</c:v>
                </c:pt>
                <c:pt idx="583">
                  <c:v>40931.0</c:v>
                </c:pt>
                <c:pt idx="584">
                  <c:v>40932.0</c:v>
                </c:pt>
                <c:pt idx="585">
                  <c:v>40933.0</c:v>
                </c:pt>
                <c:pt idx="586">
                  <c:v>40934.0</c:v>
                </c:pt>
                <c:pt idx="587">
                  <c:v>40935.0</c:v>
                </c:pt>
                <c:pt idx="588">
                  <c:v>40938.0</c:v>
                </c:pt>
                <c:pt idx="589">
                  <c:v>40939.0</c:v>
                </c:pt>
                <c:pt idx="590">
                  <c:v>40940.0</c:v>
                </c:pt>
                <c:pt idx="591">
                  <c:v>40941.0</c:v>
                </c:pt>
                <c:pt idx="592">
                  <c:v>40942.0</c:v>
                </c:pt>
                <c:pt idx="593">
                  <c:v>40945.0</c:v>
                </c:pt>
                <c:pt idx="594">
                  <c:v>40946.0</c:v>
                </c:pt>
                <c:pt idx="595">
                  <c:v>40947.0</c:v>
                </c:pt>
                <c:pt idx="596">
                  <c:v>40948.0</c:v>
                </c:pt>
                <c:pt idx="597">
                  <c:v>40949.0</c:v>
                </c:pt>
                <c:pt idx="598">
                  <c:v>40952.0</c:v>
                </c:pt>
                <c:pt idx="599">
                  <c:v>40953.0</c:v>
                </c:pt>
                <c:pt idx="600">
                  <c:v>40954.0</c:v>
                </c:pt>
                <c:pt idx="601">
                  <c:v>40955.0</c:v>
                </c:pt>
                <c:pt idx="602">
                  <c:v>40956.0</c:v>
                </c:pt>
                <c:pt idx="603">
                  <c:v>40960.0</c:v>
                </c:pt>
                <c:pt idx="604">
                  <c:v>40961.0</c:v>
                </c:pt>
                <c:pt idx="605">
                  <c:v>40962.0</c:v>
                </c:pt>
                <c:pt idx="606">
                  <c:v>40963.0</c:v>
                </c:pt>
                <c:pt idx="607">
                  <c:v>40966.0</c:v>
                </c:pt>
                <c:pt idx="608">
                  <c:v>40967.0</c:v>
                </c:pt>
                <c:pt idx="609">
                  <c:v>40968.0</c:v>
                </c:pt>
                <c:pt idx="610">
                  <c:v>40969.0</c:v>
                </c:pt>
                <c:pt idx="611">
                  <c:v>40970.0</c:v>
                </c:pt>
                <c:pt idx="612">
                  <c:v>40973.0</c:v>
                </c:pt>
                <c:pt idx="613">
                  <c:v>40974.0</c:v>
                </c:pt>
                <c:pt idx="614">
                  <c:v>40975.0</c:v>
                </c:pt>
                <c:pt idx="615">
                  <c:v>40976.0</c:v>
                </c:pt>
                <c:pt idx="616">
                  <c:v>40977.0</c:v>
                </c:pt>
                <c:pt idx="617">
                  <c:v>40980.0</c:v>
                </c:pt>
                <c:pt idx="618">
                  <c:v>40981.0</c:v>
                </c:pt>
                <c:pt idx="619">
                  <c:v>40982.0</c:v>
                </c:pt>
                <c:pt idx="620">
                  <c:v>40983.0</c:v>
                </c:pt>
                <c:pt idx="621">
                  <c:v>40984.0</c:v>
                </c:pt>
                <c:pt idx="622">
                  <c:v>40987.0</c:v>
                </c:pt>
                <c:pt idx="623">
                  <c:v>40988.0</c:v>
                </c:pt>
                <c:pt idx="624">
                  <c:v>40989.0</c:v>
                </c:pt>
                <c:pt idx="625">
                  <c:v>40990.0</c:v>
                </c:pt>
                <c:pt idx="626">
                  <c:v>40991.0</c:v>
                </c:pt>
                <c:pt idx="627">
                  <c:v>40994.0</c:v>
                </c:pt>
                <c:pt idx="628">
                  <c:v>40995.0</c:v>
                </c:pt>
                <c:pt idx="629">
                  <c:v>40996.0</c:v>
                </c:pt>
                <c:pt idx="630">
                  <c:v>40997.0</c:v>
                </c:pt>
                <c:pt idx="631">
                  <c:v>40998.0</c:v>
                </c:pt>
                <c:pt idx="632">
                  <c:v>41001.0</c:v>
                </c:pt>
                <c:pt idx="633">
                  <c:v>41002.0</c:v>
                </c:pt>
                <c:pt idx="634">
                  <c:v>41003.0</c:v>
                </c:pt>
                <c:pt idx="635">
                  <c:v>41004.0</c:v>
                </c:pt>
                <c:pt idx="636">
                  <c:v>41005.0</c:v>
                </c:pt>
                <c:pt idx="637">
                  <c:v>41008.0</c:v>
                </c:pt>
                <c:pt idx="638">
                  <c:v>41009.0</c:v>
                </c:pt>
                <c:pt idx="639">
                  <c:v>41010.0</c:v>
                </c:pt>
                <c:pt idx="640">
                  <c:v>41011.0</c:v>
                </c:pt>
                <c:pt idx="641">
                  <c:v>41012.0</c:v>
                </c:pt>
                <c:pt idx="642">
                  <c:v>41015.0</c:v>
                </c:pt>
                <c:pt idx="643">
                  <c:v>41016.0</c:v>
                </c:pt>
                <c:pt idx="644">
                  <c:v>41017.0</c:v>
                </c:pt>
                <c:pt idx="645">
                  <c:v>41018.0</c:v>
                </c:pt>
                <c:pt idx="646">
                  <c:v>41019.0</c:v>
                </c:pt>
                <c:pt idx="647">
                  <c:v>41022.0</c:v>
                </c:pt>
                <c:pt idx="648">
                  <c:v>41023.0</c:v>
                </c:pt>
                <c:pt idx="649">
                  <c:v>41024.0</c:v>
                </c:pt>
                <c:pt idx="650">
                  <c:v>41025.0</c:v>
                </c:pt>
                <c:pt idx="651">
                  <c:v>41026.0</c:v>
                </c:pt>
                <c:pt idx="652">
                  <c:v>41029.0</c:v>
                </c:pt>
                <c:pt idx="653">
                  <c:v>41030.0</c:v>
                </c:pt>
                <c:pt idx="654">
                  <c:v>41031.0</c:v>
                </c:pt>
                <c:pt idx="655">
                  <c:v>41032.0</c:v>
                </c:pt>
                <c:pt idx="656">
                  <c:v>41033.0</c:v>
                </c:pt>
                <c:pt idx="657">
                  <c:v>41036.0</c:v>
                </c:pt>
                <c:pt idx="658">
                  <c:v>41037.0</c:v>
                </c:pt>
                <c:pt idx="659">
                  <c:v>41038.0</c:v>
                </c:pt>
                <c:pt idx="660">
                  <c:v>41039.0</c:v>
                </c:pt>
                <c:pt idx="661">
                  <c:v>41040.0</c:v>
                </c:pt>
                <c:pt idx="662">
                  <c:v>41043.0</c:v>
                </c:pt>
                <c:pt idx="663">
                  <c:v>41044.0</c:v>
                </c:pt>
                <c:pt idx="664">
                  <c:v>41045.0</c:v>
                </c:pt>
                <c:pt idx="665">
                  <c:v>41046.0</c:v>
                </c:pt>
                <c:pt idx="666">
                  <c:v>41047.0</c:v>
                </c:pt>
                <c:pt idx="667">
                  <c:v>41050.0</c:v>
                </c:pt>
                <c:pt idx="668">
                  <c:v>41051.0</c:v>
                </c:pt>
                <c:pt idx="669">
                  <c:v>41052.0</c:v>
                </c:pt>
                <c:pt idx="670">
                  <c:v>41053.0</c:v>
                </c:pt>
                <c:pt idx="671">
                  <c:v>41054.0</c:v>
                </c:pt>
                <c:pt idx="672">
                  <c:v>41058.0</c:v>
                </c:pt>
                <c:pt idx="673">
                  <c:v>41059.0</c:v>
                </c:pt>
                <c:pt idx="674">
                  <c:v>41060.0</c:v>
                </c:pt>
                <c:pt idx="675">
                  <c:v>41061.0</c:v>
                </c:pt>
                <c:pt idx="676">
                  <c:v>41064.0</c:v>
                </c:pt>
                <c:pt idx="677">
                  <c:v>41065.0</c:v>
                </c:pt>
                <c:pt idx="678">
                  <c:v>41066.0</c:v>
                </c:pt>
                <c:pt idx="679">
                  <c:v>41067.0</c:v>
                </c:pt>
                <c:pt idx="680">
                  <c:v>41068.0</c:v>
                </c:pt>
                <c:pt idx="681">
                  <c:v>41071.0</c:v>
                </c:pt>
                <c:pt idx="682">
                  <c:v>41072.0</c:v>
                </c:pt>
                <c:pt idx="683">
                  <c:v>41073.0</c:v>
                </c:pt>
                <c:pt idx="684">
                  <c:v>41074.0</c:v>
                </c:pt>
                <c:pt idx="685">
                  <c:v>41075.0</c:v>
                </c:pt>
                <c:pt idx="686">
                  <c:v>41078.0</c:v>
                </c:pt>
                <c:pt idx="687">
                  <c:v>41079.0</c:v>
                </c:pt>
                <c:pt idx="688">
                  <c:v>41080.0</c:v>
                </c:pt>
                <c:pt idx="689">
                  <c:v>41081.0</c:v>
                </c:pt>
                <c:pt idx="690">
                  <c:v>41082.0</c:v>
                </c:pt>
                <c:pt idx="691">
                  <c:v>41085.0</c:v>
                </c:pt>
                <c:pt idx="692">
                  <c:v>41086.0</c:v>
                </c:pt>
                <c:pt idx="693">
                  <c:v>41087.0</c:v>
                </c:pt>
                <c:pt idx="694">
                  <c:v>41088.0</c:v>
                </c:pt>
                <c:pt idx="695">
                  <c:v>41089.0</c:v>
                </c:pt>
                <c:pt idx="696">
                  <c:v>41092.0</c:v>
                </c:pt>
                <c:pt idx="697">
                  <c:v>41093.0</c:v>
                </c:pt>
                <c:pt idx="698">
                  <c:v>41095.0</c:v>
                </c:pt>
                <c:pt idx="699">
                  <c:v>41096.0</c:v>
                </c:pt>
                <c:pt idx="700">
                  <c:v>41099.0</c:v>
                </c:pt>
                <c:pt idx="701">
                  <c:v>41100.0</c:v>
                </c:pt>
                <c:pt idx="702">
                  <c:v>41101.0</c:v>
                </c:pt>
                <c:pt idx="703">
                  <c:v>41102.0</c:v>
                </c:pt>
                <c:pt idx="704">
                  <c:v>41103.0</c:v>
                </c:pt>
                <c:pt idx="705">
                  <c:v>41106.0</c:v>
                </c:pt>
                <c:pt idx="706">
                  <c:v>41107.0</c:v>
                </c:pt>
                <c:pt idx="707">
                  <c:v>41108.0</c:v>
                </c:pt>
                <c:pt idx="708">
                  <c:v>41109.0</c:v>
                </c:pt>
                <c:pt idx="709">
                  <c:v>41110.0</c:v>
                </c:pt>
                <c:pt idx="710">
                  <c:v>41113.0</c:v>
                </c:pt>
                <c:pt idx="711">
                  <c:v>41114.0</c:v>
                </c:pt>
                <c:pt idx="712">
                  <c:v>41115.0</c:v>
                </c:pt>
                <c:pt idx="713">
                  <c:v>41116.0</c:v>
                </c:pt>
                <c:pt idx="714">
                  <c:v>41117.0</c:v>
                </c:pt>
                <c:pt idx="715">
                  <c:v>41120.0</c:v>
                </c:pt>
                <c:pt idx="716">
                  <c:v>41121.0</c:v>
                </c:pt>
                <c:pt idx="717">
                  <c:v>41122.0</c:v>
                </c:pt>
                <c:pt idx="718">
                  <c:v>41123.0</c:v>
                </c:pt>
                <c:pt idx="719">
                  <c:v>41124.0</c:v>
                </c:pt>
                <c:pt idx="720">
                  <c:v>41127.0</c:v>
                </c:pt>
                <c:pt idx="721">
                  <c:v>41128.0</c:v>
                </c:pt>
                <c:pt idx="722">
                  <c:v>41129.0</c:v>
                </c:pt>
                <c:pt idx="723">
                  <c:v>41130.0</c:v>
                </c:pt>
                <c:pt idx="724">
                  <c:v>41131.0</c:v>
                </c:pt>
                <c:pt idx="725">
                  <c:v>41134.0</c:v>
                </c:pt>
                <c:pt idx="726">
                  <c:v>41135.0</c:v>
                </c:pt>
                <c:pt idx="727">
                  <c:v>41136.0</c:v>
                </c:pt>
                <c:pt idx="728">
                  <c:v>41137.0</c:v>
                </c:pt>
                <c:pt idx="729">
                  <c:v>41138.0</c:v>
                </c:pt>
                <c:pt idx="730">
                  <c:v>41141.0</c:v>
                </c:pt>
                <c:pt idx="731">
                  <c:v>41142.0</c:v>
                </c:pt>
                <c:pt idx="732">
                  <c:v>41143.0</c:v>
                </c:pt>
                <c:pt idx="733">
                  <c:v>41144.0</c:v>
                </c:pt>
                <c:pt idx="734">
                  <c:v>41145.0</c:v>
                </c:pt>
                <c:pt idx="735">
                  <c:v>41148.0</c:v>
                </c:pt>
                <c:pt idx="736">
                  <c:v>41149.0</c:v>
                </c:pt>
                <c:pt idx="737">
                  <c:v>41150.0</c:v>
                </c:pt>
                <c:pt idx="738">
                  <c:v>41151.0</c:v>
                </c:pt>
                <c:pt idx="739">
                  <c:v>41152.0</c:v>
                </c:pt>
                <c:pt idx="740">
                  <c:v>41156.0</c:v>
                </c:pt>
                <c:pt idx="741">
                  <c:v>41157.0</c:v>
                </c:pt>
                <c:pt idx="742">
                  <c:v>41158.0</c:v>
                </c:pt>
                <c:pt idx="743">
                  <c:v>41159.0</c:v>
                </c:pt>
                <c:pt idx="744">
                  <c:v>41162.0</c:v>
                </c:pt>
                <c:pt idx="745">
                  <c:v>41163.0</c:v>
                </c:pt>
                <c:pt idx="746">
                  <c:v>41164.0</c:v>
                </c:pt>
                <c:pt idx="747">
                  <c:v>41165.0</c:v>
                </c:pt>
                <c:pt idx="748">
                  <c:v>41166.0</c:v>
                </c:pt>
                <c:pt idx="749">
                  <c:v>41169.0</c:v>
                </c:pt>
                <c:pt idx="750">
                  <c:v>41170.0</c:v>
                </c:pt>
                <c:pt idx="751">
                  <c:v>41171.0</c:v>
                </c:pt>
                <c:pt idx="752">
                  <c:v>41172.0</c:v>
                </c:pt>
                <c:pt idx="753">
                  <c:v>41173.0</c:v>
                </c:pt>
                <c:pt idx="754">
                  <c:v>41176.0</c:v>
                </c:pt>
                <c:pt idx="755">
                  <c:v>41177.0</c:v>
                </c:pt>
                <c:pt idx="756">
                  <c:v>41178.0</c:v>
                </c:pt>
                <c:pt idx="757">
                  <c:v>41179.0</c:v>
                </c:pt>
                <c:pt idx="758">
                  <c:v>41180.0</c:v>
                </c:pt>
                <c:pt idx="759">
                  <c:v>41183.0</c:v>
                </c:pt>
                <c:pt idx="760">
                  <c:v>41184.0</c:v>
                </c:pt>
                <c:pt idx="761">
                  <c:v>41185.0</c:v>
                </c:pt>
                <c:pt idx="762">
                  <c:v>41186.0</c:v>
                </c:pt>
                <c:pt idx="763">
                  <c:v>41187.0</c:v>
                </c:pt>
                <c:pt idx="764">
                  <c:v>41190.0</c:v>
                </c:pt>
                <c:pt idx="765">
                  <c:v>41191.0</c:v>
                </c:pt>
                <c:pt idx="766">
                  <c:v>41192.0</c:v>
                </c:pt>
                <c:pt idx="767">
                  <c:v>41193.0</c:v>
                </c:pt>
                <c:pt idx="768">
                  <c:v>41194.0</c:v>
                </c:pt>
                <c:pt idx="769">
                  <c:v>41197.0</c:v>
                </c:pt>
                <c:pt idx="770">
                  <c:v>41198.0</c:v>
                </c:pt>
                <c:pt idx="771">
                  <c:v>41199.0</c:v>
                </c:pt>
                <c:pt idx="772">
                  <c:v>41200.0</c:v>
                </c:pt>
                <c:pt idx="773">
                  <c:v>41201.0</c:v>
                </c:pt>
                <c:pt idx="774">
                  <c:v>41204.0</c:v>
                </c:pt>
                <c:pt idx="775">
                  <c:v>41205.0</c:v>
                </c:pt>
                <c:pt idx="776">
                  <c:v>41206.0</c:v>
                </c:pt>
                <c:pt idx="777">
                  <c:v>41207.0</c:v>
                </c:pt>
                <c:pt idx="778">
                  <c:v>41208.0</c:v>
                </c:pt>
                <c:pt idx="779">
                  <c:v>41211.0</c:v>
                </c:pt>
                <c:pt idx="780">
                  <c:v>41212.0</c:v>
                </c:pt>
                <c:pt idx="781">
                  <c:v>41213.0</c:v>
                </c:pt>
                <c:pt idx="782">
                  <c:v>41214.0</c:v>
                </c:pt>
                <c:pt idx="783">
                  <c:v>41215.0</c:v>
                </c:pt>
                <c:pt idx="784">
                  <c:v>41218.0</c:v>
                </c:pt>
                <c:pt idx="785">
                  <c:v>41219.0</c:v>
                </c:pt>
                <c:pt idx="786">
                  <c:v>41220.0</c:v>
                </c:pt>
                <c:pt idx="787">
                  <c:v>41221.0</c:v>
                </c:pt>
                <c:pt idx="788">
                  <c:v>41222.0</c:v>
                </c:pt>
                <c:pt idx="789">
                  <c:v>41225.0</c:v>
                </c:pt>
                <c:pt idx="790">
                  <c:v>41226.0</c:v>
                </c:pt>
                <c:pt idx="791">
                  <c:v>41227.0</c:v>
                </c:pt>
                <c:pt idx="792">
                  <c:v>41228.0</c:v>
                </c:pt>
                <c:pt idx="793">
                  <c:v>41229.0</c:v>
                </c:pt>
                <c:pt idx="794">
                  <c:v>41232.0</c:v>
                </c:pt>
                <c:pt idx="795">
                  <c:v>41233.0</c:v>
                </c:pt>
                <c:pt idx="796">
                  <c:v>41234.0</c:v>
                </c:pt>
                <c:pt idx="797">
                  <c:v>41236.0</c:v>
                </c:pt>
                <c:pt idx="798">
                  <c:v>41239.0</c:v>
                </c:pt>
                <c:pt idx="799">
                  <c:v>41240.0</c:v>
                </c:pt>
                <c:pt idx="800">
                  <c:v>41241.0</c:v>
                </c:pt>
                <c:pt idx="801">
                  <c:v>41242.0</c:v>
                </c:pt>
                <c:pt idx="802">
                  <c:v>41243.0</c:v>
                </c:pt>
                <c:pt idx="803">
                  <c:v>41246.0</c:v>
                </c:pt>
                <c:pt idx="804">
                  <c:v>41247.0</c:v>
                </c:pt>
                <c:pt idx="805">
                  <c:v>41248.0</c:v>
                </c:pt>
                <c:pt idx="806">
                  <c:v>41249.0</c:v>
                </c:pt>
                <c:pt idx="807">
                  <c:v>41250.0</c:v>
                </c:pt>
                <c:pt idx="808">
                  <c:v>41253.0</c:v>
                </c:pt>
                <c:pt idx="809">
                  <c:v>41254.0</c:v>
                </c:pt>
                <c:pt idx="810">
                  <c:v>41255.0</c:v>
                </c:pt>
                <c:pt idx="811">
                  <c:v>41256.0</c:v>
                </c:pt>
                <c:pt idx="812">
                  <c:v>41257.0</c:v>
                </c:pt>
                <c:pt idx="813">
                  <c:v>41260.0</c:v>
                </c:pt>
                <c:pt idx="814">
                  <c:v>41261.0</c:v>
                </c:pt>
                <c:pt idx="815">
                  <c:v>41262.0</c:v>
                </c:pt>
                <c:pt idx="816">
                  <c:v>41263.0</c:v>
                </c:pt>
                <c:pt idx="817">
                  <c:v>41264.0</c:v>
                </c:pt>
                <c:pt idx="818">
                  <c:v>41267.0</c:v>
                </c:pt>
                <c:pt idx="819">
                  <c:v>41269.0</c:v>
                </c:pt>
                <c:pt idx="820">
                  <c:v>41270.0</c:v>
                </c:pt>
                <c:pt idx="821">
                  <c:v>41271.0</c:v>
                </c:pt>
                <c:pt idx="822">
                  <c:v>41274.0</c:v>
                </c:pt>
                <c:pt idx="823">
                  <c:v>41276.0</c:v>
                </c:pt>
                <c:pt idx="824">
                  <c:v>41277.0</c:v>
                </c:pt>
                <c:pt idx="825">
                  <c:v>41278.0</c:v>
                </c:pt>
                <c:pt idx="826">
                  <c:v>41281.0</c:v>
                </c:pt>
                <c:pt idx="827">
                  <c:v>41282.0</c:v>
                </c:pt>
                <c:pt idx="828">
                  <c:v>41283.0</c:v>
                </c:pt>
                <c:pt idx="829">
                  <c:v>41284.0</c:v>
                </c:pt>
                <c:pt idx="830">
                  <c:v>41285.0</c:v>
                </c:pt>
                <c:pt idx="831">
                  <c:v>41288.0</c:v>
                </c:pt>
                <c:pt idx="832">
                  <c:v>41289.0</c:v>
                </c:pt>
                <c:pt idx="833">
                  <c:v>41290.0</c:v>
                </c:pt>
                <c:pt idx="834">
                  <c:v>41291.0</c:v>
                </c:pt>
                <c:pt idx="835">
                  <c:v>41292.0</c:v>
                </c:pt>
                <c:pt idx="836">
                  <c:v>41296.0</c:v>
                </c:pt>
                <c:pt idx="837">
                  <c:v>41297.0</c:v>
                </c:pt>
                <c:pt idx="838">
                  <c:v>41298.0</c:v>
                </c:pt>
                <c:pt idx="839">
                  <c:v>41299.0</c:v>
                </c:pt>
                <c:pt idx="840">
                  <c:v>41302.0</c:v>
                </c:pt>
                <c:pt idx="841">
                  <c:v>41303.0</c:v>
                </c:pt>
                <c:pt idx="842">
                  <c:v>41304.0</c:v>
                </c:pt>
                <c:pt idx="843">
                  <c:v>41305.0</c:v>
                </c:pt>
                <c:pt idx="844">
                  <c:v>41306.0</c:v>
                </c:pt>
                <c:pt idx="845">
                  <c:v>41309.0</c:v>
                </c:pt>
                <c:pt idx="846">
                  <c:v>41310.0</c:v>
                </c:pt>
                <c:pt idx="847">
                  <c:v>41311.0</c:v>
                </c:pt>
                <c:pt idx="848">
                  <c:v>41312.0</c:v>
                </c:pt>
                <c:pt idx="849">
                  <c:v>41313.0</c:v>
                </c:pt>
                <c:pt idx="850">
                  <c:v>41316.0</c:v>
                </c:pt>
                <c:pt idx="851">
                  <c:v>41317.0</c:v>
                </c:pt>
                <c:pt idx="852">
                  <c:v>41318.0</c:v>
                </c:pt>
                <c:pt idx="853">
                  <c:v>41319.0</c:v>
                </c:pt>
                <c:pt idx="854">
                  <c:v>41320.0</c:v>
                </c:pt>
                <c:pt idx="855">
                  <c:v>41324.0</c:v>
                </c:pt>
                <c:pt idx="856">
                  <c:v>41325.0</c:v>
                </c:pt>
                <c:pt idx="857">
                  <c:v>41326.0</c:v>
                </c:pt>
                <c:pt idx="858">
                  <c:v>41327.0</c:v>
                </c:pt>
                <c:pt idx="859">
                  <c:v>41330.0</c:v>
                </c:pt>
                <c:pt idx="860">
                  <c:v>41331.0</c:v>
                </c:pt>
                <c:pt idx="861">
                  <c:v>41332.0</c:v>
                </c:pt>
                <c:pt idx="862">
                  <c:v>41333.0</c:v>
                </c:pt>
                <c:pt idx="863">
                  <c:v>41334.0</c:v>
                </c:pt>
                <c:pt idx="864">
                  <c:v>41337.0</c:v>
                </c:pt>
                <c:pt idx="865">
                  <c:v>41338.0</c:v>
                </c:pt>
                <c:pt idx="866">
                  <c:v>41339.0</c:v>
                </c:pt>
                <c:pt idx="867">
                  <c:v>41340.0</c:v>
                </c:pt>
                <c:pt idx="868">
                  <c:v>41341.0</c:v>
                </c:pt>
                <c:pt idx="869">
                  <c:v>41344.0</c:v>
                </c:pt>
                <c:pt idx="870">
                  <c:v>41345.0</c:v>
                </c:pt>
                <c:pt idx="871">
                  <c:v>41346.0</c:v>
                </c:pt>
                <c:pt idx="872">
                  <c:v>41347.0</c:v>
                </c:pt>
                <c:pt idx="873">
                  <c:v>41348.0</c:v>
                </c:pt>
                <c:pt idx="874">
                  <c:v>41351.0</c:v>
                </c:pt>
                <c:pt idx="875">
                  <c:v>41352.0</c:v>
                </c:pt>
                <c:pt idx="876">
                  <c:v>41353.0</c:v>
                </c:pt>
                <c:pt idx="877">
                  <c:v>41354.0</c:v>
                </c:pt>
                <c:pt idx="878">
                  <c:v>41355.0</c:v>
                </c:pt>
                <c:pt idx="879">
                  <c:v>41358.0</c:v>
                </c:pt>
                <c:pt idx="880">
                  <c:v>41359.0</c:v>
                </c:pt>
                <c:pt idx="881">
                  <c:v>41360.0</c:v>
                </c:pt>
                <c:pt idx="882">
                  <c:v>41361.0</c:v>
                </c:pt>
                <c:pt idx="883">
                  <c:v>41365.0</c:v>
                </c:pt>
                <c:pt idx="884">
                  <c:v>41366.0</c:v>
                </c:pt>
                <c:pt idx="885">
                  <c:v>41367.0</c:v>
                </c:pt>
                <c:pt idx="886">
                  <c:v>41368.0</c:v>
                </c:pt>
                <c:pt idx="887">
                  <c:v>41369.0</c:v>
                </c:pt>
                <c:pt idx="888">
                  <c:v>41372.0</c:v>
                </c:pt>
                <c:pt idx="889">
                  <c:v>41373.0</c:v>
                </c:pt>
                <c:pt idx="890">
                  <c:v>41374.0</c:v>
                </c:pt>
                <c:pt idx="891">
                  <c:v>41375.0</c:v>
                </c:pt>
                <c:pt idx="892">
                  <c:v>41376.0</c:v>
                </c:pt>
                <c:pt idx="893">
                  <c:v>41379.0</c:v>
                </c:pt>
                <c:pt idx="894">
                  <c:v>41380.0</c:v>
                </c:pt>
                <c:pt idx="895">
                  <c:v>41381.0</c:v>
                </c:pt>
                <c:pt idx="896">
                  <c:v>41382.0</c:v>
                </c:pt>
                <c:pt idx="897">
                  <c:v>41383.0</c:v>
                </c:pt>
                <c:pt idx="898">
                  <c:v>41386.0</c:v>
                </c:pt>
                <c:pt idx="899">
                  <c:v>41387.0</c:v>
                </c:pt>
                <c:pt idx="900">
                  <c:v>41388.0</c:v>
                </c:pt>
                <c:pt idx="901">
                  <c:v>41389.0</c:v>
                </c:pt>
                <c:pt idx="902">
                  <c:v>41390.0</c:v>
                </c:pt>
                <c:pt idx="903">
                  <c:v>41393.0</c:v>
                </c:pt>
                <c:pt idx="904">
                  <c:v>41394.0</c:v>
                </c:pt>
                <c:pt idx="905">
                  <c:v>41395.0</c:v>
                </c:pt>
                <c:pt idx="906">
                  <c:v>41396.0</c:v>
                </c:pt>
                <c:pt idx="907">
                  <c:v>41397.0</c:v>
                </c:pt>
                <c:pt idx="908">
                  <c:v>41400.0</c:v>
                </c:pt>
                <c:pt idx="909">
                  <c:v>41401.0</c:v>
                </c:pt>
                <c:pt idx="910">
                  <c:v>41402.0</c:v>
                </c:pt>
                <c:pt idx="911">
                  <c:v>41403.0</c:v>
                </c:pt>
                <c:pt idx="912">
                  <c:v>41404.0</c:v>
                </c:pt>
                <c:pt idx="913">
                  <c:v>41407.0</c:v>
                </c:pt>
                <c:pt idx="914">
                  <c:v>41408.0</c:v>
                </c:pt>
                <c:pt idx="915">
                  <c:v>41409.0</c:v>
                </c:pt>
                <c:pt idx="916">
                  <c:v>41410.0</c:v>
                </c:pt>
                <c:pt idx="917">
                  <c:v>41411.0</c:v>
                </c:pt>
                <c:pt idx="918">
                  <c:v>41414.0</c:v>
                </c:pt>
                <c:pt idx="919">
                  <c:v>41415.0</c:v>
                </c:pt>
                <c:pt idx="920">
                  <c:v>41416.0</c:v>
                </c:pt>
                <c:pt idx="921">
                  <c:v>41417.0</c:v>
                </c:pt>
                <c:pt idx="922">
                  <c:v>41418.0</c:v>
                </c:pt>
                <c:pt idx="923">
                  <c:v>41422.0</c:v>
                </c:pt>
                <c:pt idx="924">
                  <c:v>41423.0</c:v>
                </c:pt>
                <c:pt idx="925">
                  <c:v>41424.0</c:v>
                </c:pt>
                <c:pt idx="926">
                  <c:v>41425.0</c:v>
                </c:pt>
                <c:pt idx="927">
                  <c:v>41428.0</c:v>
                </c:pt>
                <c:pt idx="928">
                  <c:v>41429.0</c:v>
                </c:pt>
                <c:pt idx="929">
                  <c:v>41430.0</c:v>
                </c:pt>
                <c:pt idx="930">
                  <c:v>41431.0</c:v>
                </c:pt>
                <c:pt idx="931">
                  <c:v>41432.0</c:v>
                </c:pt>
                <c:pt idx="932">
                  <c:v>41435.0</c:v>
                </c:pt>
                <c:pt idx="933">
                  <c:v>41436.0</c:v>
                </c:pt>
                <c:pt idx="934">
                  <c:v>41437.0</c:v>
                </c:pt>
                <c:pt idx="935">
                  <c:v>41438.0</c:v>
                </c:pt>
                <c:pt idx="936">
                  <c:v>41439.0</c:v>
                </c:pt>
                <c:pt idx="937">
                  <c:v>41442.0</c:v>
                </c:pt>
                <c:pt idx="938">
                  <c:v>41443.0</c:v>
                </c:pt>
                <c:pt idx="939">
                  <c:v>41444.0</c:v>
                </c:pt>
                <c:pt idx="940">
                  <c:v>41445.0</c:v>
                </c:pt>
                <c:pt idx="941">
                  <c:v>41446.0</c:v>
                </c:pt>
                <c:pt idx="942">
                  <c:v>41449.0</c:v>
                </c:pt>
                <c:pt idx="943">
                  <c:v>41450.0</c:v>
                </c:pt>
                <c:pt idx="944">
                  <c:v>41451.0</c:v>
                </c:pt>
                <c:pt idx="945">
                  <c:v>41452.0</c:v>
                </c:pt>
                <c:pt idx="946">
                  <c:v>41453.0</c:v>
                </c:pt>
                <c:pt idx="947">
                  <c:v>41456.0</c:v>
                </c:pt>
                <c:pt idx="948">
                  <c:v>41457.0</c:v>
                </c:pt>
                <c:pt idx="949">
                  <c:v>41458.0</c:v>
                </c:pt>
                <c:pt idx="950">
                  <c:v>41460.0</c:v>
                </c:pt>
                <c:pt idx="951">
                  <c:v>41463.0</c:v>
                </c:pt>
                <c:pt idx="952">
                  <c:v>41464.0</c:v>
                </c:pt>
                <c:pt idx="953">
                  <c:v>41465.0</c:v>
                </c:pt>
                <c:pt idx="954">
                  <c:v>41466.0</c:v>
                </c:pt>
                <c:pt idx="955">
                  <c:v>41467.0</c:v>
                </c:pt>
                <c:pt idx="956">
                  <c:v>41470.0</c:v>
                </c:pt>
                <c:pt idx="957">
                  <c:v>41471.0</c:v>
                </c:pt>
                <c:pt idx="958">
                  <c:v>41472.0</c:v>
                </c:pt>
                <c:pt idx="959">
                  <c:v>41473.0</c:v>
                </c:pt>
                <c:pt idx="960">
                  <c:v>41474.0</c:v>
                </c:pt>
                <c:pt idx="961">
                  <c:v>41477.0</c:v>
                </c:pt>
                <c:pt idx="962">
                  <c:v>41478.0</c:v>
                </c:pt>
                <c:pt idx="963">
                  <c:v>41479.0</c:v>
                </c:pt>
                <c:pt idx="964">
                  <c:v>41480.0</c:v>
                </c:pt>
                <c:pt idx="965">
                  <c:v>41481.0</c:v>
                </c:pt>
                <c:pt idx="966">
                  <c:v>41484.0</c:v>
                </c:pt>
                <c:pt idx="967">
                  <c:v>41485.0</c:v>
                </c:pt>
                <c:pt idx="968">
                  <c:v>41486.0</c:v>
                </c:pt>
                <c:pt idx="969">
                  <c:v>41487.0</c:v>
                </c:pt>
                <c:pt idx="970">
                  <c:v>41488.0</c:v>
                </c:pt>
                <c:pt idx="971">
                  <c:v>41491.0</c:v>
                </c:pt>
                <c:pt idx="972">
                  <c:v>41492.0</c:v>
                </c:pt>
                <c:pt idx="973">
                  <c:v>41493.0</c:v>
                </c:pt>
                <c:pt idx="974">
                  <c:v>41494.0</c:v>
                </c:pt>
                <c:pt idx="975">
                  <c:v>41495.0</c:v>
                </c:pt>
                <c:pt idx="976">
                  <c:v>41498.0</c:v>
                </c:pt>
                <c:pt idx="977">
                  <c:v>41499.0</c:v>
                </c:pt>
                <c:pt idx="978">
                  <c:v>41500.0</c:v>
                </c:pt>
                <c:pt idx="979">
                  <c:v>41501.0</c:v>
                </c:pt>
                <c:pt idx="980">
                  <c:v>41502.0</c:v>
                </c:pt>
                <c:pt idx="981">
                  <c:v>41505.0</c:v>
                </c:pt>
                <c:pt idx="982">
                  <c:v>41506.0</c:v>
                </c:pt>
                <c:pt idx="983">
                  <c:v>41507.0</c:v>
                </c:pt>
                <c:pt idx="984">
                  <c:v>41508.0</c:v>
                </c:pt>
                <c:pt idx="985">
                  <c:v>41509.0</c:v>
                </c:pt>
                <c:pt idx="986">
                  <c:v>41512.0</c:v>
                </c:pt>
                <c:pt idx="987">
                  <c:v>41513.0</c:v>
                </c:pt>
                <c:pt idx="988">
                  <c:v>41514.0</c:v>
                </c:pt>
                <c:pt idx="989">
                  <c:v>41515.0</c:v>
                </c:pt>
                <c:pt idx="990">
                  <c:v>41516.0</c:v>
                </c:pt>
                <c:pt idx="991">
                  <c:v>41520.0</c:v>
                </c:pt>
                <c:pt idx="992">
                  <c:v>41521.0</c:v>
                </c:pt>
                <c:pt idx="993">
                  <c:v>41522.0</c:v>
                </c:pt>
                <c:pt idx="994">
                  <c:v>41523.0</c:v>
                </c:pt>
                <c:pt idx="995">
                  <c:v>41526.0</c:v>
                </c:pt>
                <c:pt idx="996">
                  <c:v>41527.0</c:v>
                </c:pt>
                <c:pt idx="997">
                  <c:v>41528.0</c:v>
                </c:pt>
                <c:pt idx="998">
                  <c:v>41529.0</c:v>
                </c:pt>
                <c:pt idx="999">
                  <c:v>41530.0</c:v>
                </c:pt>
                <c:pt idx="1000">
                  <c:v>41533.0</c:v>
                </c:pt>
                <c:pt idx="1001">
                  <c:v>41534.0</c:v>
                </c:pt>
                <c:pt idx="1002">
                  <c:v>41535.0</c:v>
                </c:pt>
                <c:pt idx="1003">
                  <c:v>41536.0</c:v>
                </c:pt>
                <c:pt idx="1004">
                  <c:v>41537.0</c:v>
                </c:pt>
                <c:pt idx="1005">
                  <c:v>41540.0</c:v>
                </c:pt>
                <c:pt idx="1006">
                  <c:v>41541.0</c:v>
                </c:pt>
                <c:pt idx="1007">
                  <c:v>41542.0</c:v>
                </c:pt>
                <c:pt idx="1008">
                  <c:v>41543.0</c:v>
                </c:pt>
                <c:pt idx="1009">
                  <c:v>41544.0</c:v>
                </c:pt>
                <c:pt idx="1010">
                  <c:v>41547.0</c:v>
                </c:pt>
                <c:pt idx="1011">
                  <c:v>41548.0</c:v>
                </c:pt>
                <c:pt idx="1012">
                  <c:v>41549.0</c:v>
                </c:pt>
                <c:pt idx="1013">
                  <c:v>41550.0</c:v>
                </c:pt>
                <c:pt idx="1014">
                  <c:v>41551.0</c:v>
                </c:pt>
                <c:pt idx="1015">
                  <c:v>41554.0</c:v>
                </c:pt>
                <c:pt idx="1016">
                  <c:v>41555.0</c:v>
                </c:pt>
                <c:pt idx="1017">
                  <c:v>41556.0</c:v>
                </c:pt>
                <c:pt idx="1018">
                  <c:v>41557.0</c:v>
                </c:pt>
                <c:pt idx="1019">
                  <c:v>41558.0</c:v>
                </c:pt>
                <c:pt idx="1020">
                  <c:v>41561.0</c:v>
                </c:pt>
                <c:pt idx="1021">
                  <c:v>41562.0</c:v>
                </c:pt>
                <c:pt idx="1022">
                  <c:v>41563.0</c:v>
                </c:pt>
                <c:pt idx="1023">
                  <c:v>41564.0</c:v>
                </c:pt>
                <c:pt idx="1024">
                  <c:v>41565.0</c:v>
                </c:pt>
                <c:pt idx="1025">
                  <c:v>41568.0</c:v>
                </c:pt>
                <c:pt idx="1026">
                  <c:v>41569.0</c:v>
                </c:pt>
                <c:pt idx="1027">
                  <c:v>41570.0</c:v>
                </c:pt>
                <c:pt idx="1028">
                  <c:v>41571.0</c:v>
                </c:pt>
                <c:pt idx="1029">
                  <c:v>41572.0</c:v>
                </c:pt>
                <c:pt idx="1030">
                  <c:v>41575.0</c:v>
                </c:pt>
                <c:pt idx="1031">
                  <c:v>41576.0</c:v>
                </c:pt>
                <c:pt idx="1032">
                  <c:v>41577.0</c:v>
                </c:pt>
                <c:pt idx="1033">
                  <c:v>41578.0</c:v>
                </c:pt>
                <c:pt idx="1034">
                  <c:v>41579.0</c:v>
                </c:pt>
                <c:pt idx="1035">
                  <c:v>41582.0</c:v>
                </c:pt>
                <c:pt idx="1036">
                  <c:v>41583.0</c:v>
                </c:pt>
                <c:pt idx="1037">
                  <c:v>41584.0</c:v>
                </c:pt>
                <c:pt idx="1038">
                  <c:v>41585.0</c:v>
                </c:pt>
                <c:pt idx="1039">
                  <c:v>41586.0</c:v>
                </c:pt>
                <c:pt idx="1040">
                  <c:v>41589.0</c:v>
                </c:pt>
                <c:pt idx="1041">
                  <c:v>41590.0</c:v>
                </c:pt>
                <c:pt idx="1042">
                  <c:v>41591.0</c:v>
                </c:pt>
                <c:pt idx="1043">
                  <c:v>41592.0</c:v>
                </c:pt>
                <c:pt idx="1044">
                  <c:v>41593.0</c:v>
                </c:pt>
                <c:pt idx="1045">
                  <c:v>41596.0</c:v>
                </c:pt>
                <c:pt idx="1046">
                  <c:v>41597.0</c:v>
                </c:pt>
                <c:pt idx="1047">
                  <c:v>41598.0</c:v>
                </c:pt>
                <c:pt idx="1048">
                  <c:v>41599.0</c:v>
                </c:pt>
                <c:pt idx="1049">
                  <c:v>41600.0</c:v>
                </c:pt>
                <c:pt idx="1050">
                  <c:v>41603.0</c:v>
                </c:pt>
                <c:pt idx="1051">
                  <c:v>41604.0</c:v>
                </c:pt>
                <c:pt idx="1052">
                  <c:v>41605.0</c:v>
                </c:pt>
                <c:pt idx="1053">
                  <c:v>41607.0</c:v>
                </c:pt>
                <c:pt idx="1054">
                  <c:v>41610.0</c:v>
                </c:pt>
                <c:pt idx="1055">
                  <c:v>41611.0</c:v>
                </c:pt>
                <c:pt idx="1056">
                  <c:v>41612.0</c:v>
                </c:pt>
                <c:pt idx="1057">
                  <c:v>41613.0</c:v>
                </c:pt>
                <c:pt idx="1058">
                  <c:v>41614.0</c:v>
                </c:pt>
                <c:pt idx="1059">
                  <c:v>41617.0</c:v>
                </c:pt>
                <c:pt idx="1060">
                  <c:v>41618.0</c:v>
                </c:pt>
                <c:pt idx="1061">
                  <c:v>41619.0</c:v>
                </c:pt>
                <c:pt idx="1062">
                  <c:v>41620.0</c:v>
                </c:pt>
                <c:pt idx="1063">
                  <c:v>41621.0</c:v>
                </c:pt>
                <c:pt idx="1064">
                  <c:v>41624.0</c:v>
                </c:pt>
                <c:pt idx="1065">
                  <c:v>41625.0</c:v>
                </c:pt>
                <c:pt idx="1066">
                  <c:v>41626.0</c:v>
                </c:pt>
                <c:pt idx="1067">
                  <c:v>41627.0</c:v>
                </c:pt>
                <c:pt idx="1068">
                  <c:v>41628.0</c:v>
                </c:pt>
                <c:pt idx="1069">
                  <c:v>41631.0</c:v>
                </c:pt>
                <c:pt idx="1070">
                  <c:v>41632.0</c:v>
                </c:pt>
                <c:pt idx="1071">
                  <c:v>41634.0</c:v>
                </c:pt>
                <c:pt idx="1072">
                  <c:v>41635.0</c:v>
                </c:pt>
                <c:pt idx="1073">
                  <c:v>41638.0</c:v>
                </c:pt>
                <c:pt idx="1074">
                  <c:v>41639.0</c:v>
                </c:pt>
                <c:pt idx="1075">
                  <c:v>41641.0</c:v>
                </c:pt>
                <c:pt idx="1076">
                  <c:v>41642.0</c:v>
                </c:pt>
                <c:pt idx="1077">
                  <c:v>41645.0</c:v>
                </c:pt>
                <c:pt idx="1078">
                  <c:v>41646.0</c:v>
                </c:pt>
                <c:pt idx="1079">
                  <c:v>41647.0</c:v>
                </c:pt>
                <c:pt idx="1080">
                  <c:v>41648.0</c:v>
                </c:pt>
                <c:pt idx="1081">
                  <c:v>41649.0</c:v>
                </c:pt>
                <c:pt idx="1082">
                  <c:v>41652.0</c:v>
                </c:pt>
                <c:pt idx="1083">
                  <c:v>41653.0</c:v>
                </c:pt>
                <c:pt idx="1084">
                  <c:v>41654.0</c:v>
                </c:pt>
                <c:pt idx="1085">
                  <c:v>41655.0</c:v>
                </c:pt>
                <c:pt idx="1086">
                  <c:v>41656.0</c:v>
                </c:pt>
                <c:pt idx="1087">
                  <c:v>41660.0</c:v>
                </c:pt>
                <c:pt idx="1088">
                  <c:v>41661.0</c:v>
                </c:pt>
                <c:pt idx="1089">
                  <c:v>41662.0</c:v>
                </c:pt>
                <c:pt idx="1090">
                  <c:v>41663.0</c:v>
                </c:pt>
                <c:pt idx="1091">
                  <c:v>41666.0</c:v>
                </c:pt>
                <c:pt idx="1092">
                  <c:v>41667.0</c:v>
                </c:pt>
                <c:pt idx="1093">
                  <c:v>41668.0</c:v>
                </c:pt>
                <c:pt idx="1094">
                  <c:v>41669.0</c:v>
                </c:pt>
                <c:pt idx="1095">
                  <c:v>41670.0</c:v>
                </c:pt>
                <c:pt idx="1096">
                  <c:v>41673.0</c:v>
                </c:pt>
                <c:pt idx="1097">
                  <c:v>41674.0</c:v>
                </c:pt>
                <c:pt idx="1098">
                  <c:v>41675.0</c:v>
                </c:pt>
                <c:pt idx="1099">
                  <c:v>41676.0</c:v>
                </c:pt>
                <c:pt idx="1100">
                  <c:v>41677.0</c:v>
                </c:pt>
                <c:pt idx="1101">
                  <c:v>41680.0</c:v>
                </c:pt>
                <c:pt idx="1102">
                  <c:v>41681.0</c:v>
                </c:pt>
                <c:pt idx="1103">
                  <c:v>41682.0</c:v>
                </c:pt>
                <c:pt idx="1104">
                  <c:v>41683.0</c:v>
                </c:pt>
                <c:pt idx="1105">
                  <c:v>41684.0</c:v>
                </c:pt>
                <c:pt idx="1106">
                  <c:v>41688.0</c:v>
                </c:pt>
                <c:pt idx="1107">
                  <c:v>41689.0</c:v>
                </c:pt>
                <c:pt idx="1108">
                  <c:v>41690.0</c:v>
                </c:pt>
                <c:pt idx="1109">
                  <c:v>41691.0</c:v>
                </c:pt>
                <c:pt idx="1110">
                  <c:v>41694.0</c:v>
                </c:pt>
                <c:pt idx="1111">
                  <c:v>41695.0</c:v>
                </c:pt>
                <c:pt idx="1112">
                  <c:v>41696.0</c:v>
                </c:pt>
                <c:pt idx="1113">
                  <c:v>41697.0</c:v>
                </c:pt>
                <c:pt idx="1114">
                  <c:v>41698.0</c:v>
                </c:pt>
                <c:pt idx="1115">
                  <c:v>41701.0</c:v>
                </c:pt>
                <c:pt idx="1116">
                  <c:v>41702.0</c:v>
                </c:pt>
                <c:pt idx="1117">
                  <c:v>41703.0</c:v>
                </c:pt>
                <c:pt idx="1118">
                  <c:v>41704.0</c:v>
                </c:pt>
                <c:pt idx="1119">
                  <c:v>41705.0</c:v>
                </c:pt>
                <c:pt idx="1120">
                  <c:v>41708.0</c:v>
                </c:pt>
                <c:pt idx="1121">
                  <c:v>41709.0</c:v>
                </c:pt>
                <c:pt idx="1122">
                  <c:v>41710.0</c:v>
                </c:pt>
                <c:pt idx="1123">
                  <c:v>41711.0</c:v>
                </c:pt>
                <c:pt idx="1124">
                  <c:v>41712.0</c:v>
                </c:pt>
                <c:pt idx="1125">
                  <c:v>41715.0</c:v>
                </c:pt>
                <c:pt idx="1126">
                  <c:v>41716.0</c:v>
                </c:pt>
                <c:pt idx="1127">
                  <c:v>41717.0</c:v>
                </c:pt>
                <c:pt idx="1128">
                  <c:v>41718.0</c:v>
                </c:pt>
                <c:pt idx="1129">
                  <c:v>41719.0</c:v>
                </c:pt>
                <c:pt idx="1130">
                  <c:v>41722.0</c:v>
                </c:pt>
                <c:pt idx="1131">
                  <c:v>41723.0</c:v>
                </c:pt>
                <c:pt idx="1132">
                  <c:v>41724.0</c:v>
                </c:pt>
                <c:pt idx="1133">
                  <c:v>41725.0</c:v>
                </c:pt>
                <c:pt idx="1134">
                  <c:v>41726.0</c:v>
                </c:pt>
                <c:pt idx="1135">
                  <c:v>41729.0</c:v>
                </c:pt>
                <c:pt idx="1136">
                  <c:v>41730.0</c:v>
                </c:pt>
                <c:pt idx="1137">
                  <c:v>41731.0</c:v>
                </c:pt>
                <c:pt idx="1138">
                  <c:v>41732.0</c:v>
                </c:pt>
                <c:pt idx="1139">
                  <c:v>41733.0</c:v>
                </c:pt>
                <c:pt idx="1140">
                  <c:v>41736.0</c:v>
                </c:pt>
                <c:pt idx="1141">
                  <c:v>41737.0</c:v>
                </c:pt>
                <c:pt idx="1142">
                  <c:v>41738.0</c:v>
                </c:pt>
                <c:pt idx="1143">
                  <c:v>41739.0</c:v>
                </c:pt>
                <c:pt idx="1144">
                  <c:v>41740.0</c:v>
                </c:pt>
                <c:pt idx="1145">
                  <c:v>41743.0</c:v>
                </c:pt>
                <c:pt idx="1146">
                  <c:v>41744.0</c:v>
                </c:pt>
                <c:pt idx="1147">
                  <c:v>41745.0</c:v>
                </c:pt>
                <c:pt idx="1148">
                  <c:v>41746.0</c:v>
                </c:pt>
                <c:pt idx="1149">
                  <c:v>41750.0</c:v>
                </c:pt>
                <c:pt idx="1150">
                  <c:v>41751.0</c:v>
                </c:pt>
                <c:pt idx="1151">
                  <c:v>41752.0</c:v>
                </c:pt>
                <c:pt idx="1152">
                  <c:v>41753.0</c:v>
                </c:pt>
                <c:pt idx="1153">
                  <c:v>41754.0</c:v>
                </c:pt>
                <c:pt idx="1154">
                  <c:v>41757.0</c:v>
                </c:pt>
                <c:pt idx="1155">
                  <c:v>41758.0</c:v>
                </c:pt>
                <c:pt idx="1156">
                  <c:v>41759.0</c:v>
                </c:pt>
                <c:pt idx="1157">
                  <c:v>41760.0</c:v>
                </c:pt>
                <c:pt idx="1158">
                  <c:v>41761.0</c:v>
                </c:pt>
                <c:pt idx="1159">
                  <c:v>41764.0</c:v>
                </c:pt>
                <c:pt idx="1160">
                  <c:v>41765.0</c:v>
                </c:pt>
                <c:pt idx="1161">
                  <c:v>41766.0</c:v>
                </c:pt>
                <c:pt idx="1162">
                  <c:v>41767.0</c:v>
                </c:pt>
                <c:pt idx="1163">
                  <c:v>41768.0</c:v>
                </c:pt>
                <c:pt idx="1164">
                  <c:v>41771.0</c:v>
                </c:pt>
                <c:pt idx="1165">
                  <c:v>41772.0</c:v>
                </c:pt>
                <c:pt idx="1166">
                  <c:v>41773.0</c:v>
                </c:pt>
                <c:pt idx="1167">
                  <c:v>41774.0</c:v>
                </c:pt>
                <c:pt idx="1168">
                  <c:v>41775.0</c:v>
                </c:pt>
                <c:pt idx="1169">
                  <c:v>41778.0</c:v>
                </c:pt>
                <c:pt idx="1170">
                  <c:v>41779.0</c:v>
                </c:pt>
                <c:pt idx="1171">
                  <c:v>41780.0</c:v>
                </c:pt>
                <c:pt idx="1172">
                  <c:v>41781.0</c:v>
                </c:pt>
                <c:pt idx="1173">
                  <c:v>41782.0</c:v>
                </c:pt>
                <c:pt idx="1174">
                  <c:v>41786.0</c:v>
                </c:pt>
                <c:pt idx="1175">
                  <c:v>41787.0</c:v>
                </c:pt>
                <c:pt idx="1176">
                  <c:v>41788.0</c:v>
                </c:pt>
                <c:pt idx="1177">
                  <c:v>41789.0</c:v>
                </c:pt>
                <c:pt idx="1178">
                  <c:v>41792.0</c:v>
                </c:pt>
                <c:pt idx="1179">
                  <c:v>41793.0</c:v>
                </c:pt>
                <c:pt idx="1180">
                  <c:v>41794.0</c:v>
                </c:pt>
                <c:pt idx="1181">
                  <c:v>41795.0</c:v>
                </c:pt>
                <c:pt idx="1182">
                  <c:v>41796.0</c:v>
                </c:pt>
                <c:pt idx="1183">
                  <c:v>41799.0</c:v>
                </c:pt>
                <c:pt idx="1184">
                  <c:v>41800.0</c:v>
                </c:pt>
                <c:pt idx="1185">
                  <c:v>41801.0</c:v>
                </c:pt>
                <c:pt idx="1186">
                  <c:v>41802.0</c:v>
                </c:pt>
                <c:pt idx="1187">
                  <c:v>41803.0</c:v>
                </c:pt>
                <c:pt idx="1188">
                  <c:v>41806.0</c:v>
                </c:pt>
                <c:pt idx="1189">
                  <c:v>41807.0</c:v>
                </c:pt>
                <c:pt idx="1190">
                  <c:v>41808.0</c:v>
                </c:pt>
                <c:pt idx="1191">
                  <c:v>41809.0</c:v>
                </c:pt>
                <c:pt idx="1192">
                  <c:v>41810.0</c:v>
                </c:pt>
                <c:pt idx="1193">
                  <c:v>41813.0</c:v>
                </c:pt>
                <c:pt idx="1194">
                  <c:v>41814.0</c:v>
                </c:pt>
                <c:pt idx="1195">
                  <c:v>41815.0</c:v>
                </c:pt>
                <c:pt idx="1196">
                  <c:v>41816.0</c:v>
                </c:pt>
                <c:pt idx="1197">
                  <c:v>41817.0</c:v>
                </c:pt>
                <c:pt idx="1198">
                  <c:v>41820.0</c:v>
                </c:pt>
                <c:pt idx="1199">
                  <c:v>41821.0</c:v>
                </c:pt>
                <c:pt idx="1200">
                  <c:v>41822.0</c:v>
                </c:pt>
                <c:pt idx="1201">
                  <c:v>41823.0</c:v>
                </c:pt>
                <c:pt idx="1202">
                  <c:v>41827.0</c:v>
                </c:pt>
                <c:pt idx="1203">
                  <c:v>41828.0</c:v>
                </c:pt>
                <c:pt idx="1204">
                  <c:v>41829.0</c:v>
                </c:pt>
                <c:pt idx="1205">
                  <c:v>41830.0</c:v>
                </c:pt>
                <c:pt idx="1206">
                  <c:v>41831.0</c:v>
                </c:pt>
                <c:pt idx="1207">
                  <c:v>41834.0</c:v>
                </c:pt>
                <c:pt idx="1208">
                  <c:v>41835.0</c:v>
                </c:pt>
                <c:pt idx="1209">
                  <c:v>41836.0</c:v>
                </c:pt>
                <c:pt idx="1210">
                  <c:v>41837.0</c:v>
                </c:pt>
                <c:pt idx="1211">
                  <c:v>41838.0</c:v>
                </c:pt>
                <c:pt idx="1212">
                  <c:v>41841.0</c:v>
                </c:pt>
                <c:pt idx="1213">
                  <c:v>41842.0</c:v>
                </c:pt>
                <c:pt idx="1214">
                  <c:v>41843.0</c:v>
                </c:pt>
                <c:pt idx="1215">
                  <c:v>41844.0</c:v>
                </c:pt>
                <c:pt idx="1216">
                  <c:v>41845.0</c:v>
                </c:pt>
                <c:pt idx="1217">
                  <c:v>41848.0</c:v>
                </c:pt>
                <c:pt idx="1218">
                  <c:v>41849.0</c:v>
                </c:pt>
                <c:pt idx="1219">
                  <c:v>41850.0</c:v>
                </c:pt>
                <c:pt idx="1220">
                  <c:v>41851.0</c:v>
                </c:pt>
                <c:pt idx="1221">
                  <c:v>41852.0</c:v>
                </c:pt>
                <c:pt idx="1222">
                  <c:v>41855.0</c:v>
                </c:pt>
                <c:pt idx="1223">
                  <c:v>41856.0</c:v>
                </c:pt>
                <c:pt idx="1224">
                  <c:v>41857.0</c:v>
                </c:pt>
                <c:pt idx="1225">
                  <c:v>41858.0</c:v>
                </c:pt>
                <c:pt idx="1226">
                  <c:v>41859.0</c:v>
                </c:pt>
                <c:pt idx="1227">
                  <c:v>41862.0</c:v>
                </c:pt>
                <c:pt idx="1228">
                  <c:v>41863.0</c:v>
                </c:pt>
                <c:pt idx="1229">
                  <c:v>41864.0</c:v>
                </c:pt>
                <c:pt idx="1230">
                  <c:v>41865.0</c:v>
                </c:pt>
                <c:pt idx="1231">
                  <c:v>41866.0</c:v>
                </c:pt>
                <c:pt idx="1232">
                  <c:v>41869.0</c:v>
                </c:pt>
                <c:pt idx="1233">
                  <c:v>41870.0</c:v>
                </c:pt>
                <c:pt idx="1234">
                  <c:v>41871.0</c:v>
                </c:pt>
                <c:pt idx="1235">
                  <c:v>41872.0</c:v>
                </c:pt>
                <c:pt idx="1236">
                  <c:v>41873.0</c:v>
                </c:pt>
                <c:pt idx="1237">
                  <c:v>41876.0</c:v>
                </c:pt>
                <c:pt idx="1238">
                  <c:v>41877.0</c:v>
                </c:pt>
                <c:pt idx="1239">
                  <c:v>41878.0</c:v>
                </c:pt>
                <c:pt idx="1240">
                  <c:v>41879.0</c:v>
                </c:pt>
                <c:pt idx="1241">
                  <c:v>41880.0</c:v>
                </c:pt>
                <c:pt idx="1242">
                  <c:v>41884.0</c:v>
                </c:pt>
                <c:pt idx="1243">
                  <c:v>41885.0</c:v>
                </c:pt>
                <c:pt idx="1244">
                  <c:v>41886.0</c:v>
                </c:pt>
                <c:pt idx="1245">
                  <c:v>41887.0</c:v>
                </c:pt>
                <c:pt idx="1246">
                  <c:v>41890.0</c:v>
                </c:pt>
                <c:pt idx="1247">
                  <c:v>41891.0</c:v>
                </c:pt>
                <c:pt idx="1248">
                  <c:v>41892.0</c:v>
                </c:pt>
                <c:pt idx="1249">
                  <c:v>41893.0</c:v>
                </c:pt>
                <c:pt idx="1250">
                  <c:v>41894.0</c:v>
                </c:pt>
                <c:pt idx="1251">
                  <c:v>41897.0</c:v>
                </c:pt>
                <c:pt idx="1252">
                  <c:v>41898.0</c:v>
                </c:pt>
                <c:pt idx="1253">
                  <c:v>41899.0</c:v>
                </c:pt>
                <c:pt idx="1254">
                  <c:v>41900.0</c:v>
                </c:pt>
                <c:pt idx="1255">
                  <c:v>41901.0</c:v>
                </c:pt>
                <c:pt idx="1256">
                  <c:v>41904.0</c:v>
                </c:pt>
                <c:pt idx="1257">
                  <c:v>41905.0</c:v>
                </c:pt>
                <c:pt idx="1258">
                  <c:v>41906.0</c:v>
                </c:pt>
                <c:pt idx="1259">
                  <c:v>41907.0</c:v>
                </c:pt>
                <c:pt idx="1260">
                  <c:v>41908.0</c:v>
                </c:pt>
                <c:pt idx="1261">
                  <c:v>41911.0</c:v>
                </c:pt>
                <c:pt idx="1262">
                  <c:v>41912.0</c:v>
                </c:pt>
                <c:pt idx="1263">
                  <c:v>41913.0</c:v>
                </c:pt>
                <c:pt idx="1264">
                  <c:v>41914.0</c:v>
                </c:pt>
                <c:pt idx="1265">
                  <c:v>41915.0</c:v>
                </c:pt>
                <c:pt idx="1266">
                  <c:v>41918.0</c:v>
                </c:pt>
                <c:pt idx="1267">
                  <c:v>41919.0</c:v>
                </c:pt>
                <c:pt idx="1268">
                  <c:v>41920.0</c:v>
                </c:pt>
                <c:pt idx="1269">
                  <c:v>41921.0</c:v>
                </c:pt>
                <c:pt idx="1270">
                  <c:v>41922.0</c:v>
                </c:pt>
                <c:pt idx="1271">
                  <c:v>41926.0</c:v>
                </c:pt>
                <c:pt idx="1272">
                  <c:v>41927.0</c:v>
                </c:pt>
                <c:pt idx="1273">
                  <c:v>41928.0</c:v>
                </c:pt>
                <c:pt idx="1274">
                  <c:v>41929.0</c:v>
                </c:pt>
              </c:numCache>
            </c:numRef>
          </c:cat>
          <c:val>
            <c:numRef>
              <c:f>Keskuspankkidata!$K$3:$K$1281</c:f>
              <c:numCache>
                <c:formatCode>General</c:formatCode>
                <c:ptCount val="1279"/>
                <c:pt idx="0">
                  <c:v>5.94</c:v>
                </c:pt>
                <c:pt idx="1">
                  <c:v>6.23</c:v>
                </c:pt>
                <c:pt idx="2">
                  <c:v>6.24</c:v>
                </c:pt>
                <c:pt idx="3">
                  <c:v>6.17</c:v>
                </c:pt>
                <c:pt idx="4">
                  <c:v>6.14</c:v>
                </c:pt>
                <c:pt idx="5">
                  <c:v>6.1</c:v>
                </c:pt>
                <c:pt idx="6">
                  <c:v>6.07</c:v>
                </c:pt>
                <c:pt idx="7">
                  <c:v>5.67</c:v>
                </c:pt>
                <c:pt idx="8">
                  <c:v>5.63</c:v>
                </c:pt>
                <c:pt idx="9">
                  <c:v>5.9</c:v>
                </c:pt>
                <c:pt idx="10">
                  <c:v>5.859999999999999</c:v>
                </c:pt>
                <c:pt idx="11">
                  <c:v>5.91</c:v>
                </c:pt>
                <c:pt idx="12">
                  <c:v>5.859999999999999</c:v>
                </c:pt>
                <c:pt idx="13">
                  <c:v>5.77</c:v>
                </c:pt>
                <c:pt idx="14">
                  <c:v>5.73</c:v>
                </c:pt>
                <c:pt idx="15">
                  <c:v>5.689999999999999</c:v>
                </c:pt>
                <c:pt idx="16">
                  <c:v>5.73</c:v>
                </c:pt>
                <c:pt idx="17">
                  <c:v>5.57</c:v>
                </c:pt>
                <c:pt idx="18">
                  <c:v>5.47</c:v>
                </c:pt>
                <c:pt idx="19">
                  <c:v>5.54</c:v>
                </c:pt>
                <c:pt idx="20">
                  <c:v>5.67</c:v>
                </c:pt>
                <c:pt idx="21">
                  <c:v>5.609999999999999</c:v>
                </c:pt>
                <c:pt idx="22">
                  <c:v>5.859999999999999</c:v>
                </c:pt>
                <c:pt idx="23">
                  <c:v>5.87</c:v>
                </c:pt>
                <c:pt idx="24">
                  <c:v>5.85</c:v>
                </c:pt>
                <c:pt idx="25">
                  <c:v>6.21</c:v>
                </c:pt>
                <c:pt idx="26">
                  <c:v>6.97</c:v>
                </c:pt>
                <c:pt idx="27">
                  <c:v>7.41</c:v>
                </c:pt>
                <c:pt idx="28">
                  <c:v>7.42</c:v>
                </c:pt>
                <c:pt idx="29">
                  <c:v>7.51</c:v>
                </c:pt>
                <c:pt idx="30">
                  <c:v>7.659999999999999</c:v>
                </c:pt>
                <c:pt idx="31">
                  <c:v>7.85</c:v>
                </c:pt>
                <c:pt idx="32">
                  <c:v>7.73</c:v>
                </c:pt>
                <c:pt idx="33">
                  <c:v>8.26</c:v>
                </c:pt>
                <c:pt idx="34">
                  <c:v>8.219999999999998</c:v>
                </c:pt>
                <c:pt idx="35">
                  <c:v>8.41</c:v>
                </c:pt>
                <c:pt idx="36">
                  <c:v>8.68</c:v>
                </c:pt>
                <c:pt idx="37">
                  <c:v>8.639999999999998</c:v>
                </c:pt>
                <c:pt idx="38">
                  <c:v>8.47</c:v>
                </c:pt>
                <c:pt idx="39">
                  <c:v>8.65</c:v>
                </c:pt>
                <c:pt idx="40">
                  <c:v>8.25</c:v>
                </c:pt>
                <c:pt idx="41">
                  <c:v>8.61</c:v>
                </c:pt>
                <c:pt idx="42">
                  <c:v>8.49</c:v>
                </c:pt>
                <c:pt idx="43">
                  <c:v>8.45</c:v>
                </c:pt>
                <c:pt idx="44">
                  <c:v>7.43</c:v>
                </c:pt>
                <c:pt idx="45">
                  <c:v>7.159999999999999</c:v>
                </c:pt>
                <c:pt idx="46">
                  <c:v>6.55</c:v>
                </c:pt>
                <c:pt idx="47">
                  <c:v>6.8</c:v>
                </c:pt>
                <c:pt idx="48">
                  <c:v>6.98</c:v>
                </c:pt>
                <c:pt idx="49">
                  <c:v>7.189999999999999</c:v>
                </c:pt>
                <c:pt idx="50">
                  <c:v>6.93</c:v>
                </c:pt>
                <c:pt idx="51">
                  <c:v>6.71</c:v>
                </c:pt>
                <c:pt idx="52">
                  <c:v>6.49</c:v>
                </c:pt>
                <c:pt idx="53">
                  <c:v>6.23</c:v>
                </c:pt>
                <c:pt idx="54">
                  <c:v>6.33</c:v>
                </c:pt>
                <c:pt idx="55">
                  <c:v>6.93</c:v>
                </c:pt>
                <c:pt idx="56">
                  <c:v>6.79</c:v>
                </c:pt>
                <c:pt idx="57">
                  <c:v>6.43</c:v>
                </c:pt>
                <c:pt idx="58">
                  <c:v>6.3</c:v>
                </c:pt>
                <c:pt idx="59">
                  <c:v>6.27</c:v>
                </c:pt>
                <c:pt idx="60">
                  <c:v>6.07</c:v>
                </c:pt>
                <c:pt idx="61">
                  <c:v>5.67</c:v>
                </c:pt>
                <c:pt idx="62">
                  <c:v>5.57</c:v>
                </c:pt>
                <c:pt idx="63">
                  <c:v>5.55</c:v>
                </c:pt>
                <c:pt idx="64">
                  <c:v>5.55</c:v>
                </c:pt>
                <c:pt idx="65">
                  <c:v>5.77</c:v>
                </c:pt>
                <c:pt idx="66">
                  <c:v>5.95</c:v>
                </c:pt>
                <c:pt idx="67">
                  <c:v>6.159999999999999</c:v>
                </c:pt>
                <c:pt idx="68">
                  <c:v>6.25</c:v>
                </c:pt>
                <c:pt idx="69">
                  <c:v>6.7</c:v>
                </c:pt>
                <c:pt idx="70">
                  <c:v>6.81</c:v>
                </c:pt>
                <c:pt idx="71">
                  <c:v>7.01</c:v>
                </c:pt>
                <c:pt idx="72">
                  <c:v>6.53</c:v>
                </c:pt>
                <c:pt idx="73">
                  <c:v>7.09</c:v>
                </c:pt>
                <c:pt idx="74">
                  <c:v>7.26</c:v>
                </c:pt>
                <c:pt idx="75">
                  <c:v>6.95</c:v>
                </c:pt>
                <c:pt idx="76">
                  <c:v>7.01</c:v>
                </c:pt>
                <c:pt idx="77">
                  <c:v>7.4</c:v>
                </c:pt>
                <c:pt idx="78">
                  <c:v>7.84</c:v>
                </c:pt>
                <c:pt idx="79">
                  <c:v>7.67</c:v>
                </c:pt>
                <c:pt idx="80">
                  <c:v>7.51</c:v>
                </c:pt>
                <c:pt idx="81">
                  <c:v>7.2</c:v>
                </c:pt>
                <c:pt idx="82">
                  <c:v>7.45</c:v>
                </c:pt>
                <c:pt idx="83">
                  <c:v>7.68</c:v>
                </c:pt>
                <c:pt idx="84">
                  <c:v>7.5</c:v>
                </c:pt>
                <c:pt idx="85">
                  <c:v>7.47</c:v>
                </c:pt>
                <c:pt idx="86">
                  <c:v>7.2</c:v>
                </c:pt>
                <c:pt idx="87">
                  <c:v>7.71</c:v>
                </c:pt>
                <c:pt idx="88">
                  <c:v>8.07</c:v>
                </c:pt>
                <c:pt idx="89">
                  <c:v>7.74</c:v>
                </c:pt>
                <c:pt idx="90">
                  <c:v>7.52</c:v>
                </c:pt>
                <c:pt idx="91">
                  <c:v>6.98</c:v>
                </c:pt>
                <c:pt idx="92">
                  <c:v>6.94</c:v>
                </c:pt>
                <c:pt idx="93">
                  <c:v>7.359999999999999</c:v>
                </c:pt>
                <c:pt idx="94">
                  <c:v>7.44</c:v>
                </c:pt>
                <c:pt idx="95">
                  <c:v>7.29</c:v>
                </c:pt>
                <c:pt idx="96">
                  <c:v>7.25</c:v>
                </c:pt>
                <c:pt idx="97">
                  <c:v>6.94</c:v>
                </c:pt>
                <c:pt idx="98">
                  <c:v>7.22</c:v>
                </c:pt>
                <c:pt idx="99">
                  <c:v>7.45</c:v>
                </c:pt>
                <c:pt idx="100">
                  <c:v>7.78</c:v>
                </c:pt>
                <c:pt idx="101">
                  <c:v>7.93</c:v>
                </c:pt>
                <c:pt idx="102">
                  <c:v>8.01</c:v>
                </c:pt>
                <c:pt idx="103">
                  <c:v>8.0</c:v>
                </c:pt>
                <c:pt idx="104">
                  <c:v>8.11</c:v>
                </c:pt>
                <c:pt idx="105">
                  <c:v>8.0</c:v>
                </c:pt>
                <c:pt idx="106">
                  <c:v>7.41</c:v>
                </c:pt>
                <c:pt idx="107">
                  <c:v>7.07</c:v>
                </c:pt>
                <c:pt idx="108">
                  <c:v>6.98</c:v>
                </c:pt>
                <c:pt idx="109">
                  <c:v>7.14</c:v>
                </c:pt>
                <c:pt idx="110">
                  <c:v>6.94</c:v>
                </c:pt>
                <c:pt idx="111">
                  <c:v>6.67</c:v>
                </c:pt>
                <c:pt idx="112">
                  <c:v>6.42</c:v>
                </c:pt>
                <c:pt idx="113">
                  <c:v>6.609999999999999</c:v>
                </c:pt>
                <c:pt idx="114">
                  <c:v>6.94</c:v>
                </c:pt>
                <c:pt idx="115">
                  <c:v>7.01</c:v>
                </c:pt>
                <c:pt idx="116">
                  <c:v>6.59</c:v>
                </c:pt>
                <c:pt idx="117">
                  <c:v>6.04</c:v>
                </c:pt>
                <c:pt idx="118">
                  <c:v>6.22</c:v>
                </c:pt>
                <c:pt idx="119">
                  <c:v>6.34</c:v>
                </c:pt>
                <c:pt idx="120">
                  <c:v>5.99</c:v>
                </c:pt>
                <c:pt idx="121">
                  <c:v>6.119999999999999</c:v>
                </c:pt>
                <c:pt idx="122">
                  <c:v>6.08</c:v>
                </c:pt>
                <c:pt idx="123">
                  <c:v>5.98</c:v>
                </c:pt>
                <c:pt idx="124">
                  <c:v>6.03</c:v>
                </c:pt>
                <c:pt idx="125">
                  <c:v>6.45</c:v>
                </c:pt>
                <c:pt idx="126">
                  <c:v>6.42</c:v>
                </c:pt>
                <c:pt idx="127">
                  <c:v>6.18</c:v>
                </c:pt>
                <c:pt idx="128">
                  <c:v>5.5</c:v>
                </c:pt>
                <c:pt idx="129">
                  <c:v>5.96</c:v>
                </c:pt>
                <c:pt idx="130">
                  <c:v>6.35</c:v>
                </c:pt>
                <c:pt idx="131">
                  <c:v>6.35</c:v>
                </c:pt>
                <c:pt idx="132">
                  <c:v>6.33</c:v>
                </c:pt>
                <c:pt idx="133">
                  <c:v>6.21</c:v>
                </c:pt>
                <c:pt idx="134">
                  <c:v>6.14</c:v>
                </c:pt>
                <c:pt idx="135">
                  <c:v>6.13</c:v>
                </c:pt>
                <c:pt idx="136">
                  <c:v>6.24</c:v>
                </c:pt>
                <c:pt idx="137">
                  <c:v>6.659999999999999</c:v>
                </c:pt>
                <c:pt idx="138">
                  <c:v>6.56</c:v>
                </c:pt>
                <c:pt idx="139">
                  <c:v>6.14</c:v>
                </c:pt>
                <c:pt idx="140">
                  <c:v>6.02</c:v>
                </c:pt>
                <c:pt idx="141">
                  <c:v>5.92</c:v>
                </c:pt>
                <c:pt idx="142">
                  <c:v>5.48</c:v>
                </c:pt>
                <c:pt idx="143">
                  <c:v>5.37</c:v>
                </c:pt>
                <c:pt idx="144">
                  <c:v>5.77</c:v>
                </c:pt>
                <c:pt idx="145">
                  <c:v>5.99</c:v>
                </c:pt>
                <c:pt idx="146">
                  <c:v>5.95</c:v>
                </c:pt>
                <c:pt idx="147">
                  <c:v>5.71</c:v>
                </c:pt>
                <c:pt idx="148">
                  <c:v>5.4</c:v>
                </c:pt>
                <c:pt idx="149">
                  <c:v>5.689999999999999</c:v>
                </c:pt>
                <c:pt idx="150">
                  <c:v>5.689999999999999</c:v>
                </c:pt>
                <c:pt idx="151">
                  <c:v>7.159999999999999</c:v>
                </c:pt>
                <c:pt idx="152">
                  <c:v>6.37</c:v>
                </c:pt>
                <c:pt idx="153">
                  <c:v>6.37</c:v>
                </c:pt>
                <c:pt idx="154">
                  <c:v>6.38</c:v>
                </c:pt>
                <c:pt idx="155">
                  <c:v>6.92</c:v>
                </c:pt>
                <c:pt idx="156">
                  <c:v>7.17</c:v>
                </c:pt>
                <c:pt idx="157">
                  <c:v>7.57</c:v>
                </c:pt>
                <c:pt idx="158">
                  <c:v>7.68</c:v>
                </c:pt>
                <c:pt idx="159">
                  <c:v>7.64</c:v>
                </c:pt>
                <c:pt idx="160">
                  <c:v>7.4</c:v>
                </c:pt>
                <c:pt idx="161">
                  <c:v>7.37</c:v>
                </c:pt>
                <c:pt idx="162">
                  <c:v>7.51</c:v>
                </c:pt>
                <c:pt idx="163">
                  <c:v>7.91</c:v>
                </c:pt>
                <c:pt idx="164">
                  <c:v>7.94</c:v>
                </c:pt>
                <c:pt idx="165">
                  <c:v>7.57</c:v>
                </c:pt>
                <c:pt idx="166">
                  <c:v>7.22</c:v>
                </c:pt>
                <c:pt idx="167">
                  <c:v>7.38</c:v>
                </c:pt>
                <c:pt idx="168">
                  <c:v>7.35</c:v>
                </c:pt>
                <c:pt idx="169">
                  <c:v>7.37</c:v>
                </c:pt>
                <c:pt idx="170">
                  <c:v>7.159999999999999</c:v>
                </c:pt>
                <c:pt idx="171">
                  <c:v>7.54</c:v>
                </c:pt>
                <c:pt idx="172">
                  <c:v>7.5</c:v>
                </c:pt>
                <c:pt idx="173">
                  <c:v>7.53</c:v>
                </c:pt>
                <c:pt idx="174">
                  <c:v>7.58</c:v>
                </c:pt>
                <c:pt idx="175">
                  <c:v>7.689999999999999</c:v>
                </c:pt>
                <c:pt idx="176">
                  <c:v>7.74</c:v>
                </c:pt>
                <c:pt idx="177">
                  <c:v>7.63</c:v>
                </c:pt>
                <c:pt idx="178">
                  <c:v>7.6</c:v>
                </c:pt>
                <c:pt idx="179">
                  <c:v>7.95</c:v>
                </c:pt>
                <c:pt idx="180">
                  <c:v>8.31</c:v>
                </c:pt>
                <c:pt idx="181">
                  <c:v>8.280000000000001</c:v>
                </c:pt>
                <c:pt idx="182">
                  <c:v>8.31</c:v>
                </c:pt>
                <c:pt idx="183">
                  <c:v>8.4</c:v>
                </c:pt>
                <c:pt idx="184">
                  <c:v>8.93</c:v>
                </c:pt>
                <c:pt idx="185">
                  <c:v>8.9</c:v>
                </c:pt>
                <c:pt idx="186">
                  <c:v>9.09</c:v>
                </c:pt>
                <c:pt idx="187">
                  <c:v>9.129999999999998</c:v>
                </c:pt>
                <c:pt idx="188">
                  <c:v>8.94</c:v>
                </c:pt>
                <c:pt idx="189">
                  <c:v>8.92</c:v>
                </c:pt>
                <c:pt idx="190">
                  <c:v>8.92</c:v>
                </c:pt>
                <c:pt idx="191">
                  <c:v>9.040000000000001</c:v>
                </c:pt>
                <c:pt idx="192">
                  <c:v>8.960000000000002</c:v>
                </c:pt>
                <c:pt idx="193">
                  <c:v>9.040000000000001</c:v>
                </c:pt>
                <c:pt idx="194">
                  <c:v>9.05</c:v>
                </c:pt>
                <c:pt idx="195">
                  <c:v>9.02</c:v>
                </c:pt>
                <c:pt idx="196">
                  <c:v>8.94</c:v>
                </c:pt>
                <c:pt idx="197">
                  <c:v>8.94</c:v>
                </c:pt>
                <c:pt idx="198">
                  <c:v>9.290000000000001</c:v>
                </c:pt>
                <c:pt idx="199">
                  <c:v>9.719999999999998</c:v>
                </c:pt>
                <c:pt idx="200">
                  <c:v>10.31</c:v>
                </c:pt>
                <c:pt idx="201">
                  <c:v>10.4</c:v>
                </c:pt>
                <c:pt idx="202">
                  <c:v>10.73</c:v>
                </c:pt>
                <c:pt idx="203">
                  <c:v>11.11</c:v>
                </c:pt>
                <c:pt idx="204">
                  <c:v>11.49</c:v>
                </c:pt>
                <c:pt idx="205">
                  <c:v>11.18</c:v>
                </c:pt>
                <c:pt idx="206">
                  <c:v>10.69</c:v>
                </c:pt>
                <c:pt idx="207">
                  <c:v>9.629999999999998</c:v>
                </c:pt>
                <c:pt idx="208">
                  <c:v>10.1</c:v>
                </c:pt>
                <c:pt idx="209">
                  <c:v>10.64</c:v>
                </c:pt>
                <c:pt idx="210">
                  <c:v>11.24</c:v>
                </c:pt>
                <c:pt idx="211">
                  <c:v>11.28</c:v>
                </c:pt>
                <c:pt idx="212">
                  <c:v>12.07</c:v>
                </c:pt>
                <c:pt idx="213">
                  <c:v>11.53</c:v>
                </c:pt>
                <c:pt idx="214">
                  <c:v>12.09</c:v>
                </c:pt>
                <c:pt idx="215">
                  <c:v>12.72</c:v>
                </c:pt>
                <c:pt idx="216">
                  <c:v>12.25</c:v>
                </c:pt>
                <c:pt idx="217">
                  <c:v>12.5</c:v>
                </c:pt>
                <c:pt idx="218">
                  <c:v>12.9</c:v>
                </c:pt>
                <c:pt idx="219">
                  <c:v>12.2</c:v>
                </c:pt>
                <c:pt idx="220">
                  <c:v>12.17</c:v>
                </c:pt>
                <c:pt idx="221">
                  <c:v>12.12</c:v>
                </c:pt>
                <c:pt idx="222">
                  <c:v>11.97</c:v>
                </c:pt>
                <c:pt idx="223">
                  <c:v>12.29</c:v>
                </c:pt>
                <c:pt idx="224">
                  <c:v>13.02</c:v>
                </c:pt>
                <c:pt idx="225">
                  <c:v>13.1</c:v>
                </c:pt>
                <c:pt idx="226">
                  <c:v>13.17</c:v>
                </c:pt>
                <c:pt idx="227">
                  <c:v>13.34</c:v>
                </c:pt>
                <c:pt idx="228">
                  <c:v>13.2</c:v>
                </c:pt>
                <c:pt idx="229">
                  <c:v>13.17</c:v>
                </c:pt>
                <c:pt idx="230">
                  <c:v>12.02</c:v>
                </c:pt>
                <c:pt idx="231">
                  <c:v>13.13</c:v>
                </c:pt>
                <c:pt idx="232">
                  <c:v>13.43</c:v>
                </c:pt>
                <c:pt idx="233">
                  <c:v>13.2</c:v>
                </c:pt>
                <c:pt idx="234">
                  <c:v>12.85</c:v>
                </c:pt>
                <c:pt idx="235">
                  <c:v>12.46</c:v>
                </c:pt>
                <c:pt idx="236">
                  <c:v>12.9</c:v>
                </c:pt>
                <c:pt idx="237">
                  <c:v>12.86</c:v>
                </c:pt>
                <c:pt idx="238">
                  <c:v>11.61</c:v>
                </c:pt>
                <c:pt idx="239">
                  <c:v>11.25</c:v>
                </c:pt>
                <c:pt idx="240">
                  <c:v>11.94</c:v>
                </c:pt>
                <c:pt idx="241">
                  <c:v>12.76</c:v>
                </c:pt>
                <c:pt idx="242">
                  <c:v>12.73</c:v>
                </c:pt>
                <c:pt idx="243">
                  <c:v>12.9</c:v>
                </c:pt>
                <c:pt idx="244">
                  <c:v>12.76</c:v>
                </c:pt>
                <c:pt idx="245">
                  <c:v>12.9</c:v>
                </c:pt>
                <c:pt idx="246">
                  <c:v>14.53</c:v>
                </c:pt>
                <c:pt idx="247">
                  <c:v>14.49</c:v>
                </c:pt>
                <c:pt idx="248">
                  <c:v>14.93</c:v>
                </c:pt>
                <c:pt idx="249">
                  <c:v>14.72</c:v>
                </c:pt>
                <c:pt idx="250">
                  <c:v>14.75</c:v>
                </c:pt>
                <c:pt idx="251">
                  <c:v>15.44</c:v>
                </c:pt>
                <c:pt idx="252">
                  <c:v>15.3</c:v>
                </c:pt>
                <c:pt idx="253">
                  <c:v>15.19</c:v>
                </c:pt>
                <c:pt idx="254">
                  <c:v>15.1</c:v>
                </c:pt>
                <c:pt idx="255">
                  <c:v>15.17</c:v>
                </c:pt>
                <c:pt idx="256">
                  <c:v>15.47</c:v>
                </c:pt>
                <c:pt idx="257">
                  <c:v>16.09</c:v>
                </c:pt>
                <c:pt idx="258">
                  <c:v>16.39</c:v>
                </c:pt>
                <c:pt idx="259">
                  <c:v>17.04</c:v>
                </c:pt>
                <c:pt idx="260">
                  <c:v>16.94</c:v>
                </c:pt>
                <c:pt idx="261">
                  <c:v>16.87</c:v>
                </c:pt>
                <c:pt idx="262">
                  <c:v>16.82</c:v>
                </c:pt>
                <c:pt idx="263">
                  <c:v>16.06</c:v>
                </c:pt>
                <c:pt idx="264">
                  <c:v>16.32999999999999</c:v>
                </c:pt>
                <c:pt idx="265">
                  <c:v>16.89</c:v>
                </c:pt>
                <c:pt idx="266">
                  <c:v>17.53</c:v>
                </c:pt>
                <c:pt idx="267">
                  <c:v>18.69</c:v>
                </c:pt>
                <c:pt idx="268">
                  <c:v>17.65</c:v>
                </c:pt>
                <c:pt idx="269">
                  <c:v>17.51000000000001</c:v>
                </c:pt>
                <c:pt idx="270">
                  <c:v>17.41</c:v>
                </c:pt>
                <c:pt idx="271">
                  <c:v>16.34</c:v>
                </c:pt>
                <c:pt idx="272">
                  <c:v>15.28</c:v>
                </c:pt>
                <c:pt idx="273">
                  <c:v>17.3</c:v>
                </c:pt>
                <c:pt idx="274">
                  <c:v>19.07</c:v>
                </c:pt>
                <c:pt idx="275">
                  <c:v>20.22</c:v>
                </c:pt>
                <c:pt idx="276">
                  <c:v>20.35</c:v>
                </c:pt>
                <c:pt idx="277">
                  <c:v>19.57999999999999</c:v>
                </c:pt>
                <c:pt idx="278">
                  <c:v>19.93</c:v>
                </c:pt>
                <c:pt idx="279">
                  <c:v>18.86</c:v>
                </c:pt>
                <c:pt idx="280">
                  <c:v>17.19</c:v>
                </c:pt>
                <c:pt idx="281">
                  <c:v>14.3</c:v>
                </c:pt>
                <c:pt idx="282">
                  <c:v>14.26</c:v>
                </c:pt>
                <c:pt idx="283">
                  <c:v>13.07</c:v>
                </c:pt>
                <c:pt idx="284">
                  <c:v>12.84</c:v>
                </c:pt>
                <c:pt idx="285">
                  <c:v>11.8</c:v>
                </c:pt>
                <c:pt idx="286">
                  <c:v>11.83</c:v>
                </c:pt>
                <c:pt idx="287">
                  <c:v>13.04</c:v>
                </c:pt>
                <c:pt idx="288">
                  <c:v>13.05</c:v>
                </c:pt>
                <c:pt idx="289">
                  <c:v>13.01</c:v>
                </c:pt>
                <c:pt idx="290">
                  <c:v>13.57</c:v>
                </c:pt>
                <c:pt idx="291">
                  <c:v>14.34</c:v>
                </c:pt>
                <c:pt idx="292">
                  <c:v>13.21</c:v>
                </c:pt>
                <c:pt idx="293">
                  <c:v>12.86</c:v>
                </c:pt>
                <c:pt idx="294">
                  <c:v>13.03</c:v>
                </c:pt>
                <c:pt idx="295">
                  <c:v>13.8</c:v>
                </c:pt>
                <c:pt idx="296">
                  <c:v>13.0</c:v>
                </c:pt>
                <c:pt idx="297">
                  <c:v>12.19</c:v>
                </c:pt>
                <c:pt idx="298">
                  <c:v>13.78</c:v>
                </c:pt>
                <c:pt idx="299">
                  <c:v>14.64</c:v>
                </c:pt>
                <c:pt idx="300">
                  <c:v>12.51</c:v>
                </c:pt>
                <c:pt idx="301">
                  <c:v>10.65</c:v>
                </c:pt>
                <c:pt idx="302">
                  <c:v>10.5</c:v>
                </c:pt>
                <c:pt idx="303">
                  <c:v>10.27</c:v>
                </c:pt>
                <c:pt idx="304">
                  <c:v>10.6</c:v>
                </c:pt>
                <c:pt idx="305">
                  <c:v>10.26</c:v>
                </c:pt>
                <c:pt idx="306">
                  <c:v>10.05</c:v>
                </c:pt>
                <c:pt idx="307">
                  <c:v>9.95</c:v>
                </c:pt>
                <c:pt idx="308">
                  <c:v>10.3</c:v>
                </c:pt>
                <c:pt idx="309">
                  <c:v>10.37</c:v>
                </c:pt>
                <c:pt idx="310">
                  <c:v>10.46</c:v>
                </c:pt>
                <c:pt idx="311">
                  <c:v>10.41</c:v>
                </c:pt>
                <c:pt idx="312">
                  <c:v>10.01</c:v>
                </c:pt>
                <c:pt idx="313">
                  <c:v>10.05</c:v>
                </c:pt>
                <c:pt idx="314">
                  <c:v>10.01</c:v>
                </c:pt>
                <c:pt idx="315">
                  <c:v>11.07</c:v>
                </c:pt>
                <c:pt idx="316">
                  <c:v>11.3</c:v>
                </c:pt>
                <c:pt idx="317">
                  <c:v>12.09</c:v>
                </c:pt>
                <c:pt idx="318">
                  <c:v>12.02</c:v>
                </c:pt>
                <c:pt idx="319">
                  <c:v>11.59</c:v>
                </c:pt>
                <c:pt idx="320">
                  <c:v>9.45</c:v>
                </c:pt>
                <c:pt idx="321">
                  <c:v>9.49</c:v>
                </c:pt>
                <c:pt idx="322">
                  <c:v>11.35</c:v>
                </c:pt>
                <c:pt idx="323">
                  <c:v>11.8</c:v>
                </c:pt>
                <c:pt idx="324">
                  <c:v>11.77</c:v>
                </c:pt>
                <c:pt idx="325">
                  <c:v>11.73</c:v>
                </c:pt>
                <c:pt idx="326">
                  <c:v>11.92</c:v>
                </c:pt>
                <c:pt idx="327">
                  <c:v>11.75</c:v>
                </c:pt>
                <c:pt idx="328">
                  <c:v>11.85</c:v>
                </c:pt>
                <c:pt idx="329">
                  <c:v>11.85</c:v>
                </c:pt>
                <c:pt idx="330">
                  <c:v>11.18</c:v>
                </c:pt>
                <c:pt idx="331">
                  <c:v>11.04</c:v>
                </c:pt>
                <c:pt idx="332">
                  <c:v>10.94</c:v>
                </c:pt>
                <c:pt idx="333">
                  <c:v>11.57</c:v>
                </c:pt>
                <c:pt idx="334">
                  <c:v>11.34</c:v>
                </c:pt>
                <c:pt idx="335">
                  <c:v>11.71</c:v>
                </c:pt>
                <c:pt idx="336">
                  <c:v>11.94</c:v>
                </c:pt>
                <c:pt idx="337">
                  <c:v>11.92</c:v>
                </c:pt>
                <c:pt idx="338">
                  <c:v>11.52</c:v>
                </c:pt>
                <c:pt idx="339">
                  <c:v>10.96</c:v>
                </c:pt>
                <c:pt idx="340">
                  <c:v>10.52</c:v>
                </c:pt>
                <c:pt idx="341">
                  <c:v>9.67</c:v>
                </c:pt>
                <c:pt idx="342">
                  <c:v>9.27</c:v>
                </c:pt>
                <c:pt idx="343">
                  <c:v>8.59</c:v>
                </c:pt>
                <c:pt idx="344">
                  <c:v>9.07</c:v>
                </c:pt>
                <c:pt idx="345">
                  <c:v>8.84</c:v>
                </c:pt>
                <c:pt idx="346">
                  <c:v>8.81</c:v>
                </c:pt>
                <c:pt idx="347">
                  <c:v>8.780000000000001</c:v>
                </c:pt>
                <c:pt idx="348">
                  <c:v>8.75</c:v>
                </c:pt>
                <c:pt idx="349">
                  <c:v>8.89</c:v>
                </c:pt>
                <c:pt idx="350">
                  <c:v>9.88</c:v>
                </c:pt>
                <c:pt idx="351">
                  <c:v>10.22</c:v>
                </c:pt>
                <c:pt idx="352">
                  <c:v>10.45</c:v>
                </c:pt>
                <c:pt idx="353">
                  <c:v>10.6</c:v>
                </c:pt>
                <c:pt idx="354">
                  <c:v>10.58</c:v>
                </c:pt>
                <c:pt idx="355">
                  <c:v>10.74</c:v>
                </c:pt>
                <c:pt idx="356">
                  <c:v>10.84</c:v>
                </c:pt>
                <c:pt idx="357">
                  <c:v>10.94</c:v>
                </c:pt>
                <c:pt idx="358">
                  <c:v>10.71</c:v>
                </c:pt>
                <c:pt idx="359">
                  <c:v>10.0</c:v>
                </c:pt>
                <c:pt idx="360">
                  <c:v>10.69</c:v>
                </c:pt>
                <c:pt idx="361">
                  <c:v>10.56</c:v>
                </c:pt>
                <c:pt idx="362">
                  <c:v>10.26</c:v>
                </c:pt>
                <c:pt idx="363">
                  <c:v>10.39</c:v>
                </c:pt>
                <c:pt idx="364">
                  <c:v>10.63</c:v>
                </c:pt>
                <c:pt idx="365">
                  <c:v>10.79</c:v>
                </c:pt>
                <c:pt idx="366">
                  <c:v>11.26</c:v>
                </c:pt>
                <c:pt idx="367">
                  <c:v>11.33</c:v>
                </c:pt>
                <c:pt idx="368">
                  <c:v>12.1</c:v>
                </c:pt>
                <c:pt idx="369">
                  <c:v>11.47</c:v>
                </c:pt>
                <c:pt idx="370">
                  <c:v>11.43</c:v>
                </c:pt>
                <c:pt idx="371">
                  <c:v>10.67</c:v>
                </c:pt>
                <c:pt idx="372">
                  <c:v>10.37</c:v>
                </c:pt>
                <c:pt idx="373">
                  <c:v>10.27</c:v>
                </c:pt>
                <c:pt idx="374">
                  <c:v>9.99</c:v>
                </c:pt>
                <c:pt idx="375">
                  <c:v>9.56</c:v>
                </c:pt>
                <c:pt idx="376">
                  <c:v>9.3</c:v>
                </c:pt>
                <c:pt idx="377">
                  <c:v>9.26</c:v>
                </c:pt>
                <c:pt idx="378">
                  <c:v>9.280000000000001</c:v>
                </c:pt>
                <c:pt idx="379">
                  <c:v>9.65</c:v>
                </c:pt>
                <c:pt idx="380">
                  <c:v>9.43</c:v>
                </c:pt>
                <c:pt idx="381">
                  <c:v>9.6</c:v>
                </c:pt>
                <c:pt idx="382">
                  <c:v>8.94</c:v>
                </c:pt>
                <c:pt idx="383">
                  <c:v>9.030000000000001</c:v>
                </c:pt>
                <c:pt idx="384">
                  <c:v>9.280000000000001</c:v>
                </c:pt>
                <c:pt idx="385">
                  <c:v>9.26</c:v>
                </c:pt>
                <c:pt idx="386">
                  <c:v>9.030000000000001</c:v>
                </c:pt>
                <c:pt idx="387">
                  <c:v>9.42</c:v>
                </c:pt>
                <c:pt idx="388">
                  <c:v>9.47</c:v>
                </c:pt>
                <c:pt idx="389">
                  <c:v>9.239999999999998</c:v>
                </c:pt>
                <c:pt idx="390">
                  <c:v>9.729999999999998</c:v>
                </c:pt>
                <c:pt idx="391">
                  <c:v>10.12</c:v>
                </c:pt>
                <c:pt idx="392">
                  <c:v>10.38</c:v>
                </c:pt>
                <c:pt idx="393">
                  <c:v>10.15</c:v>
                </c:pt>
                <c:pt idx="394">
                  <c:v>10.11</c:v>
                </c:pt>
                <c:pt idx="395">
                  <c:v>10.06</c:v>
                </c:pt>
                <c:pt idx="396">
                  <c:v>10.51</c:v>
                </c:pt>
                <c:pt idx="397">
                  <c:v>10.32</c:v>
                </c:pt>
                <c:pt idx="398">
                  <c:v>10.67</c:v>
                </c:pt>
                <c:pt idx="399">
                  <c:v>10.64</c:v>
                </c:pt>
                <c:pt idx="400">
                  <c:v>10.79</c:v>
                </c:pt>
                <c:pt idx="401">
                  <c:v>10.64</c:v>
                </c:pt>
                <c:pt idx="402">
                  <c:v>10.98</c:v>
                </c:pt>
                <c:pt idx="403">
                  <c:v>11.03</c:v>
                </c:pt>
                <c:pt idx="404">
                  <c:v>11.3</c:v>
                </c:pt>
                <c:pt idx="405">
                  <c:v>11.45</c:v>
                </c:pt>
                <c:pt idx="406">
                  <c:v>11.07</c:v>
                </c:pt>
                <c:pt idx="407">
                  <c:v>11.19</c:v>
                </c:pt>
                <c:pt idx="408">
                  <c:v>11.17</c:v>
                </c:pt>
                <c:pt idx="409">
                  <c:v>11.13</c:v>
                </c:pt>
                <c:pt idx="410">
                  <c:v>11.5</c:v>
                </c:pt>
                <c:pt idx="411">
                  <c:v>11.62</c:v>
                </c:pt>
                <c:pt idx="412">
                  <c:v>10.94</c:v>
                </c:pt>
                <c:pt idx="413">
                  <c:v>11.72</c:v>
                </c:pt>
                <c:pt idx="414">
                  <c:v>12.21</c:v>
                </c:pt>
                <c:pt idx="415">
                  <c:v>11.94</c:v>
                </c:pt>
                <c:pt idx="416">
                  <c:v>11.91</c:v>
                </c:pt>
                <c:pt idx="417">
                  <c:v>12.5</c:v>
                </c:pt>
                <c:pt idx="418">
                  <c:v>13.12</c:v>
                </c:pt>
                <c:pt idx="419">
                  <c:v>13.08</c:v>
                </c:pt>
                <c:pt idx="420">
                  <c:v>12.95</c:v>
                </c:pt>
                <c:pt idx="421">
                  <c:v>13.24</c:v>
                </c:pt>
                <c:pt idx="422">
                  <c:v>12.97</c:v>
                </c:pt>
                <c:pt idx="423">
                  <c:v>13.34</c:v>
                </c:pt>
                <c:pt idx="424">
                  <c:v>13.42</c:v>
                </c:pt>
                <c:pt idx="425">
                  <c:v>13.52</c:v>
                </c:pt>
                <c:pt idx="426">
                  <c:v>13.86</c:v>
                </c:pt>
                <c:pt idx="427">
                  <c:v>13.44</c:v>
                </c:pt>
                <c:pt idx="428">
                  <c:v>13.57</c:v>
                </c:pt>
                <c:pt idx="429">
                  <c:v>13.59</c:v>
                </c:pt>
                <c:pt idx="430">
                  <c:v>13.01</c:v>
                </c:pt>
                <c:pt idx="431">
                  <c:v>13.88</c:v>
                </c:pt>
                <c:pt idx="432">
                  <c:v>14.04</c:v>
                </c:pt>
                <c:pt idx="433">
                  <c:v>13.87</c:v>
                </c:pt>
                <c:pt idx="434">
                  <c:v>13.83</c:v>
                </c:pt>
                <c:pt idx="435">
                  <c:v>13.55</c:v>
                </c:pt>
                <c:pt idx="436">
                  <c:v>13.75</c:v>
                </c:pt>
                <c:pt idx="437">
                  <c:v>15.12</c:v>
                </c:pt>
                <c:pt idx="438">
                  <c:v>15.36</c:v>
                </c:pt>
                <c:pt idx="439">
                  <c:v>13.69</c:v>
                </c:pt>
                <c:pt idx="440">
                  <c:v>12.33</c:v>
                </c:pt>
                <c:pt idx="441">
                  <c:v>12.54</c:v>
                </c:pt>
                <c:pt idx="442">
                  <c:v>12.53</c:v>
                </c:pt>
                <c:pt idx="443">
                  <c:v>12.33</c:v>
                </c:pt>
                <c:pt idx="444">
                  <c:v>12.87</c:v>
                </c:pt>
                <c:pt idx="445">
                  <c:v>13.32</c:v>
                </c:pt>
                <c:pt idx="446">
                  <c:v>12.48</c:v>
                </c:pt>
                <c:pt idx="447">
                  <c:v>14.64</c:v>
                </c:pt>
                <c:pt idx="448">
                  <c:v>15.52</c:v>
                </c:pt>
                <c:pt idx="449">
                  <c:v>14.99</c:v>
                </c:pt>
                <c:pt idx="450">
                  <c:v>15.6</c:v>
                </c:pt>
                <c:pt idx="451">
                  <c:v>15.77</c:v>
                </c:pt>
                <c:pt idx="452">
                  <c:v>15.96</c:v>
                </c:pt>
                <c:pt idx="453">
                  <c:v>16.25</c:v>
                </c:pt>
                <c:pt idx="454">
                  <c:v>15.76</c:v>
                </c:pt>
                <c:pt idx="455">
                  <c:v>15.37</c:v>
                </c:pt>
                <c:pt idx="456">
                  <c:v>14.46</c:v>
                </c:pt>
                <c:pt idx="457">
                  <c:v>14.89</c:v>
                </c:pt>
                <c:pt idx="458">
                  <c:v>14.83</c:v>
                </c:pt>
                <c:pt idx="459">
                  <c:v>15.08</c:v>
                </c:pt>
                <c:pt idx="460">
                  <c:v>15.04</c:v>
                </c:pt>
                <c:pt idx="461">
                  <c:v>15.1</c:v>
                </c:pt>
                <c:pt idx="462">
                  <c:v>18.04</c:v>
                </c:pt>
                <c:pt idx="463">
                  <c:v>18.3</c:v>
                </c:pt>
                <c:pt idx="464">
                  <c:v>19.8</c:v>
                </c:pt>
                <c:pt idx="465">
                  <c:v>19.76</c:v>
                </c:pt>
                <c:pt idx="466">
                  <c:v>20.68</c:v>
                </c:pt>
                <c:pt idx="467">
                  <c:v>19.35</c:v>
                </c:pt>
                <c:pt idx="468">
                  <c:v>21.77</c:v>
                </c:pt>
                <c:pt idx="469">
                  <c:v>26.09</c:v>
                </c:pt>
                <c:pt idx="470">
                  <c:v>26.96</c:v>
                </c:pt>
                <c:pt idx="471">
                  <c:v>27.0</c:v>
                </c:pt>
                <c:pt idx="472">
                  <c:v>27.05</c:v>
                </c:pt>
                <c:pt idx="473">
                  <c:v>27.0</c:v>
                </c:pt>
                <c:pt idx="474">
                  <c:v>26.86</c:v>
                </c:pt>
                <c:pt idx="475">
                  <c:v>26.82</c:v>
                </c:pt>
                <c:pt idx="476">
                  <c:v>27.19</c:v>
                </c:pt>
                <c:pt idx="477">
                  <c:v>26.85</c:v>
                </c:pt>
                <c:pt idx="478">
                  <c:v>26.7</c:v>
                </c:pt>
                <c:pt idx="479">
                  <c:v>26.42</c:v>
                </c:pt>
                <c:pt idx="480">
                  <c:v>25.72</c:v>
                </c:pt>
                <c:pt idx="481">
                  <c:v>26.2</c:v>
                </c:pt>
                <c:pt idx="482">
                  <c:v>26.17</c:v>
                </c:pt>
                <c:pt idx="483">
                  <c:v>25.46</c:v>
                </c:pt>
                <c:pt idx="484">
                  <c:v>25.95</c:v>
                </c:pt>
                <c:pt idx="485">
                  <c:v>25.92</c:v>
                </c:pt>
                <c:pt idx="486">
                  <c:v>26.45</c:v>
                </c:pt>
                <c:pt idx="487">
                  <c:v>27.58</c:v>
                </c:pt>
                <c:pt idx="488">
                  <c:v>27.23</c:v>
                </c:pt>
                <c:pt idx="489">
                  <c:v>26.42</c:v>
                </c:pt>
                <c:pt idx="490">
                  <c:v>26.92</c:v>
                </c:pt>
                <c:pt idx="491">
                  <c:v>27.41</c:v>
                </c:pt>
                <c:pt idx="492">
                  <c:v>26.78</c:v>
                </c:pt>
                <c:pt idx="493">
                  <c:v>26.59</c:v>
                </c:pt>
                <c:pt idx="494">
                  <c:v>27.07</c:v>
                </c:pt>
                <c:pt idx="495">
                  <c:v>25.94</c:v>
                </c:pt>
                <c:pt idx="496">
                  <c:v>25.98</c:v>
                </c:pt>
                <c:pt idx="497">
                  <c:v>27.16</c:v>
                </c:pt>
                <c:pt idx="498">
                  <c:v>27.0</c:v>
                </c:pt>
                <c:pt idx="499">
                  <c:v>27.21</c:v>
                </c:pt>
                <c:pt idx="500">
                  <c:v>27.77</c:v>
                </c:pt>
                <c:pt idx="501">
                  <c:v>27.03</c:v>
                </c:pt>
                <c:pt idx="502">
                  <c:v>25.66</c:v>
                </c:pt>
                <c:pt idx="503">
                  <c:v>24.92</c:v>
                </c:pt>
                <c:pt idx="504">
                  <c:v>24.73</c:v>
                </c:pt>
                <c:pt idx="505">
                  <c:v>24.78</c:v>
                </c:pt>
                <c:pt idx="506">
                  <c:v>24.57</c:v>
                </c:pt>
                <c:pt idx="507">
                  <c:v>24.93</c:v>
                </c:pt>
                <c:pt idx="508">
                  <c:v>24.82</c:v>
                </c:pt>
                <c:pt idx="509">
                  <c:v>24.56</c:v>
                </c:pt>
                <c:pt idx="510">
                  <c:v>24.28</c:v>
                </c:pt>
                <c:pt idx="511">
                  <c:v>23.93</c:v>
                </c:pt>
                <c:pt idx="512">
                  <c:v>23.38</c:v>
                </c:pt>
                <c:pt idx="513">
                  <c:v>22.02</c:v>
                </c:pt>
                <c:pt idx="514">
                  <c:v>22.17</c:v>
                </c:pt>
                <c:pt idx="515">
                  <c:v>22.98</c:v>
                </c:pt>
                <c:pt idx="516">
                  <c:v>22.69</c:v>
                </c:pt>
                <c:pt idx="517">
                  <c:v>23.15</c:v>
                </c:pt>
                <c:pt idx="518">
                  <c:v>23.79</c:v>
                </c:pt>
                <c:pt idx="519">
                  <c:v>23.86</c:v>
                </c:pt>
                <c:pt idx="520">
                  <c:v>23.82</c:v>
                </c:pt>
                <c:pt idx="521">
                  <c:v>23.79</c:v>
                </c:pt>
                <c:pt idx="522">
                  <c:v>23.69</c:v>
                </c:pt>
                <c:pt idx="523">
                  <c:v>24.39</c:v>
                </c:pt>
                <c:pt idx="524">
                  <c:v>24.17</c:v>
                </c:pt>
                <c:pt idx="525">
                  <c:v>22.74</c:v>
                </c:pt>
                <c:pt idx="526">
                  <c:v>23.79</c:v>
                </c:pt>
                <c:pt idx="527">
                  <c:v>25.19</c:v>
                </c:pt>
                <c:pt idx="528">
                  <c:v>26.61</c:v>
                </c:pt>
                <c:pt idx="529">
                  <c:v>26.97</c:v>
                </c:pt>
                <c:pt idx="530">
                  <c:v>26.84</c:v>
                </c:pt>
                <c:pt idx="531">
                  <c:v>26.9</c:v>
                </c:pt>
                <c:pt idx="532">
                  <c:v>27.01</c:v>
                </c:pt>
                <c:pt idx="533">
                  <c:v>26.68</c:v>
                </c:pt>
                <c:pt idx="534">
                  <c:v>26.72</c:v>
                </c:pt>
                <c:pt idx="535">
                  <c:v>26.54</c:v>
                </c:pt>
                <c:pt idx="536">
                  <c:v>26.46</c:v>
                </c:pt>
                <c:pt idx="537">
                  <c:v>26.16</c:v>
                </c:pt>
                <c:pt idx="538">
                  <c:v>26.18</c:v>
                </c:pt>
                <c:pt idx="539">
                  <c:v>26.21</c:v>
                </c:pt>
                <c:pt idx="540">
                  <c:v>25.97</c:v>
                </c:pt>
                <c:pt idx="541">
                  <c:v>25.74</c:v>
                </c:pt>
                <c:pt idx="542">
                  <c:v>25.46</c:v>
                </c:pt>
                <c:pt idx="543">
                  <c:v>25.43</c:v>
                </c:pt>
                <c:pt idx="544">
                  <c:v>25.51</c:v>
                </c:pt>
                <c:pt idx="545">
                  <c:v>25.17</c:v>
                </c:pt>
                <c:pt idx="546">
                  <c:v>25.22</c:v>
                </c:pt>
                <c:pt idx="547">
                  <c:v>25.64</c:v>
                </c:pt>
                <c:pt idx="548">
                  <c:v>25.47</c:v>
                </c:pt>
                <c:pt idx="549">
                  <c:v>24.85</c:v>
                </c:pt>
                <c:pt idx="550">
                  <c:v>24.82</c:v>
                </c:pt>
                <c:pt idx="551">
                  <c:v>24.72</c:v>
                </c:pt>
                <c:pt idx="552">
                  <c:v>24.68</c:v>
                </c:pt>
                <c:pt idx="553">
                  <c:v>25.04</c:v>
                </c:pt>
                <c:pt idx="554">
                  <c:v>25.34</c:v>
                </c:pt>
                <c:pt idx="555">
                  <c:v>25.44</c:v>
                </c:pt>
                <c:pt idx="556">
                  <c:v>25.28</c:v>
                </c:pt>
                <c:pt idx="557">
                  <c:v>25.25</c:v>
                </c:pt>
                <c:pt idx="558">
                  <c:v>25.14</c:v>
                </c:pt>
                <c:pt idx="559">
                  <c:v>25.11</c:v>
                </c:pt>
                <c:pt idx="560">
                  <c:v>25.07</c:v>
                </c:pt>
                <c:pt idx="561">
                  <c:v>26.79</c:v>
                </c:pt>
                <c:pt idx="562">
                  <c:v>25.61</c:v>
                </c:pt>
                <c:pt idx="563">
                  <c:v>25.69</c:v>
                </c:pt>
                <c:pt idx="564">
                  <c:v>25.21</c:v>
                </c:pt>
                <c:pt idx="565">
                  <c:v>24.6</c:v>
                </c:pt>
                <c:pt idx="566">
                  <c:v>24.13</c:v>
                </c:pt>
                <c:pt idx="567">
                  <c:v>24.64</c:v>
                </c:pt>
                <c:pt idx="568">
                  <c:v>24.9</c:v>
                </c:pt>
                <c:pt idx="569">
                  <c:v>25.88</c:v>
                </c:pt>
                <c:pt idx="570">
                  <c:v>25.63</c:v>
                </c:pt>
                <c:pt idx="571">
                  <c:v>25.3</c:v>
                </c:pt>
                <c:pt idx="572">
                  <c:v>25.42</c:v>
                </c:pt>
                <c:pt idx="573">
                  <c:v>26.01</c:v>
                </c:pt>
                <c:pt idx="574">
                  <c:v>26.58</c:v>
                </c:pt>
                <c:pt idx="575">
                  <c:v>26.56</c:v>
                </c:pt>
                <c:pt idx="576">
                  <c:v>27.01</c:v>
                </c:pt>
                <c:pt idx="577">
                  <c:v>27.07</c:v>
                </c:pt>
                <c:pt idx="578">
                  <c:v>27.83</c:v>
                </c:pt>
                <c:pt idx="579">
                  <c:v>27.96</c:v>
                </c:pt>
                <c:pt idx="580">
                  <c:v>27.43</c:v>
                </c:pt>
                <c:pt idx="581">
                  <c:v>26.95</c:v>
                </c:pt>
                <c:pt idx="582">
                  <c:v>26.06</c:v>
                </c:pt>
                <c:pt idx="583">
                  <c:v>25.96</c:v>
                </c:pt>
                <c:pt idx="584">
                  <c:v>26.23</c:v>
                </c:pt>
                <c:pt idx="585">
                  <c:v>29.62</c:v>
                </c:pt>
                <c:pt idx="586">
                  <c:v>29.17</c:v>
                </c:pt>
                <c:pt idx="587">
                  <c:v>29.18</c:v>
                </c:pt>
                <c:pt idx="588">
                  <c:v>29.15</c:v>
                </c:pt>
                <c:pt idx="589">
                  <c:v>29.19</c:v>
                </c:pt>
                <c:pt idx="590">
                  <c:v>29.21</c:v>
                </c:pt>
                <c:pt idx="591">
                  <c:v>29.12</c:v>
                </c:pt>
                <c:pt idx="592">
                  <c:v>26.93</c:v>
                </c:pt>
                <c:pt idx="593">
                  <c:v>27.57</c:v>
                </c:pt>
                <c:pt idx="594">
                  <c:v>26.04</c:v>
                </c:pt>
                <c:pt idx="595">
                  <c:v>25.75</c:v>
                </c:pt>
                <c:pt idx="596">
                  <c:v>24.71</c:v>
                </c:pt>
                <c:pt idx="597">
                  <c:v>25.31</c:v>
                </c:pt>
                <c:pt idx="598">
                  <c:v>25.0</c:v>
                </c:pt>
                <c:pt idx="599">
                  <c:v>24.75</c:v>
                </c:pt>
                <c:pt idx="600">
                  <c:v>25.3</c:v>
                </c:pt>
                <c:pt idx="601">
                  <c:v>24.46</c:v>
                </c:pt>
                <c:pt idx="602">
                  <c:v>24.21</c:v>
                </c:pt>
                <c:pt idx="603">
                  <c:v>23.42</c:v>
                </c:pt>
                <c:pt idx="604">
                  <c:v>23.81</c:v>
                </c:pt>
                <c:pt idx="605">
                  <c:v>23.57</c:v>
                </c:pt>
                <c:pt idx="606">
                  <c:v>23.35</c:v>
                </c:pt>
                <c:pt idx="607">
                  <c:v>23.86</c:v>
                </c:pt>
                <c:pt idx="608">
                  <c:v>24.68</c:v>
                </c:pt>
                <c:pt idx="609">
                  <c:v>24.0</c:v>
                </c:pt>
                <c:pt idx="610">
                  <c:v>23.58</c:v>
                </c:pt>
                <c:pt idx="611">
                  <c:v>23.76</c:v>
                </c:pt>
                <c:pt idx="612">
                  <c:v>22.67</c:v>
                </c:pt>
                <c:pt idx="613">
                  <c:v>23.63</c:v>
                </c:pt>
                <c:pt idx="614">
                  <c:v>22.99</c:v>
                </c:pt>
                <c:pt idx="615">
                  <c:v>22.43</c:v>
                </c:pt>
                <c:pt idx="616">
                  <c:v>21.73</c:v>
                </c:pt>
                <c:pt idx="617">
                  <c:v>21.87</c:v>
                </c:pt>
                <c:pt idx="618">
                  <c:v>20.3</c:v>
                </c:pt>
                <c:pt idx="619">
                  <c:v>17.32999999999999</c:v>
                </c:pt>
                <c:pt idx="620">
                  <c:v>17.32</c:v>
                </c:pt>
                <c:pt idx="621">
                  <c:v>18.01000000000001</c:v>
                </c:pt>
                <c:pt idx="622">
                  <c:v>17.05</c:v>
                </c:pt>
                <c:pt idx="623">
                  <c:v>16.51000000000001</c:v>
                </c:pt>
                <c:pt idx="624">
                  <c:v>16.81</c:v>
                </c:pt>
                <c:pt idx="625">
                  <c:v>17.07999999999999</c:v>
                </c:pt>
                <c:pt idx="626">
                  <c:v>17.78</c:v>
                </c:pt>
                <c:pt idx="627">
                  <c:v>18.66</c:v>
                </c:pt>
                <c:pt idx="628">
                  <c:v>19.48</c:v>
                </c:pt>
                <c:pt idx="629">
                  <c:v>19.44</c:v>
                </c:pt>
                <c:pt idx="630">
                  <c:v>19.48999999999999</c:v>
                </c:pt>
                <c:pt idx="631">
                  <c:v>19.46</c:v>
                </c:pt>
                <c:pt idx="632">
                  <c:v>19.69</c:v>
                </c:pt>
                <c:pt idx="633">
                  <c:v>18.61</c:v>
                </c:pt>
                <c:pt idx="634">
                  <c:v>18.9</c:v>
                </c:pt>
                <c:pt idx="635">
                  <c:v>19.03</c:v>
                </c:pt>
                <c:pt idx="636">
                  <c:v>21.68</c:v>
                </c:pt>
                <c:pt idx="637">
                  <c:v>21.93</c:v>
                </c:pt>
                <c:pt idx="638">
                  <c:v>23.29</c:v>
                </c:pt>
                <c:pt idx="639">
                  <c:v>23.41</c:v>
                </c:pt>
                <c:pt idx="640">
                  <c:v>23.62</c:v>
                </c:pt>
                <c:pt idx="641">
                  <c:v>23.74</c:v>
                </c:pt>
                <c:pt idx="642">
                  <c:v>23.48</c:v>
                </c:pt>
                <c:pt idx="643">
                  <c:v>23.92</c:v>
                </c:pt>
                <c:pt idx="644">
                  <c:v>24.06</c:v>
                </c:pt>
                <c:pt idx="645">
                  <c:v>24.38</c:v>
                </c:pt>
                <c:pt idx="646">
                  <c:v>24.34</c:v>
                </c:pt>
                <c:pt idx="647">
                  <c:v>25.24</c:v>
                </c:pt>
                <c:pt idx="648">
                  <c:v>24.7</c:v>
                </c:pt>
                <c:pt idx="649">
                  <c:v>24.4</c:v>
                </c:pt>
                <c:pt idx="650">
                  <c:v>24.89</c:v>
                </c:pt>
                <c:pt idx="651">
                  <c:v>24.86</c:v>
                </c:pt>
                <c:pt idx="652">
                  <c:v>25.84</c:v>
                </c:pt>
                <c:pt idx="653">
                  <c:v>25.52</c:v>
                </c:pt>
                <c:pt idx="654">
                  <c:v>25.48</c:v>
                </c:pt>
                <c:pt idx="655">
                  <c:v>25.45</c:v>
                </c:pt>
                <c:pt idx="656">
                  <c:v>25.55</c:v>
                </c:pt>
                <c:pt idx="657">
                  <c:v>25.67</c:v>
                </c:pt>
                <c:pt idx="658">
                  <c:v>26.1</c:v>
                </c:pt>
                <c:pt idx="659">
                  <c:v>26.11</c:v>
                </c:pt>
                <c:pt idx="660">
                  <c:v>25.9</c:v>
                </c:pt>
                <c:pt idx="661">
                  <c:v>26.02</c:v>
                </c:pt>
                <c:pt idx="662">
                  <c:v>26.1</c:v>
                </c:pt>
                <c:pt idx="663">
                  <c:v>25.84</c:v>
                </c:pt>
                <c:pt idx="664">
                  <c:v>25.88</c:v>
                </c:pt>
                <c:pt idx="665">
                  <c:v>25.72</c:v>
                </c:pt>
                <c:pt idx="666">
                  <c:v>25.56</c:v>
                </c:pt>
                <c:pt idx="667">
                  <c:v>25.73</c:v>
                </c:pt>
                <c:pt idx="668">
                  <c:v>25.93</c:v>
                </c:pt>
                <c:pt idx="669">
                  <c:v>26.08</c:v>
                </c:pt>
                <c:pt idx="670">
                  <c:v>25.91</c:v>
                </c:pt>
                <c:pt idx="671">
                  <c:v>25.88</c:v>
                </c:pt>
                <c:pt idx="672">
                  <c:v>25.5</c:v>
                </c:pt>
                <c:pt idx="673">
                  <c:v>27.5</c:v>
                </c:pt>
                <c:pt idx="674">
                  <c:v>28.13</c:v>
                </c:pt>
                <c:pt idx="675">
                  <c:v>30.33</c:v>
                </c:pt>
                <c:pt idx="676">
                  <c:v>28.9</c:v>
                </c:pt>
                <c:pt idx="677">
                  <c:v>29.1</c:v>
                </c:pt>
                <c:pt idx="678">
                  <c:v>27.95</c:v>
                </c:pt>
                <c:pt idx="679">
                  <c:v>28.03</c:v>
                </c:pt>
                <c:pt idx="680">
                  <c:v>28.0</c:v>
                </c:pt>
                <c:pt idx="681">
                  <c:v>27.9</c:v>
                </c:pt>
                <c:pt idx="682">
                  <c:v>27.62</c:v>
                </c:pt>
                <c:pt idx="683">
                  <c:v>27.89</c:v>
                </c:pt>
                <c:pt idx="684">
                  <c:v>27.33</c:v>
                </c:pt>
                <c:pt idx="685">
                  <c:v>28.75</c:v>
                </c:pt>
                <c:pt idx="686">
                  <c:v>29.62</c:v>
                </c:pt>
                <c:pt idx="687">
                  <c:v>28.87</c:v>
                </c:pt>
                <c:pt idx="688">
                  <c:v>27.74</c:v>
                </c:pt>
                <c:pt idx="689">
                  <c:v>27.47</c:v>
                </c:pt>
                <c:pt idx="690">
                  <c:v>26.28</c:v>
                </c:pt>
                <c:pt idx="691">
                  <c:v>26.4</c:v>
                </c:pt>
                <c:pt idx="692">
                  <c:v>26.41</c:v>
                </c:pt>
                <c:pt idx="693">
                  <c:v>26.64</c:v>
                </c:pt>
                <c:pt idx="694">
                  <c:v>27.7</c:v>
                </c:pt>
                <c:pt idx="695">
                  <c:v>27.25</c:v>
                </c:pt>
                <c:pt idx="696">
                  <c:v>28.97</c:v>
                </c:pt>
                <c:pt idx="697">
                  <c:v>28.58</c:v>
                </c:pt>
                <c:pt idx="698">
                  <c:v>29.17</c:v>
                </c:pt>
                <c:pt idx="699">
                  <c:v>29.99</c:v>
                </c:pt>
                <c:pt idx="700">
                  <c:v>30.25</c:v>
                </c:pt>
                <c:pt idx="701">
                  <c:v>30.33</c:v>
                </c:pt>
                <c:pt idx="702">
                  <c:v>30.29</c:v>
                </c:pt>
                <c:pt idx="703">
                  <c:v>30.36</c:v>
                </c:pt>
                <c:pt idx="704">
                  <c:v>29.98</c:v>
                </c:pt>
                <c:pt idx="705">
                  <c:v>30.98</c:v>
                </c:pt>
                <c:pt idx="706">
                  <c:v>30.47</c:v>
                </c:pt>
                <c:pt idx="707">
                  <c:v>30.62</c:v>
                </c:pt>
                <c:pt idx="708">
                  <c:v>30.59</c:v>
                </c:pt>
                <c:pt idx="709">
                  <c:v>31.37</c:v>
                </c:pt>
                <c:pt idx="710">
                  <c:v>32.1</c:v>
                </c:pt>
                <c:pt idx="711">
                  <c:v>32.59</c:v>
                </c:pt>
                <c:pt idx="712">
                  <c:v>34.36</c:v>
                </c:pt>
                <c:pt idx="713">
                  <c:v>32.17</c:v>
                </c:pt>
                <c:pt idx="714">
                  <c:v>29.97</c:v>
                </c:pt>
                <c:pt idx="715">
                  <c:v>30.67</c:v>
                </c:pt>
                <c:pt idx="716">
                  <c:v>31.0</c:v>
                </c:pt>
                <c:pt idx="717">
                  <c:v>29.74</c:v>
                </c:pt>
                <c:pt idx="718">
                  <c:v>29.81</c:v>
                </c:pt>
                <c:pt idx="719">
                  <c:v>28.57</c:v>
                </c:pt>
                <c:pt idx="720">
                  <c:v>29.16</c:v>
                </c:pt>
                <c:pt idx="721">
                  <c:v>27.26</c:v>
                </c:pt>
                <c:pt idx="722">
                  <c:v>25.99</c:v>
                </c:pt>
                <c:pt idx="723">
                  <c:v>25.73</c:v>
                </c:pt>
                <c:pt idx="724">
                  <c:v>26.5</c:v>
                </c:pt>
                <c:pt idx="725">
                  <c:v>26.6</c:v>
                </c:pt>
                <c:pt idx="726">
                  <c:v>26.07</c:v>
                </c:pt>
                <c:pt idx="727">
                  <c:v>25.69</c:v>
                </c:pt>
                <c:pt idx="728">
                  <c:v>25.5</c:v>
                </c:pt>
                <c:pt idx="729">
                  <c:v>25.47</c:v>
                </c:pt>
                <c:pt idx="730">
                  <c:v>25.37</c:v>
                </c:pt>
                <c:pt idx="731">
                  <c:v>25.13</c:v>
                </c:pt>
                <c:pt idx="732">
                  <c:v>26.97</c:v>
                </c:pt>
                <c:pt idx="733">
                  <c:v>27.93</c:v>
                </c:pt>
                <c:pt idx="734">
                  <c:v>28.52</c:v>
                </c:pt>
                <c:pt idx="735">
                  <c:v>28.28</c:v>
                </c:pt>
                <c:pt idx="736">
                  <c:v>28.39</c:v>
                </c:pt>
                <c:pt idx="737">
                  <c:v>27.92</c:v>
                </c:pt>
                <c:pt idx="738">
                  <c:v>29.77</c:v>
                </c:pt>
                <c:pt idx="739">
                  <c:v>31.78</c:v>
                </c:pt>
                <c:pt idx="740">
                  <c:v>31.9</c:v>
                </c:pt>
                <c:pt idx="741">
                  <c:v>31.86</c:v>
                </c:pt>
                <c:pt idx="742">
                  <c:v>29.83</c:v>
                </c:pt>
                <c:pt idx="743">
                  <c:v>30.79</c:v>
                </c:pt>
                <c:pt idx="744">
                  <c:v>30.69</c:v>
                </c:pt>
                <c:pt idx="745">
                  <c:v>30.34</c:v>
                </c:pt>
                <c:pt idx="746">
                  <c:v>28.89</c:v>
                </c:pt>
                <c:pt idx="747">
                  <c:v>30.59</c:v>
                </c:pt>
                <c:pt idx="748">
                  <c:v>28.39</c:v>
                </c:pt>
                <c:pt idx="749">
                  <c:v>28.28</c:v>
                </c:pt>
                <c:pt idx="750">
                  <c:v>28.86</c:v>
                </c:pt>
                <c:pt idx="751">
                  <c:v>29.08</c:v>
                </c:pt>
                <c:pt idx="752">
                  <c:v>30.04</c:v>
                </c:pt>
                <c:pt idx="753">
                  <c:v>30.7</c:v>
                </c:pt>
                <c:pt idx="754">
                  <c:v>30.59</c:v>
                </c:pt>
                <c:pt idx="755">
                  <c:v>30.4</c:v>
                </c:pt>
                <c:pt idx="756">
                  <c:v>31.3</c:v>
                </c:pt>
                <c:pt idx="757">
                  <c:v>31.47</c:v>
                </c:pt>
                <c:pt idx="758">
                  <c:v>31.65</c:v>
                </c:pt>
                <c:pt idx="759">
                  <c:v>32.0</c:v>
                </c:pt>
                <c:pt idx="760">
                  <c:v>32.97</c:v>
                </c:pt>
                <c:pt idx="761">
                  <c:v>33.28</c:v>
                </c:pt>
                <c:pt idx="762">
                  <c:v>33.09</c:v>
                </c:pt>
                <c:pt idx="763">
                  <c:v>31.04</c:v>
                </c:pt>
                <c:pt idx="764">
                  <c:v>30.94</c:v>
                </c:pt>
                <c:pt idx="765">
                  <c:v>30.91</c:v>
                </c:pt>
                <c:pt idx="766">
                  <c:v>30.4</c:v>
                </c:pt>
                <c:pt idx="767">
                  <c:v>30.22</c:v>
                </c:pt>
                <c:pt idx="768">
                  <c:v>30.03</c:v>
                </c:pt>
                <c:pt idx="769">
                  <c:v>29.93</c:v>
                </c:pt>
                <c:pt idx="770">
                  <c:v>29.26</c:v>
                </c:pt>
                <c:pt idx="771">
                  <c:v>26.64</c:v>
                </c:pt>
                <c:pt idx="772">
                  <c:v>26.14</c:v>
                </c:pt>
                <c:pt idx="773">
                  <c:v>26.59</c:v>
                </c:pt>
                <c:pt idx="774">
                  <c:v>26.05</c:v>
                </c:pt>
                <c:pt idx="775">
                  <c:v>26.59</c:v>
                </c:pt>
                <c:pt idx="776">
                  <c:v>26.96</c:v>
                </c:pt>
                <c:pt idx="777">
                  <c:v>24.2</c:v>
                </c:pt>
                <c:pt idx="778">
                  <c:v>26.17</c:v>
                </c:pt>
                <c:pt idx="779">
                  <c:v>26.83</c:v>
                </c:pt>
                <c:pt idx="780">
                  <c:v>26.72</c:v>
                </c:pt>
                <c:pt idx="781">
                  <c:v>27.46</c:v>
                </c:pt>
                <c:pt idx="782">
                  <c:v>28.0</c:v>
                </c:pt>
                <c:pt idx="783">
                  <c:v>28.24</c:v>
                </c:pt>
                <c:pt idx="784">
                  <c:v>29.21</c:v>
                </c:pt>
                <c:pt idx="785">
                  <c:v>26.65</c:v>
                </c:pt>
                <c:pt idx="786">
                  <c:v>30.45</c:v>
                </c:pt>
                <c:pt idx="787">
                  <c:v>31.31</c:v>
                </c:pt>
                <c:pt idx="788">
                  <c:v>31.27</c:v>
                </c:pt>
                <c:pt idx="789">
                  <c:v>31.41</c:v>
                </c:pt>
                <c:pt idx="790">
                  <c:v>31.77</c:v>
                </c:pt>
                <c:pt idx="791">
                  <c:v>31.9</c:v>
                </c:pt>
                <c:pt idx="792">
                  <c:v>31.87</c:v>
                </c:pt>
                <c:pt idx="793">
                  <c:v>31.99</c:v>
                </c:pt>
                <c:pt idx="794">
                  <c:v>31.82</c:v>
                </c:pt>
                <c:pt idx="795">
                  <c:v>31.34</c:v>
                </c:pt>
                <c:pt idx="796">
                  <c:v>29.53</c:v>
                </c:pt>
                <c:pt idx="797">
                  <c:v>29.07</c:v>
                </c:pt>
                <c:pt idx="798">
                  <c:v>28.83</c:v>
                </c:pt>
                <c:pt idx="799">
                  <c:v>29.32</c:v>
                </c:pt>
                <c:pt idx="800">
                  <c:v>30.41</c:v>
                </c:pt>
                <c:pt idx="801">
                  <c:v>31.49</c:v>
                </c:pt>
                <c:pt idx="802">
                  <c:v>31.83</c:v>
                </c:pt>
                <c:pt idx="803">
                  <c:v>31.61</c:v>
                </c:pt>
                <c:pt idx="804">
                  <c:v>31.9</c:v>
                </c:pt>
                <c:pt idx="805">
                  <c:v>32.6</c:v>
                </c:pt>
                <c:pt idx="806">
                  <c:v>32.83</c:v>
                </c:pt>
                <c:pt idx="807">
                  <c:v>32.80000000000001</c:v>
                </c:pt>
                <c:pt idx="808">
                  <c:v>32.7</c:v>
                </c:pt>
                <c:pt idx="809">
                  <c:v>32.67</c:v>
                </c:pt>
                <c:pt idx="810">
                  <c:v>32.37</c:v>
                </c:pt>
                <c:pt idx="811">
                  <c:v>31.6</c:v>
                </c:pt>
                <c:pt idx="812">
                  <c:v>31.57</c:v>
                </c:pt>
                <c:pt idx="813">
                  <c:v>28.15</c:v>
                </c:pt>
                <c:pt idx="814">
                  <c:v>26.43</c:v>
                </c:pt>
                <c:pt idx="815">
                  <c:v>26.4</c:v>
                </c:pt>
                <c:pt idx="816">
                  <c:v>26.14</c:v>
                </c:pt>
                <c:pt idx="817">
                  <c:v>26.33</c:v>
                </c:pt>
                <c:pt idx="818">
                  <c:v>25.59</c:v>
                </c:pt>
                <c:pt idx="819">
                  <c:v>25.32</c:v>
                </c:pt>
                <c:pt idx="820">
                  <c:v>26.64</c:v>
                </c:pt>
                <c:pt idx="821">
                  <c:v>27.61</c:v>
                </c:pt>
                <c:pt idx="822">
                  <c:v>27.8</c:v>
                </c:pt>
                <c:pt idx="823">
                  <c:v>26.97</c:v>
                </c:pt>
                <c:pt idx="824">
                  <c:v>25.48</c:v>
                </c:pt>
                <c:pt idx="825">
                  <c:v>25.06</c:v>
                </c:pt>
                <c:pt idx="826">
                  <c:v>24.97</c:v>
                </c:pt>
                <c:pt idx="827">
                  <c:v>25.33</c:v>
                </c:pt>
                <c:pt idx="828">
                  <c:v>25.73</c:v>
                </c:pt>
                <c:pt idx="829">
                  <c:v>25.7</c:v>
                </c:pt>
                <c:pt idx="830">
                  <c:v>25.11</c:v>
                </c:pt>
                <c:pt idx="831">
                  <c:v>25.34</c:v>
                </c:pt>
                <c:pt idx="832">
                  <c:v>27.11</c:v>
                </c:pt>
                <c:pt idx="833">
                  <c:v>27.22</c:v>
                </c:pt>
                <c:pt idx="834">
                  <c:v>25.1</c:v>
                </c:pt>
                <c:pt idx="835">
                  <c:v>25.25</c:v>
                </c:pt>
                <c:pt idx="836">
                  <c:v>25.3</c:v>
                </c:pt>
                <c:pt idx="837">
                  <c:v>25.95</c:v>
                </c:pt>
                <c:pt idx="838">
                  <c:v>25.74</c:v>
                </c:pt>
                <c:pt idx="839">
                  <c:v>23.38</c:v>
                </c:pt>
                <c:pt idx="840">
                  <c:v>22.4</c:v>
                </c:pt>
                <c:pt idx="841">
                  <c:v>22.07</c:v>
                </c:pt>
                <c:pt idx="842">
                  <c:v>22.48</c:v>
                </c:pt>
                <c:pt idx="843">
                  <c:v>23.0</c:v>
                </c:pt>
                <c:pt idx="844">
                  <c:v>23.44</c:v>
                </c:pt>
                <c:pt idx="845">
                  <c:v>23.89</c:v>
                </c:pt>
                <c:pt idx="846">
                  <c:v>23.29</c:v>
                </c:pt>
                <c:pt idx="847">
                  <c:v>23.69</c:v>
                </c:pt>
                <c:pt idx="848">
                  <c:v>23.64</c:v>
                </c:pt>
                <c:pt idx="849">
                  <c:v>23.6</c:v>
                </c:pt>
                <c:pt idx="850">
                  <c:v>23.49</c:v>
                </c:pt>
                <c:pt idx="851">
                  <c:v>23.13</c:v>
                </c:pt>
                <c:pt idx="852">
                  <c:v>22.68</c:v>
                </c:pt>
                <c:pt idx="853">
                  <c:v>22.76</c:v>
                </c:pt>
                <c:pt idx="854">
                  <c:v>22.72</c:v>
                </c:pt>
                <c:pt idx="855">
                  <c:v>22.47</c:v>
                </c:pt>
                <c:pt idx="856">
                  <c:v>22.43</c:v>
                </c:pt>
                <c:pt idx="857">
                  <c:v>23.41</c:v>
                </c:pt>
                <c:pt idx="858">
                  <c:v>23.67</c:v>
                </c:pt>
                <c:pt idx="859">
                  <c:v>25.11</c:v>
                </c:pt>
                <c:pt idx="860">
                  <c:v>25.58</c:v>
                </c:pt>
                <c:pt idx="861">
                  <c:v>25.54</c:v>
                </c:pt>
                <c:pt idx="862">
                  <c:v>25.45</c:v>
                </c:pt>
                <c:pt idx="863">
                  <c:v>26.74</c:v>
                </c:pt>
                <c:pt idx="864">
                  <c:v>26.25</c:v>
                </c:pt>
                <c:pt idx="865">
                  <c:v>25.64</c:v>
                </c:pt>
                <c:pt idx="866">
                  <c:v>25.22</c:v>
                </c:pt>
                <c:pt idx="867">
                  <c:v>23.8</c:v>
                </c:pt>
                <c:pt idx="868">
                  <c:v>23.19</c:v>
                </c:pt>
                <c:pt idx="869">
                  <c:v>23.09</c:v>
                </c:pt>
                <c:pt idx="870">
                  <c:v>23.06</c:v>
                </c:pt>
                <c:pt idx="871">
                  <c:v>22.87</c:v>
                </c:pt>
                <c:pt idx="872">
                  <c:v>22.7</c:v>
                </c:pt>
                <c:pt idx="873">
                  <c:v>23.53</c:v>
                </c:pt>
                <c:pt idx="874">
                  <c:v>24.43</c:v>
                </c:pt>
                <c:pt idx="875">
                  <c:v>25.4</c:v>
                </c:pt>
                <c:pt idx="876">
                  <c:v>25.15</c:v>
                </c:pt>
                <c:pt idx="877">
                  <c:v>25.06</c:v>
                </c:pt>
                <c:pt idx="878">
                  <c:v>24.95</c:v>
                </c:pt>
                <c:pt idx="879">
                  <c:v>24.85</c:v>
                </c:pt>
                <c:pt idx="880">
                  <c:v>24.7</c:v>
                </c:pt>
                <c:pt idx="881">
                  <c:v>25.58</c:v>
                </c:pt>
                <c:pt idx="882">
                  <c:v>25.42</c:v>
                </c:pt>
                <c:pt idx="883">
                  <c:v>25.76</c:v>
                </c:pt>
                <c:pt idx="884">
                  <c:v>25.72</c:v>
                </c:pt>
                <c:pt idx="885">
                  <c:v>26.46</c:v>
                </c:pt>
                <c:pt idx="886">
                  <c:v>27.12</c:v>
                </c:pt>
                <c:pt idx="887">
                  <c:v>27.47</c:v>
                </c:pt>
                <c:pt idx="888">
                  <c:v>27.37</c:v>
                </c:pt>
                <c:pt idx="889">
                  <c:v>27.43</c:v>
                </c:pt>
                <c:pt idx="890">
                  <c:v>26.91</c:v>
                </c:pt>
                <c:pt idx="891">
                  <c:v>27.15</c:v>
                </c:pt>
                <c:pt idx="892">
                  <c:v>27.12</c:v>
                </c:pt>
                <c:pt idx="893">
                  <c:v>28.1</c:v>
                </c:pt>
                <c:pt idx="894">
                  <c:v>27.67</c:v>
                </c:pt>
                <c:pt idx="895">
                  <c:v>27.63</c:v>
                </c:pt>
                <c:pt idx="896">
                  <c:v>27.59</c:v>
                </c:pt>
                <c:pt idx="897">
                  <c:v>26.96</c:v>
                </c:pt>
                <c:pt idx="898">
                  <c:v>26.92</c:v>
                </c:pt>
                <c:pt idx="899">
                  <c:v>27.03</c:v>
                </c:pt>
                <c:pt idx="900">
                  <c:v>27.21</c:v>
                </c:pt>
                <c:pt idx="901">
                  <c:v>27.17</c:v>
                </c:pt>
                <c:pt idx="902">
                  <c:v>28.14</c:v>
                </c:pt>
                <c:pt idx="903">
                  <c:v>28.27</c:v>
                </c:pt>
                <c:pt idx="904">
                  <c:v>28.45</c:v>
                </c:pt>
                <c:pt idx="905">
                  <c:v>29.0</c:v>
                </c:pt>
                <c:pt idx="906">
                  <c:v>29.33</c:v>
                </c:pt>
                <c:pt idx="907">
                  <c:v>28.93</c:v>
                </c:pt>
                <c:pt idx="908">
                  <c:v>26.97</c:v>
                </c:pt>
                <c:pt idx="909">
                  <c:v>26.57</c:v>
                </c:pt>
                <c:pt idx="910">
                  <c:v>26.64</c:v>
                </c:pt>
                <c:pt idx="911">
                  <c:v>26.49</c:v>
                </c:pt>
                <c:pt idx="912">
                  <c:v>25.81</c:v>
                </c:pt>
                <c:pt idx="913">
                  <c:v>25.18</c:v>
                </c:pt>
                <c:pt idx="914">
                  <c:v>24.81</c:v>
                </c:pt>
                <c:pt idx="915">
                  <c:v>24.78</c:v>
                </c:pt>
                <c:pt idx="916">
                  <c:v>25.61</c:v>
                </c:pt>
                <c:pt idx="917">
                  <c:v>25.09</c:v>
                </c:pt>
                <c:pt idx="918">
                  <c:v>24.61</c:v>
                </c:pt>
                <c:pt idx="919">
                  <c:v>24.57</c:v>
                </c:pt>
                <c:pt idx="920">
                  <c:v>23.78</c:v>
                </c:pt>
                <c:pt idx="921">
                  <c:v>23.5</c:v>
                </c:pt>
                <c:pt idx="922">
                  <c:v>23.23</c:v>
                </c:pt>
                <c:pt idx="923">
                  <c:v>20.5</c:v>
                </c:pt>
                <c:pt idx="924">
                  <c:v>19.77</c:v>
                </c:pt>
                <c:pt idx="925">
                  <c:v>19.73999999999999</c:v>
                </c:pt>
                <c:pt idx="926">
                  <c:v>19.3</c:v>
                </c:pt>
                <c:pt idx="927">
                  <c:v>19.5</c:v>
                </c:pt>
                <c:pt idx="928">
                  <c:v>19.77</c:v>
                </c:pt>
                <c:pt idx="929">
                  <c:v>20.0</c:v>
                </c:pt>
                <c:pt idx="930">
                  <c:v>20.23999999999999</c:v>
                </c:pt>
                <c:pt idx="931">
                  <c:v>19.35</c:v>
                </c:pt>
                <c:pt idx="932">
                  <c:v>18.69</c:v>
                </c:pt>
                <c:pt idx="933">
                  <c:v>18.48999999999999</c:v>
                </c:pt>
                <c:pt idx="934">
                  <c:v>18.28</c:v>
                </c:pt>
                <c:pt idx="935">
                  <c:v>18.96</c:v>
                </c:pt>
                <c:pt idx="936">
                  <c:v>20.4</c:v>
                </c:pt>
                <c:pt idx="937">
                  <c:v>20.75</c:v>
                </c:pt>
                <c:pt idx="938">
                  <c:v>20.72</c:v>
                </c:pt>
                <c:pt idx="939">
                  <c:v>19.26</c:v>
                </c:pt>
                <c:pt idx="940">
                  <c:v>17.88</c:v>
                </c:pt>
                <c:pt idx="941">
                  <c:v>16.31</c:v>
                </c:pt>
                <c:pt idx="942">
                  <c:v>15.69</c:v>
                </c:pt>
                <c:pt idx="943">
                  <c:v>15.38</c:v>
                </c:pt>
                <c:pt idx="944">
                  <c:v>15.76</c:v>
                </c:pt>
                <c:pt idx="945">
                  <c:v>17.64</c:v>
                </c:pt>
                <c:pt idx="946">
                  <c:v>17.61</c:v>
                </c:pt>
                <c:pt idx="947">
                  <c:v>17.78</c:v>
                </c:pt>
                <c:pt idx="948">
                  <c:v>17.73999999999999</c:v>
                </c:pt>
                <c:pt idx="949">
                  <c:v>17.32</c:v>
                </c:pt>
                <c:pt idx="950">
                  <c:v>15.43</c:v>
                </c:pt>
                <c:pt idx="951">
                  <c:v>16.0</c:v>
                </c:pt>
                <c:pt idx="952">
                  <c:v>16.23</c:v>
                </c:pt>
                <c:pt idx="953">
                  <c:v>15.94</c:v>
                </c:pt>
                <c:pt idx="954">
                  <c:v>17.21</c:v>
                </c:pt>
                <c:pt idx="955">
                  <c:v>17.02</c:v>
                </c:pt>
                <c:pt idx="956">
                  <c:v>17.07</c:v>
                </c:pt>
                <c:pt idx="957">
                  <c:v>17.72</c:v>
                </c:pt>
                <c:pt idx="958">
                  <c:v>18.22</c:v>
                </c:pt>
                <c:pt idx="959">
                  <c:v>18.19</c:v>
                </c:pt>
                <c:pt idx="960">
                  <c:v>18.16</c:v>
                </c:pt>
                <c:pt idx="961">
                  <c:v>17.93</c:v>
                </c:pt>
                <c:pt idx="962">
                  <c:v>17.89</c:v>
                </c:pt>
                <c:pt idx="963">
                  <c:v>17.63</c:v>
                </c:pt>
                <c:pt idx="964">
                  <c:v>17.63</c:v>
                </c:pt>
                <c:pt idx="965">
                  <c:v>18.34</c:v>
                </c:pt>
                <c:pt idx="966">
                  <c:v>18.23999999999999</c:v>
                </c:pt>
                <c:pt idx="967">
                  <c:v>18.41</c:v>
                </c:pt>
                <c:pt idx="968">
                  <c:v>18.37</c:v>
                </c:pt>
                <c:pt idx="969">
                  <c:v>17.51000000000001</c:v>
                </c:pt>
                <c:pt idx="970">
                  <c:v>18.55</c:v>
                </c:pt>
                <c:pt idx="971">
                  <c:v>18.45</c:v>
                </c:pt>
                <c:pt idx="972">
                  <c:v>18.42</c:v>
                </c:pt>
                <c:pt idx="973">
                  <c:v>18.39</c:v>
                </c:pt>
                <c:pt idx="974">
                  <c:v>18.56</c:v>
                </c:pt>
                <c:pt idx="975">
                  <c:v>18.53</c:v>
                </c:pt>
                <c:pt idx="976">
                  <c:v>18.43</c:v>
                </c:pt>
                <c:pt idx="977">
                  <c:v>17.28</c:v>
                </c:pt>
                <c:pt idx="978">
                  <c:v>17.27</c:v>
                </c:pt>
                <c:pt idx="979">
                  <c:v>17.01000000000001</c:v>
                </c:pt>
                <c:pt idx="980">
                  <c:v>16.87</c:v>
                </c:pt>
                <c:pt idx="981">
                  <c:v>16.4</c:v>
                </c:pt>
                <c:pt idx="982">
                  <c:v>16.76</c:v>
                </c:pt>
                <c:pt idx="983">
                  <c:v>16.19</c:v>
                </c:pt>
                <c:pt idx="984">
                  <c:v>14.78</c:v>
                </c:pt>
                <c:pt idx="985">
                  <c:v>15.27</c:v>
                </c:pt>
                <c:pt idx="986">
                  <c:v>15.47</c:v>
                </c:pt>
                <c:pt idx="987">
                  <c:v>15.89</c:v>
                </c:pt>
                <c:pt idx="988">
                  <c:v>15.27</c:v>
                </c:pt>
                <c:pt idx="989">
                  <c:v>15.24</c:v>
                </c:pt>
                <c:pt idx="990">
                  <c:v>15.2</c:v>
                </c:pt>
                <c:pt idx="991">
                  <c:v>14.24</c:v>
                </c:pt>
                <c:pt idx="992">
                  <c:v>13.33</c:v>
                </c:pt>
                <c:pt idx="993">
                  <c:v>12.67</c:v>
                </c:pt>
                <c:pt idx="994">
                  <c:v>13.3</c:v>
                </c:pt>
                <c:pt idx="995">
                  <c:v>13.84</c:v>
                </c:pt>
                <c:pt idx="996">
                  <c:v>13.35</c:v>
                </c:pt>
                <c:pt idx="997">
                  <c:v>13.56</c:v>
                </c:pt>
                <c:pt idx="998">
                  <c:v>13.73</c:v>
                </c:pt>
                <c:pt idx="999">
                  <c:v>13.7</c:v>
                </c:pt>
                <c:pt idx="1000">
                  <c:v>14.92</c:v>
                </c:pt>
                <c:pt idx="1001">
                  <c:v>15.45</c:v>
                </c:pt>
                <c:pt idx="1002">
                  <c:v>16.97</c:v>
                </c:pt>
                <c:pt idx="1003">
                  <c:v>16.79</c:v>
                </c:pt>
                <c:pt idx="1004">
                  <c:v>16.82999999999999</c:v>
                </c:pt>
                <c:pt idx="1005">
                  <c:v>17.23999999999999</c:v>
                </c:pt>
                <c:pt idx="1006">
                  <c:v>17.53</c:v>
                </c:pt>
                <c:pt idx="1007">
                  <c:v>18.07</c:v>
                </c:pt>
                <c:pt idx="1008">
                  <c:v>18.03</c:v>
                </c:pt>
                <c:pt idx="1009">
                  <c:v>18.2</c:v>
                </c:pt>
                <c:pt idx="1010">
                  <c:v>18.37</c:v>
                </c:pt>
                <c:pt idx="1011">
                  <c:v>18.37</c:v>
                </c:pt>
                <c:pt idx="1012">
                  <c:v>18.75</c:v>
                </c:pt>
                <c:pt idx="1013">
                  <c:v>18.79</c:v>
                </c:pt>
                <c:pt idx="1014">
                  <c:v>18.9</c:v>
                </c:pt>
                <c:pt idx="1015">
                  <c:v>18.57</c:v>
                </c:pt>
                <c:pt idx="1016">
                  <c:v>18.36</c:v>
                </c:pt>
                <c:pt idx="1017">
                  <c:v>18.5</c:v>
                </c:pt>
                <c:pt idx="1018">
                  <c:v>18.22</c:v>
                </c:pt>
                <c:pt idx="1019">
                  <c:v>18.27</c:v>
                </c:pt>
                <c:pt idx="1020">
                  <c:v>18.09</c:v>
                </c:pt>
                <c:pt idx="1021">
                  <c:v>17.91</c:v>
                </c:pt>
                <c:pt idx="1022">
                  <c:v>18.13</c:v>
                </c:pt>
                <c:pt idx="1023">
                  <c:v>18.61</c:v>
                </c:pt>
                <c:pt idx="1024">
                  <c:v>18.91</c:v>
                </c:pt>
                <c:pt idx="1025">
                  <c:v>18.48</c:v>
                </c:pt>
                <c:pt idx="1026">
                  <c:v>19.3</c:v>
                </c:pt>
                <c:pt idx="1027">
                  <c:v>19.27</c:v>
                </c:pt>
                <c:pt idx="1028">
                  <c:v>18.88</c:v>
                </c:pt>
                <c:pt idx="1029">
                  <c:v>19.2</c:v>
                </c:pt>
                <c:pt idx="1030">
                  <c:v>19.1</c:v>
                </c:pt>
                <c:pt idx="1031">
                  <c:v>19.07</c:v>
                </c:pt>
                <c:pt idx="1032">
                  <c:v>19.03</c:v>
                </c:pt>
                <c:pt idx="1033">
                  <c:v>19.56</c:v>
                </c:pt>
                <c:pt idx="1034">
                  <c:v>19.56</c:v>
                </c:pt>
                <c:pt idx="1035">
                  <c:v>19.62</c:v>
                </c:pt>
                <c:pt idx="1036">
                  <c:v>19.57999999999999</c:v>
                </c:pt>
                <c:pt idx="1037">
                  <c:v>20.14</c:v>
                </c:pt>
                <c:pt idx="1038">
                  <c:v>20.54</c:v>
                </c:pt>
                <c:pt idx="1039">
                  <c:v>19.65</c:v>
                </c:pt>
                <c:pt idx="1040">
                  <c:v>19.55</c:v>
                </c:pt>
                <c:pt idx="1041">
                  <c:v>19.39</c:v>
                </c:pt>
                <c:pt idx="1042">
                  <c:v>19.69</c:v>
                </c:pt>
                <c:pt idx="1043">
                  <c:v>20.44</c:v>
                </c:pt>
                <c:pt idx="1044">
                  <c:v>20.52</c:v>
                </c:pt>
                <c:pt idx="1045">
                  <c:v>20.66</c:v>
                </c:pt>
                <c:pt idx="1046">
                  <c:v>20.5</c:v>
                </c:pt>
                <c:pt idx="1047">
                  <c:v>20.87</c:v>
                </c:pt>
                <c:pt idx="1048">
                  <c:v>21.48</c:v>
                </c:pt>
                <c:pt idx="1049">
                  <c:v>21.28</c:v>
                </c:pt>
                <c:pt idx="1050">
                  <c:v>21.17</c:v>
                </c:pt>
                <c:pt idx="1051">
                  <c:v>21.45</c:v>
                </c:pt>
                <c:pt idx="1052">
                  <c:v>21.52</c:v>
                </c:pt>
                <c:pt idx="1053">
                  <c:v>21.45</c:v>
                </c:pt>
                <c:pt idx="1054">
                  <c:v>20.97</c:v>
                </c:pt>
                <c:pt idx="1055">
                  <c:v>20.93</c:v>
                </c:pt>
                <c:pt idx="1056">
                  <c:v>20.65</c:v>
                </c:pt>
                <c:pt idx="1057">
                  <c:v>20.23999999999999</c:v>
                </c:pt>
                <c:pt idx="1058">
                  <c:v>20.01000000000001</c:v>
                </c:pt>
                <c:pt idx="1059">
                  <c:v>19.91</c:v>
                </c:pt>
                <c:pt idx="1060">
                  <c:v>20.07999999999999</c:v>
                </c:pt>
                <c:pt idx="1061">
                  <c:v>19.85</c:v>
                </c:pt>
                <c:pt idx="1062">
                  <c:v>19.25</c:v>
                </c:pt>
                <c:pt idx="1063">
                  <c:v>19.07999999999999</c:v>
                </c:pt>
                <c:pt idx="1064">
                  <c:v>18.98999999999999</c:v>
                </c:pt>
                <c:pt idx="1065">
                  <c:v>19.73999999999999</c:v>
                </c:pt>
                <c:pt idx="1066">
                  <c:v>20.29</c:v>
                </c:pt>
                <c:pt idx="1067">
                  <c:v>19.02</c:v>
                </c:pt>
                <c:pt idx="1068">
                  <c:v>18.76</c:v>
                </c:pt>
                <c:pt idx="1069">
                  <c:v>18.15</c:v>
                </c:pt>
                <c:pt idx="1070">
                  <c:v>17.56</c:v>
                </c:pt>
                <c:pt idx="1071">
                  <c:v>17.0</c:v>
                </c:pt>
                <c:pt idx="1072">
                  <c:v>17.42</c:v>
                </c:pt>
                <c:pt idx="1073">
                  <c:v>17.73</c:v>
                </c:pt>
                <c:pt idx="1074">
                  <c:v>17.44</c:v>
                </c:pt>
                <c:pt idx="1075">
                  <c:v>17.41</c:v>
                </c:pt>
                <c:pt idx="1076">
                  <c:v>16.41</c:v>
                </c:pt>
                <c:pt idx="1077">
                  <c:v>16.31</c:v>
                </c:pt>
                <c:pt idx="1078">
                  <c:v>16.28</c:v>
                </c:pt>
                <c:pt idx="1079">
                  <c:v>15.38</c:v>
                </c:pt>
                <c:pt idx="1080">
                  <c:v>15.21</c:v>
                </c:pt>
                <c:pt idx="1081">
                  <c:v>16.26</c:v>
                </c:pt>
                <c:pt idx="1082">
                  <c:v>17.04</c:v>
                </c:pt>
                <c:pt idx="1083">
                  <c:v>16.28</c:v>
                </c:pt>
                <c:pt idx="1084">
                  <c:v>15.53</c:v>
                </c:pt>
                <c:pt idx="1085">
                  <c:v>15.62</c:v>
                </c:pt>
                <c:pt idx="1086">
                  <c:v>15.59</c:v>
                </c:pt>
                <c:pt idx="1087">
                  <c:v>15.74</c:v>
                </c:pt>
                <c:pt idx="1088">
                  <c:v>15.11</c:v>
                </c:pt>
                <c:pt idx="1089">
                  <c:v>16.27</c:v>
                </c:pt>
                <c:pt idx="1090">
                  <c:v>16.62</c:v>
                </c:pt>
                <c:pt idx="1091">
                  <c:v>16.52</c:v>
                </c:pt>
                <c:pt idx="1092">
                  <c:v>16.82</c:v>
                </c:pt>
                <c:pt idx="1093">
                  <c:v>17.31</c:v>
                </c:pt>
                <c:pt idx="1094">
                  <c:v>17.36</c:v>
                </c:pt>
                <c:pt idx="1095">
                  <c:v>17.57</c:v>
                </c:pt>
                <c:pt idx="1096">
                  <c:v>18.71</c:v>
                </c:pt>
                <c:pt idx="1097">
                  <c:v>18.56</c:v>
                </c:pt>
                <c:pt idx="1098">
                  <c:v>18.41</c:v>
                </c:pt>
                <c:pt idx="1099">
                  <c:v>17.92</c:v>
                </c:pt>
                <c:pt idx="1100">
                  <c:v>18.65</c:v>
                </c:pt>
                <c:pt idx="1101">
                  <c:v>18.54</c:v>
                </c:pt>
                <c:pt idx="1102">
                  <c:v>17.95</c:v>
                </c:pt>
                <c:pt idx="1103">
                  <c:v>17.41</c:v>
                </c:pt>
                <c:pt idx="1104">
                  <c:v>17.87</c:v>
                </c:pt>
                <c:pt idx="1105">
                  <c:v>17.73</c:v>
                </c:pt>
                <c:pt idx="1106">
                  <c:v>17.98999999999999</c:v>
                </c:pt>
                <c:pt idx="1107">
                  <c:v>17.45</c:v>
                </c:pt>
                <c:pt idx="1108">
                  <c:v>17.19</c:v>
                </c:pt>
                <c:pt idx="1109">
                  <c:v>17.26</c:v>
                </c:pt>
                <c:pt idx="1110">
                  <c:v>17.15</c:v>
                </c:pt>
                <c:pt idx="1111">
                  <c:v>17.22</c:v>
                </c:pt>
                <c:pt idx="1112">
                  <c:v>17.48999999999999</c:v>
                </c:pt>
                <c:pt idx="1113">
                  <c:v>17.6</c:v>
                </c:pt>
                <c:pt idx="1114">
                  <c:v>17.13</c:v>
                </c:pt>
                <c:pt idx="1115">
                  <c:v>17.65</c:v>
                </c:pt>
                <c:pt idx="1116">
                  <c:v>16.9</c:v>
                </c:pt>
                <c:pt idx="1117">
                  <c:v>16.87</c:v>
                </c:pt>
                <c:pt idx="1118">
                  <c:v>16.44</c:v>
                </c:pt>
                <c:pt idx="1119">
                  <c:v>15.8</c:v>
                </c:pt>
                <c:pt idx="1120">
                  <c:v>15.7</c:v>
                </c:pt>
                <c:pt idx="1121">
                  <c:v>15.67</c:v>
                </c:pt>
                <c:pt idx="1122">
                  <c:v>15.71</c:v>
                </c:pt>
                <c:pt idx="1123">
                  <c:v>16.1</c:v>
                </c:pt>
                <c:pt idx="1124">
                  <c:v>16.21</c:v>
                </c:pt>
                <c:pt idx="1125">
                  <c:v>15.89</c:v>
                </c:pt>
                <c:pt idx="1126">
                  <c:v>15.96</c:v>
                </c:pt>
                <c:pt idx="1127">
                  <c:v>15.02</c:v>
                </c:pt>
                <c:pt idx="1128">
                  <c:v>14.47</c:v>
                </c:pt>
                <c:pt idx="1129">
                  <c:v>14.44</c:v>
                </c:pt>
                <c:pt idx="1130">
                  <c:v>14.02</c:v>
                </c:pt>
                <c:pt idx="1131">
                  <c:v>14.2</c:v>
                </c:pt>
                <c:pt idx="1132">
                  <c:v>14.47</c:v>
                </c:pt>
                <c:pt idx="1133">
                  <c:v>14.33</c:v>
                </c:pt>
                <c:pt idx="1134">
                  <c:v>14.29</c:v>
                </c:pt>
                <c:pt idx="1135">
                  <c:v>14.37</c:v>
                </c:pt>
                <c:pt idx="1136">
                  <c:v>14.37</c:v>
                </c:pt>
                <c:pt idx="1137">
                  <c:v>14.21</c:v>
                </c:pt>
                <c:pt idx="1138">
                  <c:v>14.11</c:v>
                </c:pt>
                <c:pt idx="1139">
                  <c:v>14.72</c:v>
                </c:pt>
                <c:pt idx="1140">
                  <c:v>14.9</c:v>
                </c:pt>
                <c:pt idx="1141">
                  <c:v>14.86</c:v>
                </c:pt>
                <c:pt idx="1142">
                  <c:v>15.14</c:v>
                </c:pt>
                <c:pt idx="1143">
                  <c:v>15.36</c:v>
                </c:pt>
                <c:pt idx="1144">
                  <c:v>15.25</c:v>
                </c:pt>
                <c:pt idx="1145">
                  <c:v>15.01</c:v>
                </c:pt>
                <c:pt idx="1146">
                  <c:v>14.89</c:v>
                </c:pt>
                <c:pt idx="1147">
                  <c:v>14.81</c:v>
                </c:pt>
                <c:pt idx="1148">
                  <c:v>14.61</c:v>
                </c:pt>
                <c:pt idx="1149">
                  <c:v>14.52</c:v>
                </c:pt>
                <c:pt idx="1150">
                  <c:v>14.39</c:v>
                </c:pt>
                <c:pt idx="1151">
                  <c:v>14.5</c:v>
                </c:pt>
                <c:pt idx="1152">
                  <c:v>14.43</c:v>
                </c:pt>
                <c:pt idx="1153">
                  <c:v>14.39</c:v>
                </c:pt>
                <c:pt idx="1154">
                  <c:v>14.22</c:v>
                </c:pt>
                <c:pt idx="1155">
                  <c:v>14.14</c:v>
                </c:pt>
                <c:pt idx="1156">
                  <c:v>14.39</c:v>
                </c:pt>
                <c:pt idx="1157">
                  <c:v>14.39</c:v>
                </c:pt>
                <c:pt idx="1158">
                  <c:v>14.02</c:v>
                </c:pt>
                <c:pt idx="1159">
                  <c:v>13.92</c:v>
                </c:pt>
                <c:pt idx="1160">
                  <c:v>13.89</c:v>
                </c:pt>
                <c:pt idx="1161">
                  <c:v>14.08</c:v>
                </c:pt>
                <c:pt idx="1162">
                  <c:v>14.09</c:v>
                </c:pt>
                <c:pt idx="1163">
                  <c:v>14.17</c:v>
                </c:pt>
                <c:pt idx="1164">
                  <c:v>13.96</c:v>
                </c:pt>
                <c:pt idx="1165">
                  <c:v>14.0</c:v>
                </c:pt>
                <c:pt idx="1166">
                  <c:v>14.23</c:v>
                </c:pt>
                <c:pt idx="1167">
                  <c:v>14.26</c:v>
                </c:pt>
                <c:pt idx="1168">
                  <c:v>14.18</c:v>
                </c:pt>
                <c:pt idx="1169">
                  <c:v>14.4</c:v>
                </c:pt>
                <c:pt idx="1170">
                  <c:v>14.78</c:v>
                </c:pt>
                <c:pt idx="1171">
                  <c:v>14.74</c:v>
                </c:pt>
                <c:pt idx="1172">
                  <c:v>14.57</c:v>
                </c:pt>
                <c:pt idx="1173">
                  <c:v>14.53</c:v>
                </c:pt>
                <c:pt idx="1174">
                  <c:v>14.4</c:v>
                </c:pt>
                <c:pt idx="1175">
                  <c:v>14.96</c:v>
                </c:pt>
                <c:pt idx="1176">
                  <c:v>14.63</c:v>
                </c:pt>
                <c:pt idx="1177">
                  <c:v>14.6</c:v>
                </c:pt>
                <c:pt idx="1178">
                  <c:v>13.97</c:v>
                </c:pt>
                <c:pt idx="1179">
                  <c:v>13.83</c:v>
                </c:pt>
                <c:pt idx="1180">
                  <c:v>13.71</c:v>
                </c:pt>
                <c:pt idx="1181">
                  <c:v>13.76</c:v>
                </c:pt>
                <c:pt idx="1182">
                  <c:v>13.57</c:v>
                </c:pt>
                <c:pt idx="1183">
                  <c:v>13.24</c:v>
                </c:pt>
                <c:pt idx="1184">
                  <c:v>13.04</c:v>
                </c:pt>
                <c:pt idx="1185">
                  <c:v>13.01</c:v>
                </c:pt>
                <c:pt idx="1186">
                  <c:v>12.97</c:v>
                </c:pt>
                <c:pt idx="1187">
                  <c:v>12.72</c:v>
                </c:pt>
                <c:pt idx="1188">
                  <c:v>12.41</c:v>
                </c:pt>
                <c:pt idx="1189">
                  <c:v>12.04</c:v>
                </c:pt>
                <c:pt idx="1190">
                  <c:v>11.96</c:v>
                </c:pt>
                <c:pt idx="1191">
                  <c:v>12.38</c:v>
                </c:pt>
                <c:pt idx="1192">
                  <c:v>12.34</c:v>
                </c:pt>
                <c:pt idx="1193">
                  <c:v>12.24</c:v>
                </c:pt>
                <c:pt idx="1194">
                  <c:v>12.21</c:v>
                </c:pt>
                <c:pt idx="1195">
                  <c:v>12.3</c:v>
                </c:pt>
                <c:pt idx="1196">
                  <c:v>12.46</c:v>
                </c:pt>
                <c:pt idx="1197">
                  <c:v>12.42</c:v>
                </c:pt>
                <c:pt idx="1198">
                  <c:v>12.48</c:v>
                </c:pt>
                <c:pt idx="1199">
                  <c:v>12.39</c:v>
                </c:pt>
                <c:pt idx="1200">
                  <c:v>12.16</c:v>
                </c:pt>
                <c:pt idx="1201">
                  <c:v>11.7</c:v>
                </c:pt>
                <c:pt idx="1202">
                  <c:v>11.36</c:v>
                </c:pt>
                <c:pt idx="1203">
                  <c:v>11.45</c:v>
                </c:pt>
                <c:pt idx="1204">
                  <c:v>11.41</c:v>
                </c:pt>
                <c:pt idx="1205">
                  <c:v>12.11</c:v>
                </c:pt>
                <c:pt idx="1206">
                  <c:v>12.2</c:v>
                </c:pt>
                <c:pt idx="1207">
                  <c:v>12.03</c:v>
                </c:pt>
                <c:pt idx="1208">
                  <c:v>11.75</c:v>
                </c:pt>
                <c:pt idx="1209">
                  <c:v>11.61</c:v>
                </c:pt>
                <c:pt idx="1210">
                  <c:v>11.67</c:v>
                </c:pt>
                <c:pt idx="1211">
                  <c:v>11.54</c:v>
                </c:pt>
                <c:pt idx="1212">
                  <c:v>11.39</c:v>
                </c:pt>
                <c:pt idx="1213">
                  <c:v>11.35</c:v>
                </c:pt>
                <c:pt idx="1214">
                  <c:v>11.38</c:v>
                </c:pt>
                <c:pt idx="1215">
                  <c:v>11.18</c:v>
                </c:pt>
                <c:pt idx="1216">
                  <c:v>11.26</c:v>
                </c:pt>
                <c:pt idx="1217">
                  <c:v>10.98</c:v>
                </c:pt>
                <c:pt idx="1218">
                  <c:v>10.94</c:v>
                </c:pt>
                <c:pt idx="1219">
                  <c:v>10.72</c:v>
                </c:pt>
                <c:pt idx="1220">
                  <c:v>10.69</c:v>
                </c:pt>
                <c:pt idx="1221">
                  <c:v>11.17</c:v>
                </c:pt>
                <c:pt idx="1222">
                  <c:v>11.06</c:v>
                </c:pt>
                <c:pt idx="1223">
                  <c:v>11.03</c:v>
                </c:pt>
                <c:pt idx="1224">
                  <c:v>11.0</c:v>
                </c:pt>
                <c:pt idx="1225">
                  <c:v>11.19</c:v>
                </c:pt>
                <c:pt idx="1226">
                  <c:v>11.16</c:v>
                </c:pt>
                <c:pt idx="1227">
                  <c:v>11.06</c:v>
                </c:pt>
                <c:pt idx="1228">
                  <c:v>11.13</c:v>
                </c:pt>
                <c:pt idx="1229">
                  <c:v>11.44</c:v>
                </c:pt>
                <c:pt idx="1230">
                  <c:v>11.57</c:v>
                </c:pt>
                <c:pt idx="1231">
                  <c:v>11.63</c:v>
                </c:pt>
                <c:pt idx="1232">
                  <c:v>11.28</c:v>
                </c:pt>
                <c:pt idx="1233">
                  <c:v>11.25</c:v>
                </c:pt>
                <c:pt idx="1234">
                  <c:v>10.85</c:v>
                </c:pt>
                <c:pt idx="1235">
                  <c:v>10.99</c:v>
                </c:pt>
                <c:pt idx="1236">
                  <c:v>10.73</c:v>
                </c:pt>
                <c:pt idx="1237">
                  <c:v>10.48</c:v>
                </c:pt>
                <c:pt idx="1238">
                  <c:v>10.38</c:v>
                </c:pt>
                <c:pt idx="1239">
                  <c:v>10.43</c:v>
                </c:pt>
                <c:pt idx="1240">
                  <c:v>10.48</c:v>
                </c:pt>
                <c:pt idx="1241">
                  <c:v>10.6</c:v>
                </c:pt>
                <c:pt idx="1242">
                  <c:v>10.26</c:v>
                </c:pt>
                <c:pt idx="1243">
                  <c:v>10.22</c:v>
                </c:pt>
                <c:pt idx="1244">
                  <c:v>10.1</c:v>
                </c:pt>
                <c:pt idx="1245">
                  <c:v>10.3</c:v>
                </c:pt>
                <c:pt idx="1246">
                  <c:v>9.89</c:v>
                </c:pt>
                <c:pt idx="1247">
                  <c:v>9.6</c:v>
                </c:pt>
                <c:pt idx="1248">
                  <c:v>9.58</c:v>
                </c:pt>
                <c:pt idx="1249">
                  <c:v>9.540000000000001</c:v>
                </c:pt>
                <c:pt idx="1250">
                  <c:v>9.5</c:v>
                </c:pt>
                <c:pt idx="1251">
                  <c:v>9.52</c:v>
                </c:pt>
                <c:pt idx="1252">
                  <c:v>9.61</c:v>
                </c:pt>
                <c:pt idx="1253">
                  <c:v>9.51</c:v>
                </c:pt>
                <c:pt idx="1254">
                  <c:v>9.41</c:v>
                </c:pt>
                <c:pt idx="1255">
                  <c:v>9.38</c:v>
                </c:pt>
                <c:pt idx="1256">
                  <c:v>9.460000000000002</c:v>
                </c:pt>
                <c:pt idx="1257">
                  <c:v>9.49</c:v>
                </c:pt>
                <c:pt idx="1258">
                  <c:v>9.45</c:v>
                </c:pt>
                <c:pt idx="1259">
                  <c:v>9.729999999999998</c:v>
                </c:pt>
                <c:pt idx="1260">
                  <c:v>9.49</c:v>
                </c:pt>
                <c:pt idx="1261">
                  <c:v>9.39</c:v>
                </c:pt>
                <c:pt idx="1262">
                  <c:v>9.36</c:v>
                </c:pt>
                <c:pt idx="1263">
                  <c:v>9.93</c:v>
                </c:pt>
                <c:pt idx="1264">
                  <c:v>9.89</c:v>
                </c:pt>
                <c:pt idx="1265">
                  <c:v>9.56</c:v>
                </c:pt>
                <c:pt idx="1266">
                  <c:v>9.83</c:v>
                </c:pt>
                <c:pt idx="1267">
                  <c:v>10.04</c:v>
                </c:pt>
                <c:pt idx="1268">
                  <c:v>11.07</c:v>
                </c:pt>
                <c:pt idx="1269">
                  <c:v>11.05</c:v>
                </c:pt>
                <c:pt idx="1270">
                  <c:v>11.09</c:v>
                </c:pt>
                <c:pt idx="1271">
                  <c:v>11.71</c:v>
                </c:pt>
                <c:pt idx="1272">
                  <c:v>12.9</c:v>
                </c:pt>
                <c:pt idx="1273">
                  <c:v>12.41</c:v>
                </c:pt>
                <c:pt idx="1274">
                  <c:v>11.95</c:v>
                </c:pt>
                <c:pt idx="1275">
                  <c:v>12.46</c:v>
                </c:pt>
                <c:pt idx="1276">
                  <c:v>12.43</c:v>
                </c:pt>
                <c:pt idx="1277">
                  <c:v>12.12</c:v>
                </c:pt>
                <c:pt idx="1278">
                  <c:v>11.66</c:v>
                </c:pt>
              </c:numCache>
            </c:numRef>
          </c:val>
          <c:smooth val="0"/>
        </c:ser>
        <c:dLbls>
          <c:showLegendKey val="0"/>
          <c:showVal val="0"/>
          <c:showCatName val="0"/>
          <c:showSerName val="0"/>
          <c:showPercent val="0"/>
          <c:showBubbleSize val="0"/>
        </c:dLbls>
        <c:marker val="1"/>
        <c:smooth val="0"/>
        <c:axId val="-2124058552"/>
        <c:axId val="-2124062264"/>
      </c:lineChart>
      <c:lineChart>
        <c:grouping val="standard"/>
        <c:varyColors val="0"/>
        <c:ser>
          <c:idx val="1"/>
          <c:order val="1"/>
          <c:tx>
            <c:v>USA:n 10 vuoden korko (oikea asteikko, käänteinen)</c:v>
          </c:tx>
          <c:marker>
            <c:symbol val="none"/>
          </c:marker>
          <c:cat>
            <c:numRef>
              <c:f>Keskuspankkidata!$M$3:$M$1325</c:f>
              <c:numCache>
                <c:formatCode>m/d/yyyy</c:formatCode>
                <c:ptCount val="1323"/>
                <c:pt idx="0" formatCode="d\.m\.yyyy">
                  <c:v>40086.0</c:v>
                </c:pt>
                <c:pt idx="1">
                  <c:v>40087.0</c:v>
                </c:pt>
                <c:pt idx="2">
                  <c:v>40088.0</c:v>
                </c:pt>
                <c:pt idx="3">
                  <c:v>40091.0</c:v>
                </c:pt>
                <c:pt idx="4">
                  <c:v>40092.0</c:v>
                </c:pt>
                <c:pt idx="5">
                  <c:v>40093.0</c:v>
                </c:pt>
                <c:pt idx="6">
                  <c:v>40094.0</c:v>
                </c:pt>
                <c:pt idx="7">
                  <c:v>40095.0</c:v>
                </c:pt>
                <c:pt idx="8">
                  <c:v>40098.0</c:v>
                </c:pt>
                <c:pt idx="9">
                  <c:v>40099.0</c:v>
                </c:pt>
                <c:pt idx="10">
                  <c:v>40100.0</c:v>
                </c:pt>
                <c:pt idx="11">
                  <c:v>40101.0</c:v>
                </c:pt>
                <c:pt idx="12">
                  <c:v>40102.0</c:v>
                </c:pt>
                <c:pt idx="13">
                  <c:v>40105.0</c:v>
                </c:pt>
                <c:pt idx="14">
                  <c:v>40106.0</c:v>
                </c:pt>
                <c:pt idx="15">
                  <c:v>40107.0</c:v>
                </c:pt>
                <c:pt idx="16">
                  <c:v>40108.0</c:v>
                </c:pt>
                <c:pt idx="17">
                  <c:v>40109.0</c:v>
                </c:pt>
                <c:pt idx="18">
                  <c:v>40112.0</c:v>
                </c:pt>
                <c:pt idx="19">
                  <c:v>40113.0</c:v>
                </c:pt>
                <c:pt idx="20">
                  <c:v>40114.0</c:v>
                </c:pt>
                <c:pt idx="21">
                  <c:v>40115.0</c:v>
                </c:pt>
                <c:pt idx="22">
                  <c:v>40116.0</c:v>
                </c:pt>
                <c:pt idx="23">
                  <c:v>40119.0</c:v>
                </c:pt>
                <c:pt idx="24">
                  <c:v>40120.0</c:v>
                </c:pt>
                <c:pt idx="25">
                  <c:v>40121.0</c:v>
                </c:pt>
                <c:pt idx="26">
                  <c:v>40122.0</c:v>
                </c:pt>
                <c:pt idx="27">
                  <c:v>40123.0</c:v>
                </c:pt>
                <c:pt idx="28">
                  <c:v>40126.0</c:v>
                </c:pt>
                <c:pt idx="29">
                  <c:v>40127.0</c:v>
                </c:pt>
                <c:pt idx="30">
                  <c:v>40128.0</c:v>
                </c:pt>
                <c:pt idx="31">
                  <c:v>40129.0</c:v>
                </c:pt>
                <c:pt idx="32">
                  <c:v>40130.0</c:v>
                </c:pt>
                <c:pt idx="33">
                  <c:v>40133.0</c:v>
                </c:pt>
                <c:pt idx="34">
                  <c:v>40134.0</c:v>
                </c:pt>
                <c:pt idx="35">
                  <c:v>40135.0</c:v>
                </c:pt>
                <c:pt idx="36">
                  <c:v>40136.0</c:v>
                </c:pt>
                <c:pt idx="37">
                  <c:v>40137.0</c:v>
                </c:pt>
                <c:pt idx="38">
                  <c:v>40140.0</c:v>
                </c:pt>
                <c:pt idx="39">
                  <c:v>40141.0</c:v>
                </c:pt>
                <c:pt idx="40">
                  <c:v>40142.0</c:v>
                </c:pt>
                <c:pt idx="41">
                  <c:v>40143.0</c:v>
                </c:pt>
                <c:pt idx="42">
                  <c:v>40144.0</c:v>
                </c:pt>
                <c:pt idx="43">
                  <c:v>40147.0</c:v>
                </c:pt>
                <c:pt idx="44">
                  <c:v>40148.0</c:v>
                </c:pt>
                <c:pt idx="45">
                  <c:v>40149.0</c:v>
                </c:pt>
                <c:pt idx="46">
                  <c:v>40150.0</c:v>
                </c:pt>
                <c:pt idx="47">
                  <c:v>40151.0</c:v>
                </c:pt>
                <c:pt idx="48">
                  <c:v>40154.0</c:v>
                </c:pt>
                <c:pt idx="49">
                  <c:v>40155.0</c:v>
                </c:pt>
                <c:pt idx="50">
                  <c:v>40156.0</c:v>
                </c:pt>
                <c:pt idx="51">
                  <c:v>40157.0</c:v>
                </c:pt>
                <c:pt idx="52">
                  <c:v>40158.0</c:v>
                </c:pt>
                <c:pt idx="53">
                  <c:v>40161.0</c:v>
                </c:pt>
                <c:pt idx="54">
                  <c:v>40162.0</c:v>
                </c:pt>
                <c:pt idx="55">
                  <c:v>40163.0</c:v>
                </c:pt>
                <c:pt idx="56">
                  <c:v>40164.0</c:v>
                </c:pt>
                <c:pt idx="57">
                  <c:v>40165.0</c:v>
                </c:pt>
                <c:pt idx="58">
                  <c:v>40168.0</c:v>
                </c:pt>
                <c:pt idx="59">
                  <c:v>40169.0</c:v>
                </c:pt>
                <c:pt idx="60">
                  <c:v>40170.0</c:v>
                </c:pt>
                <c:pt idx="61">
                  <c:v>40171.0</c:v>
                </c:pt>
                <c:pt idx="62">
                  <c:v>40172.0</c:v>
                </c:pt>
                <c:pt idx="63">
                  <c:v>40175.0</c:v>
                </c:pt>
                <c:pt idx="64">
                  <c:v>40176.0</c:v>
                </c:pt>
                <c:pt idx="65">
                  <c:v>40177.0</c:v>
                </c:pt>
                <c:pt idx="66">
                  <c:v>40178.0</c:v>
                </c:pt>
                <c:pt idx="67">
                  <c:v>40179.0</c:v>
                </c:pt>
                <c:pt idx="68">
                  <c:v>40182.0</c:v>
                </c:pt>
                <c:pt idx="69">
                  <c:v>40183.0</c:v>
                </c:pt>
                <c:pt idx="70">
                  <c:v>40184.0</c:v>
                </c:pt>
                <c:pt idx="71">
                  <c:v>40185.0</c:v>
                </c:pt>
                <c:pt idx="72">
                  <c:v>40186.0</c:v>
                </c:pt>
                <c:pt idx="73">
                  <c:v>40189.0</c:v>
                </c:pt>
                <c:pt idx="74">
                  <c:v>40190.0</c:v>
                </c:pt>
                <c:pt idx="75">
                  <c:v>40191.0</c:v>
                </c:pt>
                <c:pt idx="76">
                  <c:v>40192.0</c:v>
                </c:pt>
                <c:pt idx="77">
                  <c:v>40193.0</c:v>
                </c:pt>
                <c:pt idx="78">
                  <c:v>40196.0</c:v>
                </c:pt>
                <c:pt idx="79">
                  <c:v>40197.0</c:v>
                </c:pt>
                <c:pt idx="80">
                  <c:v>40198.0</c:v>
                </c:pt>
                <c:pt idx="81">
                  <c:v>40199.0</c:v>
                </c:pt>
                <c:pt idx="82">
                  <c:v>40200.0</c:v>
                </c:pt>
                <c:pt idx="83">
                  <c:v>40203.0</c:v>
                </c:pt>
                <c:pt idx="84">
                  <c:v>40204.0</c:v>
                </c:pt>
                <c:pt idx="85">
                  <c:v>40205.0</c:v>
                </c:pt>
                <c:pt idx="86">
                  <c:v>40206.0</c:v>
                </c:pt>
                <c:pt idx="87">
                  <c:v>40207.0</c:v>
                </c:pt>
                <c:pt idx="88">
                  <c:v>40210.0</c:v>
                </c:pt>
                <c:pt idx="89">
                  <c:v>40211.0</c:v>
                </c:pt>
                <c:pt idx="90">
                  <c:v>40212.0</c:v>
                </c:pt>
                <c:pt idx="91">
                  <c:v>40213.0</c:v>
                </c:pt>
                <c:pt idx="92">
                  <c:v>40214.0</c:v>
                </c:pt>
                <c:pt idx="93">
                  <c:v>40217.0</c:v>
                </c:pt>
                <c:pt idx="94">
                  <c:v>40218.0</c:v>
                </c:pt>
                <c:pt idx="95">
                  <c:v>40219.0</c:v>
                </c:pt>
                <c:pt idx="96">
                  <c:v>40220.0</c:v>
                </c:pt>
                <c:pt idx="97">
                  <c:v>40221.0</c:v>
                </c:pt>
                <c:pt idx="98">
                  <c:v>40224.0</c:v>
                </c:pt>
                <c:pt idx="99">
                  <c:v>40225.0</c:v>
                </c:pt>
                <c:pt idx="100">
                  <c:v>40226.0</c:v>
                </c:pt>
                <c:pt idx="101">
                  <c:v>40227.0</c:v>
                </c:pt>
                <c:pt idx="102">
                  <c:v>40228.0</c:v>
                </c:pt>
                <c:pt idx="103">
                  <c:v>40231.0</c:v>
                </c:pt>
                <c:pt idx="104">
                  <c:v>40232.0</c:v>
                </c:pt>
                <c:pt idx="105">
                  <c:v>40233.0</c:v>
                </c:pt>
                <c:pt idx="106">
                  <c:v>40234.0</c:v>
                </c:pt>
                <c:pt idx="107">
                  <c:v>40235.0</c:v>
                </c:pt>
                <c:pt idx="108">
                  <c:v>40238.0</c:v>
                </c:pt>
                <c:pt idx="109">
                  <c:v>40239.0</c:v>
                </c:pt>
                <c:pt idx="110">
                  <c:v>40240.0</c:v>
                </c:pt>
                <c:pt idx="111">
                  <c:v>40241.0</c:v>
                </c:pt>
                <c:pt idx="112">
                  <c:v>40242.0</c:v>
                </c:pt>
                <c:pt idx="113">
                  <c:v>40245.0</c:v>
                </c:pt>
                <c:pt idx="114">
                  <c:v>40246.0</c:v>
                </c:pt>
                <c:pt idx="115">
                  <c:v>40247.0</c:v>
                </c:pt>
                <c:pt idx="116">
                  <c:v>40248.0</c:v>
                </c:pt>
                <c:pt idx="117">
                  <c:v>40249.0</c:v>
                </c:pt>
                <c:pt idx="118">
                  <c:v>40252.0</c:v>
                </c:pt>
                <c:pt idx="119">
                  <c:v>40253.0</c:v>
                </c:pt>
                <c:pt idx="120">
                  <c:v>40254.0</c:v>
                </c:pt>
                <c:pt idx="121">
                  <c:v>40255.0</c:v>
                </c:pt>
                <c:pt idx="122">
                  <c:v>40256.0</c:v>
                </c:pt>
                <c:pt idx="123">
                  <c:v>40259.0</c:v>
                </c:pt>
                <c:pt idx="124">
                  <c:v>40260.0</c:v>
                </c:pt>
                <c:pt idx="125">
                  <c:v>40261.0</c:v>
                </c:pt>
                <c:pt idx="126">
                  <c:v>40262.0</c:v>
                </c:pt>
                <c:pt idx="127">
                  <c:v>40263.0</c:v>
                </c:pt>
                <c:pt idx="128">
                  <c:v>40266.0</c:v>
                </c:pt>
                <c:pt idx="129">
                  <c:v>40267.0</c:v>
                </c:pt>
                <c:pt idx="130">
                  <c:v>40268.0</c:v>
                </c:pt>
                <c:pt idx="131">
                  <c:v>40269.0</c:v>
                </c:pt>
                <c:pt idx="132">
                  <c:v>40270.0</c:v>
                </c:pt>
                <c:pt idx="133">
                  <c:v>40273.0</c:v>
                </c:pt>
                <c:pt idx="134">
                  <c:v>40274.0</c:v>
                </c:pt>
                <c:pt idx="135">
                  <c:v>40275.0</c:v>
                </c:pt>
                <c:pt idx="136">
                  <c:v>40276.0</c:v>
                </c:pt>
                <c:pt idx="137">
                  <c:v>40277.0</c:v>
                </c:pt>
                <c:pt idx="138">
                  <c:v>40280.0</c:v>
                </c:pt>
                <c:pt idx="139">
                  <c:v>40281.0</c:v>
                </c:pt>
                <c:pt idx="140">
                  <c:v>40282.0</c:v>
                </c:pt>
                <c:pt idx="141">
                  <c:v>40283.0</c:v>
                </c:pt>
                <c:pt idx="142">
                  <c:v>40284.0</c:v>
                </c:pt>
                <c:pt idx="143">
                  <c:v>40287.0</c:v>
                </c:pt>
                <c:pt idx="144">
                  <c:v>40288.0</c:v>
                </c:pt>
                <c:pt idx="145">
                  <c:v>40289.0</c:v>
                </c:pt>
                <c:pt idx="146">
                  <c:v>40290.0</c:v>
                </c:pt>
                <c:pt idx="147">
                  <c:v>40291.0</c:v>
                </c:pt>
                <c:pt idx="148">
                  <c:v>40294.0</c:v>
                </c:pt>
                <c:pt idx="149">
                  <c:v>40295.0</c:v>
                </c:pt>
                <c:pt idx="150">
                  <c:v>40296.0</c:v>
                </c:pt>
                <c:pt idx="151">
                  <c:v>40297.0</c:v>
                </c:pt>
                <c:pt idx="152">
                  <c:v>40298.0</c:v>
                </c:pt>
                <c:pt idx="153">
                  <c:v>40301.0</c:v>
                </c:pt>
                <c:pt idx="154">
                  <c:v>40302.0</c:v>
                </c:pt>
                <c:pt idx="155">
                  <c:v>40303.0</c:v>
                </c:pt>
                <c:pt idx="156">
                  <c:v>40304.0</c:v>
                </c:pt>
                <c:pt idx="157">
                  <c:v>40305.0</c:v>
                </c:pt>
                <c:pt idx="158">
                  <c:v>40308.0</c:v>
                </c:pt>
                <c:pt idx="159">
                  <c:v>40309.0</c:v>
                </c:pt>
                <c:pt idx="160">
                  <c:v>40310.0</c:v>
                </c:pt>
                <c:pt idx="161">
                  <c:v>40311.0</c:v>
                </c:pt>
                <c:pt idx="162">
                  <c:v>40312.0</c:v>
                </c:pt>
                <c:pt idx="163">
                  <c:v>40315.0</c:v>
                </c:pt>
                <c:pt idx="164">
                  <c:v>40316.0</c:v>
                </c:pt>
                <c:pt idx="165">
                  <c:v>40317.0</c:v>
                </c:pt>
                <c:pt idx="166">
                  <c:v>40318.0</c:v>
                </c:pt>
                <c:pt idx="167">
                  <c:v>40319.0</c:v>
                </c:pt>
                <c:pt idx="168">
                  <c:v>40322.0</c:v>
                </c:pt>
                <c:pt idx="169">
                  <c:v>40323.0</c:v>
                </c:pt>
                <c:pt idx="170">
                  <c:v>40324.0</c:v>
                </c:pt>
                <c:pt idx="171">
                  <c:v>40325.0</c:v>
                </c:pt>
                <c:pt idx="172">
                  <c:v>40326.0</c:v>
                </c:pt>
                <c:pt idx="173">
                  <c:v>40329.0</c:v>
                </c:pt>
                <c:pt idx="174">
                  <c:v>40330.0</c:v>
                </c:pt>
                <c:pt idx="175">
                  <c:v>40331.0</c:v>
                </c:pt>
                <c:pt idx="176">
                  <c:v>40332.0</c:v>
                </c:pt>
                <c:pt idx="177">
                  <c:v>40333.0</c:v>
                </c:pt>
                <c:pt idx="178">
                  <c:v>40336.0</c:v>
                </c:pt>
                <c:pt idx="179">
                  <c:v>40337.0</c:v>
                </c:pt>
                <c:pt idx="180">
                  <c:v>40338.0</c:v>
                </c:pt>
                <c:pt idx="181">
                  <c:v>40339.0</c:v>
                </c:pt>
                <c:pt idx="182">
                  <c:v>40340.0</c:v>
                </c:pt>
                <c:pt idx="183">
                  <c:v>40343.0</c:v>
                </c:pt>
                <c:pt idx="184">
                  <c:v>40344.0</c:v>
                </c:pt>
                <c:pt idx="185">
                  <c:v>40345.0</c:v>
                </c:pt>
                <c:pt idx="186">
                  <c:v>40346.0</c:v>
                </c:pt>
                <c:pt idx="187">
                  <c:v>40347.0</c:v>
                </c:pt>
                <c:pt idx="188">
                  <c:v>40350.0</c:v>
                </c:pt>
                <c:pt idx="189">
                  <c:v>40351.0</c:v>
                </c:pt>
                <c:pt idx="190">
                  <c:v>40352.0</c:v>
                </c:pt>
                <c:pt idx="191">
                  <c:v>40353.0</c:v>
                </c:pt>
                <c:pt idx="192">
                  <c:v>40354.0</c:v>
                </c:pt>
                <c:pt idx="193">
                  <c:v>40357.0</c:v>
                </c:pt>
                <c:pt idx="194">
                  <c:v>40358.0</c:v>
                </c:pt>
                <c:pt idx="195">
                  <c:v>40359.0</c:v>
                </c:pt>
                <c:pt idx="196">
                  <c:v>40360.0</c:v>
                </c:pt>
                <c:pt idx="197">
                  <c:v>40361.0</c:v>
                </c:pt>
                <c:pt idx="198">
                  <c:v>40364.0</c:v>
                </c:pt>
                <c:pt idx="199">
                  <c:v>40365.0</c:v>
                </c:pt>
                <c:pt idx="200">
                  <c:v>40366.0</c:v>
                </c:pt>
                <c:pt idx="201">
                  <c:v>40367.0</c:v>
                </c:pt>
                <c:pt idx="202">
                  <c:v>40368.0</c:v>
                </c:pt>
                <c:pt idx="203">
                  <c:v>40371.0</c:v>
                </c:pt>
                <c:pt idx="204">
                  <c:v>40372.0</c:v>
                </c:pt>
                <c:pt idx="205">
                  <c:v>40373.0</c:v>
                </c:pt>
                <c:pt idx="206">
                  <c:v>40374.0</c:v>
                </c:pt>
                <c:pt idx="207">
                  <c:v>40375.0</c:v>
                </c:pt>
                <c:pt idx="208">
                  <c:v>40378.0</c:v>
                </c:pt>
                <c:pt idx="209">
                  <c:v>40379.0</c:v>
                </c:pt>
                <c:pt idx="210">
                  <c:v>40380.0</c:v>
                </c:pt>
                <c:pt idx="211">
                  <c:v>40381.0</c:v>
                </c:pt>
                <c:pt idx="212">
                  <c:v>40382.0</c:v>
                </c:pt>
                <c:pt idx="213">
                  <c:v>40385.0</c:v>
                </c:pt>
                <c:pt idx="214">
                  <c:v>40386.0</c:v>
                </c:pt>
                <c:pt idx="215">
                  <c:v>40387.0</c:v>
                </c:pt>
                <c:pt idx="216">
                  <c:v>40388.0</c:v>
                </c:pt>
                <c:pt idx="217">
                  <c:v>40389.0</c:v>
                </c:pt>
                <c:pt idx="218">
                  <c:v>40392.0</c:v>
                </c:pt>
                <c:pt idx="219">
                  <c:v>40393.0</c:v>
                </c:pt>
                <c:pt idx="220">
                  <c:v>40394.0</c:v>
                </c:pt>
                <c:pt idx="221">
                  <c:v>40395.0</c:v>
                </c:pt>
                <c:pt idx="222">
                  <c:v>40396.0</c:v>
                </c:pt>
                <c:pt idx="223">
                  <c:v>40399.0</c:v>
                </c:pt>
                <c:pt idx="224">
                  <c:v>40400.0</c:v>
                </c:pt>
                <c:pt idx="225">
                  <c:v>40401.0</c:v>
                </c:pt>
                <c:pt idx="226">
                  <c:v>40402.0</c:v>
                </c:pt>
                <c:pt idx="227">
                  <c:v>40403.0</c:v>
                </c:pt>
                <c:pt idx="228">
                  <c:v>40406.0</c:v>
                </c:pt>
                <c:pt idx="229">
                  <c:v>40407.0</c:v>
                </c:pt>
                <c:pt idx="230">
                  <c:v>40408.0</c:v>
                </c:pt>
                <c:pt idx="231">
                  <c:v>40409.0</c:v>
                </c:pt>
                <c:pt idx="232">
                  <c:v>40410.0</c:v>
                </c:pt>
                <c:pt idx="233">
                  <c:v>40413.0</c:v>
                </c:pt>
                <c:pt idx="234">
                  <c:v>40414.0</c:v>
                </c:pt>
                <c:pt idx="235">
                  <c:v>40415.0</c:v>
                </c:pt>
                <c:pt idx="236">
                  <c:v>40416.0</c:v>
                </c:pt>
                <c:pt idx="237">
                  <c:v>40417.0</c:v>
                </c:pt>
                <c:pt idx="238">
                  <c:v>40420.0</c:v>
                </c:pt>
                <c:pt idx="239">
                  <c:v>40421.0</c:v>
                </c:pt>
                <c:pt idx="240">
                  <c:v>40422.0</c:v>
                </c:pt>
                <c:pt idx="241">
                  <c:v>40423.0</c:v>
                </c:pt>
                <c:pt idx="242">
                  <c:v>40424.0</c:v>
                </c:pt>
                <c:pt idx="243">
                  <c:v>40427.0</c:v>
                </c:pt>
                <c:pt idx="244">
                  <c:v>40428.0</c:v>
                </c:pt>
                <c:pt idx="245">
                  <c:v>40429.0</c:v>
                </c:pt>
                <c:pt idx="246">
                  <c:v>40430.0</c:v>
                </c:pt>
                <c:pt idx="247">
                  <c:v>40431.0</c:v>
                </c:pt>
                <c:pt idx="248">
                  <c:v>40434.0</c:v>
                </c:pt>
                <c:pt idx="249">
                  <c:v>40435.0</c:v>
                </c:pt>
                <c:pt idx="250">
                  <c:v>40436.0</c:v>
                </c:pt>
                <c:pt idx="251">
                  <c:v>40437.0</c:v>
                </c:pt>
                <c:pt idx="252">
                  <c:v>40438.0</c:v>
                </c:pt>
                <c:pt idx="253">
                  <c:v>40441.0</c:v>
                </c:pt>
                <c:pt idx="254">
                  <c:v>40442.0</c:v>
                </c:pt>
                <c:pt idx="255">
                  <c:v>40443.0</c:v>
                </c:pt>
                <c:pt idx="256">
                  <c:v>40444.0</c:v>
                </c:pt>
                <c:pt idx="257">
                  <c:v>40445.0</c:v>
                </c:pt>
                <c:pt idx="258">
                  <c:v>40448.0</c:v>
                </c:pt>
                <c:pt idx="259">
                  <c:v>40449.0</c:v>
                </c:pt>
                <c:pt idx="260">
                  <c:v>40450.0</c:v>
                </c:pt>
                <c:pt idx="261">
                  <c:v>40451.0</c:v>
                </c:pt>
                <c:pt idx="262">
                  <c:v>40452.0</c:v>
                </c:pt>
                <c:pt idx="263">
                  <c:v>40455.0</c:v>
                </c:pt>
                <c:pt idx="264">
                  <c:v>40456.0</c:v>
                </c:pt>
                <c:pt idx="265">
                  <c:v>40457.0</c:v>
                </c:pt>
                <c:pt idx="266">
                  <c:v>40458.0</c:v>
                </c:pt>
                <c:pt idx="267">
                  <c:v>40459.0</c:v>
                </c:pt>
                <c:pt idx="268">
                  <c:v>40462.0</c:v>
                </c:pt>
                <c:pt idx="269">
                  <c:v>40463.0</c:v>
                </c:pt>
                <c:pt idx="270">
                  <c:v>40464.0</c:v>
                </c:pt>
                <c:pt idx="271">
                  <c:v>40465.0</c:v>
                </c:pt>
                <c:pt idx="272">
                  <c:v>40466.0</c:v>
                </c:pt>
                <c:pt idx="273">
                  <c:v>40469.0</c:v>
                </c:pt>
                <c:pt idx="274">
                  <c:v>40470.0</c:v>
                </c:pt>
                <c:pt idx="275">
                  <c:v>40471.0</c:v>
                </c:pt>
                <c:pt idx="276">
                  <c:v>40472.0</c:v>
                </c:pt>
                <c:pt idx="277">
                  <c:v>40473.0</c:v>
                </c:pt>
                <c:pt idx="278">
                  <c:v>40476.0</c:v>
                </c:pt>
                <c:pt idx="279">
                  <c:v>40477.0</c:v>
                </c:pt>
                <c:pt idx="280">
                  <c:v>40478.0</c:v>
                </c:pt>
                <c:pt idx="281">
                  <c:v>40479.0</c:v>
                </c:pt>
                <c:pt idx="282">
                  <c:v>40480.0</c:v>
                </c:pt>
                <c:pt idx="283">
                  <c:v>40483.0</c:v>
                </c:pt>
                <c:pt idx="284">
                  <c:v>40484.0</c:v>
                </c:pt>
                <c:pt idx="285">
                  <c:v>40485.0</c:v>
                </c:pt>
                <c:pt idx="286">
                  <c:v>40486.0</c:v>
                </c:pt>
                <c:pt idx="287">
                  <c:v>40487.0</c:v>
                </c:pt>
                <c:pt idx="288">
                  <c:v>40490.0</c:v>
                </c:pt>
                <c:pt idx="289">
                  <c:v>40491.0</c:v>
                </c:pt>
                <c:pt idx="290">
                  <c:v>40492.0</c:v>
                </c:pt>
                <c:pt idx="291">
                  <c:v>40493.0</c:v>
                </c:pt>
                <c:pt idx="292">
                  <c:v>40494.0</c:v>
                </c:pt>
                <c:pt idx="293">
                  <c:v>40497.0</c:v>
                </c:pt>
                <c:pt idx="294">
                  <c:v>40498.0</c:v>
                </c:pt>
                <c:pt idx="295">
                  <c:v>40499.0</c:v>
                </c:pt>
                <c:pt idx="296">
                  <c:v>40500.0</c:v>
                </c:pt>
                <c:pt idx="297">
                  <c:v>40501.0</c:v>
                </c:pt>
                <c:pt idx="298">
                  <c:v>40504.0</c:v>
                </c:pt>
                <c:pt idx="299">
                  <c:v>40505.0</c:v>
                </c:pt>
                <c:pt idx="300">
                  <c:v>40506.0</c:v>
                </c:pt>
                <c:pt idx="301">
                  <c:v>40507.0</c:v>
                </c:pt>
                <c:pt idx="302">
                  <c:v>40508.0</c:v>
                </c:pt>
                <c:pt idx="303">
                  <c:v>40511.0</c:v>
                </c:pt>
                <c:pt idx="304">
                  <c:v>40512.0</c:v>
                </c:pt>
                <c:pt idx="305">
                  <c:v>40513.0</c:v>
                </c:pt>
                <c:pt idx="306">
                  <c:v>40514.0</c:v>
                </c:pt>
                <c:pt idx="307">
                  <c:v>40515.0</c:v>
                </c:pt>
                <c:pt idx="308">
                  <c:v>40518.0</c:v>
                </c:pt>
                <c:pt idx="309">
                  <c:v>40519.0</c:v>
                </c:pt>
                <c:pt idx="310">
                  <c:v>40520.0</c:v>
                </c:pt>
                <c:pt idx="311">
                  <c:v>40521.0</c:v>
                </c:pt>
                <c:pt idx="312">
                  <c:v>40522.0</c:v>
                </c:pt>
                <c:pt idx="313">
                  <c:v>40525.0</c:v>
                </c:pt>
                <c:pt idx="314">
                  <c:v>40526.0</c:v>
                </c:pt>
                <c:pt idx="315">
                  <c:v>40527.0</c:v>
                </c:pt>
                <c:pt idx="316">
                  <c:v>40528.0</c:v>
                </c:pt>
                <c:pt idx="317">
                  <c:v>40529.0</c:v>
                </c:pt>
                <c:pt idx="318">
                  <c:v>40532.0</c:v>
                </c:pt>
                <c:pt idx="319">
                  <c:v>40533.0</c:v>
                </c:pt>
                <c:pt idx="320">
                  <c:v>40534.0</c:v>
                </c:pt>
                <c:pt idx="321">
                  <c:v>40535.0</c:v>
                </c:pt>
                <c:pt idx="322">
                  <c:v>40536.0</c:v>
                </c:pt>
                <c:pt idx="323">
                  <c:v>40539.0</c:v>
                </c:pt>
                <c:pt idx="324">
                  <c:v>40540.0</c:v>
                </c:pt>
                <c:pt idx="325">
                  <c:v>40541.0</c:v>
                </c:pt>
                <c:pt idx="326">
                  <c:v>40542.0</c:v>
                </c:pt>
                <c:pt idx="327">
                  <c:v>40543.0</c:v>
                </c:pt>
                <c:pt idx="328">
                  <c:v>40546.0</c:v>
                </c:pt>
                <c:pt idx="329">
                  <c:v>40547.0</c:v>
                </c:pt>
                <c:pt idx="330">
                  <c:v>40548.0</c:v>
                </c:pt>
                <c:pt idx="331">
                  <c:v>40549.0</c:v>
                </c:pt>
                <c:pt idx="332">
                  <c:v>40550.0</c:v>
                </c:pt>
                <c:pt idx="333">
                  <c:v>40553.0</c:v>
                </c:pt>
                <c:pt idx="334">
                  <c:v>40554.0</c:v>
                </c:pt>
                <c:pt idx="335">
                  <c:v>40555.0</c:v>
                </c:pt>
                <c:pt idx="336">
                  <c:v>40556.0</c:v>
                </c:pt>
                <c:pt idx="337">
                  <c:v>40557.0</c:v>
                </c:pt>
                <c:pt idx="338">
                  <c:v>40560.0</c:v>
                </c:pt>
                <c:pt idx="339">
                  <c:v>40561.0</c:v>
                </c:pt>
                <c:pt idx="340">
                  <c:v>40562.0</c:v>
                </c:pt>
                <c:pt idx="341">
                  <c:v>40563.0</c:v>
                </c:pt>
                <c:pt idx="342">
                  <c:v>40564.0</c:v>
                </c:pt>
                <c:pt idx="343">
                  <c:v>40567.0</c:v>
                </c:pt>
                <c:pt idx="344">
                  <c:v>40568.0</c:v>
                </c:pt>
                <c:pt idx="345">
                  <c:v>40569.0</c:v>
                </c:pt>
                <c:pt idx="346">
                  <c:v>40570.0</c:v>
                </c:pt>
                <c:pt idx="347">
                  <c:v>40571.0</c:v>
                </c:pt>
                <c:pt idx="348">
                  <c:v>40574.0</c:v>
                </c:pt>
                <c:pt idx="349">
                  <c:v>40575.0</c:v>
                </c:pt>
                <c:pt idx="350">
                  <c:v>40576.0</c:v>
                </c:pt>
                <c:pt idx="351">
                  <c:v>40577.0</c:v>
                </c:pt>
                <c:pt idx="352">
                  <c:v>40578.0</c:v>
                </c:pt>
                <c:pt idx="353">
                  <c:v>40581.0</c:v>
                </c:pt>
                <c:pt idx="354">
                  <c:v>40582.0</c:v>
                </c:pt>
                <c:pt idx="355">
                  <c:v>40583.0</c:v>
                </c:pt>
                <c:pt idx="356">
                  <c:v>40584.0</c:v>
                </c:pt>
                <c:pt idx="357">
                  <c:v>40585.0</c:v>
                </c:pt>
                <c:pt idx="358">
                  <c:v>40588.0</c:v>
                </c:pt>
                <c:pt idx="359">
                  <c:v>40589.0</c:v>
                </c:pt>
                <c:pt idx="360">
                  <c:v>40590.0</c:v>
                </c:pt>
                <c:pt idx="361">
                  <c:v>40591.0</c:v>
                </c:pt>
                <c:pt idx="362">
                  <c:v>40592.0</c:v>
                </c:pt>
                <c:pt idx="363">
                  <c:v>40595.0</c:v>
                </c:pt>
                <c:pt idx="364">
                  <c:v>40596.0</c:v>
                </c:pt>
                <c:pt idx="365">
                  <c:v>40597.0</c:v>
                </c:pt>
                <c:pt idx="366">
                  <c:v>40598.0</c:v>
                </c:pt>
                <c:pt idx="367">
                  <c:v>40599.0</c:v>
                </c:pt>
                <c:pt idx="368">
                  <c:v>40602.0</c:v>
                </c:pt>
                <c:pt idx="369">
                  <c:v>40603.0</c:v>
                </c:pt>
                <c:pt idx="370">
                  <c:v>40604.0</c:v>
                </c:pt>
                <c:pt idx="371">
                  <c:v>40605.0</c:v>
                </c:pt>
                <c:pt idx="372">
                  <c:v>40606.0</c:v>
                </c:pt>
                <c:pt idx="373">
                  <c:v>40609.0</c:v>
                </c:pt>
                <c:pt idx="374">
                  <c:v>40610.0</c:v>
                </c:pt>
                <c:pt idx="375">
                  <c:v>40611.0</c:v>
                </c:pt>
                <c:pt idx="376">
                  <c:v>40612.0</c:v>
                </c:pt>
                <c:pt idx="377">
                  <c:v>40613.0</c:v>
                </c:pt>
                <c:pt idx="378">
                  <c:v>40616.0</c:v>
                </c:pt>
                <c:pt idx="379">
                  <c:v>40617.0</c:v>
                </c:pt>
                <c:pt idx="380">
                  <c:v>40618.0</c:v>
                </c:pt>
                <c:pt idx="381">
                  <c:v>40619.0</c:v>
                </c:pt>
                <c:pt idx="382">
                  <c:v>40620.0</c:v>
                </c:pt>
                <c:pt idx="383">
                  <c:v>40623.0</c:v>
                </c:pt>
                <c:pt idx="384">
                  <c:v>40624.0</c:v>
                </c:pt>
                <c:pt idx="385">
                  <c:v>40625.0</c:v>
                </c:pt>
                <c:pt idx="386">
                  <c:v>40626.0</c:v>
                </c:pt>
                <c:pt idx="387">
                  <c:v>40627.0</c:v>
                </c:pt>
                <c:pt idx="388">
                  <c:v>40630.0</c:v>
                </c:pt>
                <c:pt idx="389">
                  <c:v>40631.0</c:v>
                </c:pt>
                <c:pt idx="390">
                  <c:v>40632.0</c:v>
                </c:pt>
                <c:pt idx="391">
                  <c:v>40633.0</c:v>
                </c:pt>
                <c:pt idx="392">
                  <c:v>40634.0</c:v>
                </c:pt>
                <c:pt idx="393">
                  <c:v>40637.0</c:v>
                </c:pt>
                <c:pt idx="394">
                  <c:v>40638.0</c:v>
                </c:pt>
                <c:pt idx="395">
                  <c:v>40639.0</c:v>
                </c:pt>
                <c:pt idx="396">
                  <c:v>40640.0</c:v>
                </c:pt>
                <c:pt idx="397">
                  <c:v>40641.0</c:v>
                </c:pt>
                <c:pt idx="398">
                  <c:v>40644.0</c:v>
                </c:pt>
                <c:pt idx="399">
                  <c:v>40645.0</c:v>
                </c:pt>
                <c:pt idx="400">
                  <c:v>40646.0</c:v>
                </c:pt>
                <c:pt idx="401">
                  <c:v>40647.0</c:v>
                </c:pt>
                <c:pt idx="402">
                  <c:v>40648.0</c:v>
                </c:pt>
                <c:pt idx="403">
                  <c:v>40651.0</c:v>
                </c:pt>
                <c:pt idx="404">
                  <c:v>40652.0</c:v>
                </c:pt>
                <c:pt idx="405">
                  <c:v>40653.0</c:v>
                </c:pt>
                <c:pt idx="406">
                  <c:v>40654.0</c:v>
                </c:pt>
                <c:pt idx="407">
                  <c:v>40655.0</c:v>
                </c:pt>
                <c:pt idx="408">
                  <c:v>40658.0</c:v>
                </c:pt>
                <c:pt idx="409">
                  <c:v>40659.0</c:v>
                </c:pt>
                <c:pt idx="410">
                  <c:v>40660.0</c:v>
                </c:pt>
                <c:pt idx="411">
                  <c:v>40661.0</c:v>
                </c:pt>
                <c:pt idx="412">
                  <c:v>40662.0</c:v>
                </c:pt>
                <c:pt idx="413">
                  <c:v>40665.0</c:v>
                </c:pt>
                <c:pt idx="414">
                  <c:v>40666.0</c:v>
                </c:pt>
                <c:pt idx="415">
                  <c:v>40667.0</c:v>
                </c:pt>
                <c:pt idx="416">
                  <c:v>40668.0</c:v>
                </c:pt>
                <c:pt idx="417">
                  <c:v>40669.0</c:v>
                </c:pt>
                <c:pt idx="418">
                  <c:v>40672.0</c:v>
                </c:pt>
                <c:pt idx="419">
                  <c:v>40673.0</c:v>
                </c:pt>
                <c:pt idx="420">
                  <c:v>40674.0</c:v>
                </c:pt>
                <c:pt idx="421">
                  <c:v>40675.0</c:v>
                </c:pt>
                <c:pt idx="422">
                  <c:v>40676.0</c:v>
                </c:pt>
                <c:pt idx="423">
                  <c:v>40679.0</c:v>
                </c:pt>
                <c:pt idx="424">
                  <c:v>40680.0</c:v>
                </c:pt>
                <c:pt idx="425">
                  <c:v>40681.0</c:v>
                </c:pt>
                <c:pt idx="426">
                  <c:v>40682.0</c:v>
                </c:pt>
                <c:pt idx="427">
                  <c:v>40683.0</c:v>
                </c:pt>
                <c:pt idx="428">
                  <c:v>40686.0</c:v>
                </c:pt>
                <c:pt idx="429">
                  <c:v>40687.0</c:v>
                </c:pt>
                <c:pt idx="430">
                  <c:v>40688.0</c:v>
                </c:pt>
                <c:pt idx="431">
                  <c:v>40689.0</c:v>
                </c:pt>
                <c:pt idx="432">
                  <c:v>40690.0</c:v>
                </c:pt>
                <c:pt idx="433">
                  <c:v>40693.0</c:v>
                </c:pt>
                <c:pt idx="434">
                  <c:v>40694.0</c:v>
                </c:pt>
                <c:pt idx="435">
                  <c:v>40695.0</c:v>
                </c:pt>
                <c:pt idx="436">
                  <c:v>40696.0</c:v>
                </c:pt>
                <c:pt idx="437">
                  <c:v>40697.0</c:v>
                </c:pt>
                <c:pt idx="438">
                  <c:v>40700.0</c:v>
                </c:pt>
                <c:pt idx="439">
                  <c:v>40701.0</c:v>
                </c:pt>
                <c:pt idx="440">
                  <c:v>40702.0</c:v>
                </c:pt>
                <c:pt idx="441">
                  <c:v>40703.0</c:v>
                </c:pt>
                <c:pt idx="442">
                  <c:v>40704.0</c:v>
                </c:pt>
                <c:pt idx="443">
                  <c:v>40707.0</c:v>
                </c:pt>
                <c:pt idx="444">
                  <c:v>40708.0</c:v>
                </c:pt>
                <c:pt idx="445">
                  <c:v>40709.0</c:v>
                </c:pt>
                <c:pt idx="446">
                  <c:v>40710.0</c:v>
                </c:pt>
                <c:pt idx="447">
                  <c:v>40711.0</c:v>
                </c:pt>
                <c:pt idx="448">
                  <c:v>40714.0</c:v>
                </c:pt>
                <c:pt idx="449">
                  <c:v>40715.0</c:v>
                </c:pt>
                <c:pt idx="450">
                  <c:v>40716.0</c:v>
                </c:pt>
                <c:pt idx="451">
                  <c:v>40717.0</c:v>
                </c:pt>
                <c:pt idx="452">
                  <c:v>40718.0</c:v>
                </c:pt>
                <c:pt idx="453">
                  <c:v>40721.0</c:v>
                </c:pt>
                <c:pt idx="454">
                  <c:v>40722.0</c:v>
                </c:pt>
                <c:pt idx="455">
                  <c:v>40723.0</c:v>
                </c:pt>
                <c:pt idx="456">
                  <c:v>40724.0</c:v>
                </c:pt>
                <c:pt idx="457">
                  <c:v>40725.0</c:v>
                </c:pt>
                <c:pt idx="458">
                  <c:v>40728.0</c:v>
                </c:pt>
                <c:pt idx="459">
                  <c:v>40729.0</c:v>
                </c:pt>
                <c:pt idx="460">
                  <c:v>40730.0</c:v>
                </c:pt>
                <c:pt idx="461">
                  <c:v>40731.0</c:v>
                </c:pt>
                <c:pt idx="462">
                  <c:v>40732.0</c:v>
                </c:pt>
                <c:pt idx="463">
                  <c:v>40735.0</c:v>
                </c:pt>
                <c:pt idx="464">
                  <c:v>40736.0</c:v>
                </c:pt>
                <c:pt idx="465">
                  <c:v>40737.0</c:v>
                </c:pt>
                <c:pt idx="466">
                  <c:v>40738.0</c:v>
                </c:pt>
                <c:pt idx="467">
                  <c:v>40739.0</c:v>
                </c:pt>
                <c:pt idx="468">
                  <c:v>40742.0</c:v>
                </c:pt>
                <c:pt idx="469">
                  <c:v>40743.0</c:v>
                </c:pt>
                <c:pt idx="470">
                  <c:v>40744.0</c:v>
                </c:pt>
                <c:pt idx="471">
                  <c:v>40745.0</c:v>
                </c:pt>
                <c:pt idx="472">
                  <c:v>40746.0</c:v>
                </c:pt>
                <c:pt idx="473">
                  <c:v>40749.0</c:v>
                </c:pt>
                <c:pt idx="474">
                  <c:v>40750.0</c:v>
                </c:pt>
                <c:pt idx="475">
                  <c:v>40751.0</c:v>
                </c:pt>
                <c:pt idx="476">
                  <c:v>40752.0</c:v>
                </c:pt>
                <c:pt idx="477">
                  <c:v>40753.0</c:v>
                </c:pt>
                <c:pt idx="478">
                  <c:v>40756.0</c:v>
                </c:pt>
                <c:pt idx="479">
                  <c:v>40757.0</c:v>
                </c:pt>
                <c:pt idx="480">
                  <c:v>40758.0</c:v>
                </c:pt>
                <c:pt idx="481">
                  <c:v>40759.0</c:v>
                </c:pt>
                <c:pt idx="482">
                  <c:v>40760.0</c:v>
                </c:pt>
                <c:pt idx="483">
                  <c:v>40763.0</c:v>
                </c:pt>
                <c:pt idx="484">
                  <c:v>40764.0</c:v>
                </c:pt>
                <c:pt idx="485">
                  <c:v>40765.0</c:v>
                </c:pt>
                <c:pt idx="486">
                  <c:v>40766.0</c:v>
                </c:pt>
                <c:pt idx="487">
                  <c:v>40767.0</c:v>
                </c:pt>
                <c:pt idx="488">
                  <c:v>40770.0</c:v>
                </c:pt>
                <c:pt idx="489">
                  <c:v>40771.0</c:v>
                </c:pt>
                <c:pt idx="490">
                  <c:v>40772.0</c:v>
                </c:pt>
                <c:pt idx="491">
                  <c:v>40773.0</c:v>
                </c:pt>
                <c:pt idx="492">
                  <c:v>40774.0</c:v>
                </c:pt>
                <c:pt idx="493">
                  <c:v>40777.0</c:v>
                </c:pt>
                <c:pt idx="494">
                  <c:v>40778.0</c:v>
                </c:pt>
                <c:pt idx="495">
                  <c:v>40779.0</c:v>
                </c:pt>
                <c:pt idx="496">
                  <c:v>40780.0</c:v>
                </c:pt>
                <c:pt idx="497">
                  <c:v>40781.0</c:v>
                </c:pt>
                <c:pt idx="498">
                  <c:v>40784.0</c:v>
                </c:pt>
                <c:pt idx="499">
                  <c:v>40785.0</c:v>
                </c:pt>
                <c:pt idx="500">
                  <c:v>40786.0</c:v>
                </c:pt>
                <c:pt idx="501">
                  <c:v>40787.0</c:v>
                </c:pt>
                <c:pt idx="502">
                  <c:v>40788.0</c:v>
                </c:pt>
                <c:pt idx="503">
                  <c:v>40791.0</c:v>
                </c:pt>
                <c:pt idx="504">
                  <c:v>40792.0</c:v>
                </c:pt>
                <c:pt idx="505">
                  <c:v>40793.0</c:v>
                </c:pt>
                <c:pt idx="506">
                  <c:v>40794.0</c:v>
                </c:pt>
                <c:pt idx="507">
                  <c:v>40795.0</c:v>
                </c:pt>
                <c:pt idx="508">
                  <c:v>40798.0</c:v>
                </c:pt>
                <c:pt idx="509">
                  <c:v>40799.0</c:v>
                </c:pt>
                <c:pt idx="510">
                  <c:v>40800.0</c:v>
                </c:pt>
                <c:pt idx="511">
                  <c:v>40801.0</c:v>
                </c:pt>
                <c:pt idx="512">
                  <c:v>40802.0</c:v>
                </c:pt>
                <c:pt idx="513">
                  <c:v>40805.0</c:v>
                </c:pt>
                <c:pt idx="514">
                  <c:v>40806.0</c:v>
                </c:pt>
                <c:pt idx="515">
                  <c:v>40807.0</c:v>
                </c:pt>
                <c:pt idx="516">
                  <c:v>40808.0</c:v>
                </c:pt>
                <c:pt idx="517">
                  <c:v>40809.0</c:v>
                </c:pt>
                <c:pt idx="518">
                  <c:v>40812.0</c:v>
                </c:pt>
                <c:pt idx="519">
                  <c:v>40813.0</c:v>
                </c:pt>
                <c:pt idx="520">
                  <c:v>40814.0</c:v>
                </c:pt>
                <c:pt idx="521">
                  <c:v>40815.0</c:v>
                </c:pt>
                <c:pt idx="522">
                  <c:v>40816.0</c:v>
                </c:pt>
                <c:pt idx="523">
                  <c:v>40819.0</c:v>
                </c:pt>
                <c:pt idx="524">
                  <c:v>40820.0</c:v>
                </c:pt>
                <c:pt idx="525">
                  <c:v>40821.0</c:v>
                </c:pt>
                <c:pt idx="526">
                  <c:v>40822.0</c:v>
                </c:pt>
                <c:pt idx="527">
                  <c:v>40823.0</c:v>
                </c:pt>
                <c:pt idx="528">
                  <c:v>40826.0</c:v>
                </c:pt>
                <c:pt idx="529">
                  <c:v>40827.0</c:v>
                </c:pt>
                <c:pt idx="530">
                  <c:v>40828.0</c:v>
                </c:pt>
                <c:pt idx="531">
                  <c:v>40829.0</c:v>
                </c:pt>
                <c:pt idx="532">
                  <c:v>40830.0</c:v>
                </c:pt>
                <c:pt idx="533">
                  <c:v>40833.0</c:v>
                </c:pt>
                <c:pt idx="534">
                  <c:v>40834.0</c:v>
                </c:pt>
                <c:pt idx="535">
                  <c:v>40835.0</c:v>
                </c:pt>
                <c:pt idx="536">
                  <c:v>40836.0</c:v>
                </c:pt>
                <c:pt idx="537">
                  <c:v>40837.0</c:v>
                </c:pt>
                <c:pt idx="538">
                  <c:v>40840.0</c:v>
                </c:pt>
                <c:pt idx="539">
                  <c:v>40841.0</c:v>
                </c:pt>
                <c:pt idx="540">
                  <c:v>40842.0</c:v>
                </c:pt>
                <c:pt idx="541">
                  <c:v>40843.0</c:v>
                </c:pt>
                <c:pt idx="542">
                  <c:v>40844.0</c:v>
                </c:pt>
                <c:pt idx="543">
                  <c:v>40847.0</c:v>
                </c:pt>
                <c:pt idx="544">
                  <c:v>40848.0</c:v>
                </c:pt>
                <c:pt idx="545">
                  <c:v>40849.0</c:v>
                </c:pt>
                <c:pt idx="546">
                  <c:v>40850.0</c:v>
                </c:pt>
                <c:pt idx="547">
                  <c:v>40851.0</c:v>
                </c:pt>
                <c:pt idx="548">
                  <c:v>40854.0</c:v>
                </c:pt>
                <c:pt idx="549">
                  <c:v>40855.0</c:v>
                </c:pt>
                <c:pt idx="550">
                  <c:v>40856.0</c:v>
                </c:pt>
                <c:pt idx="551">
                  <c:v>40857.0</c:v>
                </c:pt>
                <c:pt idx="552">
                  <c:v>40858.0</c:v>
                </c:pt>
                <c:pt idx="553">
                  <c:v>40861.0</c:v>
                </c:pt>
                <c:pt idx="554">
                  <c:v>40862.0</c:v>
                </c:pt>
                <c:pt idx="555">
                  <c:v>40863.0</c:v>
                </c:pt>
                <c:pt idx="556">
                  <c:v>40864.0</c:v>
                </c:pt>
                <c:pt idx="557">
                  <c:v>40865.0</c:v>
                </c:pt>
                <c:pt idx="558">
                  <c:v>40868.0</c:v>
                </c:pt>
                <c:pt idx="559">
                  <c:v>40869.0</c:v>
                </c:pt>
                <c:pt idx="560">
                  <c:v>40870.0</c:v>
                </c:pt>
                <c:pt idx="561">
                  <c:v>40871.0</c:v>
                </c:pt>
                <c:pt idx="562">
                  <c:v>40872.0</c:v>
                </c:pt>
                <c:pt idx="563">
                  <c:v>40875.0</c:v>
                </c:pt>
                <c:pt idx="564">
                  <c:v>40876.0</c:v>
                </c:pt>
                <c:pt idx="565">
                  <c:v>40877.0</c:v>
                </c:pt>
                <c:pt idx="566">
                  <c:v>40878.0</c:v>
                </c:pt>
                <c:pt idx="567">
                  <c:v>40879.0</c:v>
                </c:pt>
                <c:pt idx="568">
                  <c:v>40882.0</c:v>
                </c:pt>
                <c:pt idx="569">
                  <c:v>40883.0</c:v>
                </c:pt>
                <c:pt idx="570">
                  <c:v>40884.0</c:v>
                </c:pt>
                <c:pt idx="571">
                  <c:v>40885.0</c:v>
                </c:pt>
                <c:pt idx="572">
                  <c:v>40886.0</c:v>
                </c:pt>
                <c:pt idx="573">
                  <c:v>40889.0</c:v>
                </c:pt>
                <c:pt idx="574">
                  <c:v>40890.0</c:v>
                </c:pt>
                <c:pt idx="575">
                  <c:v>40891.0</c:v>
                </c:pt>
                <c:pt idx="576">
                  <c:v>40892.0</c:v>
                </c:pt>
                <c:pt idx="577">
                  <c:v>40893.0</c:v>
                </c:pt>
                <c:pt idx="578">
                  <c:v>40896.0</c:v>
                </c:pt>
                <c:pt idx="579">
                  <c:v>40897.0</c:v>
                </c:pt>
                <c:pt idx="580">
                  <c:v>40898.0</c:v>
                </c:pt>
                <c:pt idx="581">
                  <c:v>40899.0</c:v>
                </c:pt>
                <c:pt idx="582">
                  <c:v>40900.0</c:v>
                </c:pt>
                <c:pt idx="583">
                  <c:v>40903.0</c:v>
                </c:pt>
                <c:pt idx="584">
                  <c:v>40904.0</c:v>
                </c:pt>
                <c:pt idx="585">
                  <c:v>40905.0</c:v>
                </c:pt>
                <c:pt idx="586">
                  <c:v>40906.0</c:v>
                </c:pt>
                <c:pt idx="587">
                  <c:v>40907.0</c:v>
                </c:pt>
                <c:pt idx="588">
                  <c:v>40910.0</c:v>
                </c:pt>
                <c:pt idx="589">
                  <c:v>40911.0</c:v>
                </c:pt>
                <c:pt idx="590">
                  <c:v>40912.0</c:v>
                </c:pt>
                <c:pt idx="591">
                  <c:v>40913.0</c:v>
                </c:pt>
                <c:pt idx="592">
                  <c:v>40914.0</c:v>
                </c:pt>
                <c:pt idx="593">
                  <c:v>40917.0</c:v>
                </c:pt>
                <c:pt idx="594">
                  <c:v>40918.0</c:v>
                </c:pt>
                <c:pt idx="595">
                  <c:v>40919.0</c:v>
                </c:pt>
                <c:pt idx="596">
                  <c:v>40920.0</c:v>
                </c:pt>
                <c:pt idx="597">
                  <c:v>40921.0</c:v>
                </c:pt>
                <c:pt idx="598">
                  <c:v>40924.0</c:v>
                </c:pt>
                <c:pt idx="599">
                  <c:v>40925.0</c:v>
                </c:pt>
                <c:pt idx="600">
                  <c:v>40926.0</c:v>
                </c:pt>
                <c:pt idx="601">
                  <c:v>40927.0</c:v>
                </c:pt>
                <c:pt idx="602">
                  <c:v>40928.0</c:v>
                </c:pt>
                <c:pt idx="603">
                  <c:v>40931.0</c:v>
                </c:pt>
                <c:pt idx="604">
                  <c:v>40932.0</c:v>
                </c:pt>
                <c:pt idx="605">
                  <c:v>40933.0</c:v>
                </c:pt>
                <c:pt idx="606">
                  <c:v>40934.0</c:v>
                </c:pt>
                <c:pt idx="607">
                  <c:v>40935.0</c:v>
                </c:pt>
                <c:pt idx="608">
                  <c:v>40938.0</c:v>
                </c:pt>
                <c:pt idx="609">
                  <c:v>40939.0</c:v>
                </c:pt>
                <c:pt idx="610">
                  <c:v>40940.0</c:v>
                </c:pt>
                <c:pt idx="611">
                  <c:v>40941.0</c:v>
                </c:pt>
                <c:pt idx="612">
                  <c:v>40942.0</c:v>
                </c:pt>
                <c:pt idx="613">
                  <c:v>40945.0</c:v>
                </c:pt>
                <c:pt idx="614">
                  <c:v>40946.0</c:v>
                </c:pt>
                <c:pt idx="615">
                  <c:v>40947.0</c:v>
                </c:pt>
                <c:pt idx="616">
                  <c:v>40948.0</c:v>
                </c:pt>
                <c:pt idx="617">
                  <c:v>40949.0</c:v>
                </c:pt>
                <c:pt idx="618">
                  <c:v>40952.0</c:v>
                </c:pt>
                <c:pt idx="619">
                  <c:v>40953.0</c:v>
                </c:pt>
                <c:pt idx="620">
                  <c:v>40954.0</c:v>
                </c:pt>
                <c:pt idx="621">
                  <c:v>40955.0</c:v>
                </c:pt>
                <c:pt idx="622">
                  <c:v>40956.0</c:v>
                </c:pt>
                <c:pt idx="623">
                  <c:v>40959.0</c:v>
                </c:pt>
                <c:pt idx="624">
                  <c:v>40960.0</c:v>
                </c:pt>
                <c:pt idx="625">
                  <c:v>40961.0</c:v>
                </c:pt>
                <c:pt idx="626">
                  <c:v>40962.0</c:v>
                </c:pt>
                <c:pt idx="627">
                  <c:v>40963.0</c:v>
                </c:pt>
                <c:pt idx="628">
                  <c:v>40966.0</c:v>
                </c:pt>
                <c:pt idx="629">
                  <c:v>40967.0</c:v>
                </c:pt>
                <c:pt idx="630">
                  <c:v>40968.0</c:v>
                </c:pt>
                <c:pt idx="631">
                  <c:v>40969.0</c:v>
                </c:pt>
                <c:pt idx="632">
                  <c:v>40970.0</c:v>
                </c:pt>
                <c:pt idx="633">
                  <c:v>40973.0</c:v>
                </c:pt>
                <c:pt idx="634">
                  <c:v>40974.0</c:v>
                </c:pt>
                <c:pt idx="635">
                  <c:v>40975.0</c:v>
                </c:pt>
                <c:pt idx="636">
                  <c:v>40976.0</c:v>
                </c:pt>
                <c:pt idx="637">
                  <c:v>40977.0</c:v>
                </c:pt>
                <c:pt idx="638">
                  <c:v>40980.0</c:v>
                </c:pt>
                <c:pt idx="639">
                  <c:v>40981.0</c:v>
                </c:pt>
                <c:pt idx="640">
                  <c:v>40982.0</c:v>
                </c:pt>
                <c:pt idx="641">
                  <c:v>40983.0</c:v>
                </c:pt>
                <c:pt idx="642">
                  <c:v>40984.0</c:v>
                </c:pt>
                <c:pt idx="643">
                  <c:v>40987.0</c:v>
                </c:pt>
                <c:pt idx="644">
                  <c:v>40988.0</c:v>
                </c:pt>
                <c:pt idx="645">
                  <c:v>40989.0</c:v>
                </c:pt>
                <c:pt idx="646">
                  <c:v>40990.0</c:v>
                </c:pt>
                <c:pt idx="647">
                  <c:v>40991.0</c:v>
                </c:pt>
                <c:pt idx="648">
                  <c:v>40994.0</c:v>
                </c:pt>
                <c:pt idx="649">
                  <c:v>40995.0</c:v>
                </c:pt>
                <c:pt idx="650">
                  <c:v>40996.0</c:v>
                </c:pt>
                <c:pt idx="651">
                  <c:v>40997.0</c:v>
                </c:pt>
                <c:pt idx="652">
                  <c:v>40998.0</c:v>
                </c:pt>
                <c:pt idx="653">
                  <c:v>41001.0</c:v>
                </c:pt>
                <c:pt idx="654">
                  <c:v>41002.0</c:v>
                </c:pt>
                <c:pt idx="655">
                  <c:v>41003.0</c:v>
                </c:pt>
                <c:pt idx="656">
                  <c:v>41004.0</c:v>
                </c:pt>
                <c:pt idx="657">
                  <c:v>41005.0</c:v>
                </c:pt>
                <c:pt idx="658">
                  <c:v>41008.0</c:v>
                </c:pt>
                <c:pt idx="659">
                  <c:v>41009.0</c:v>
                </c:pt>
                <c:pt idx="660">
                  <c:v>41010.0</c:v>
                </c:pt>
                <c:pt idx="661">
                  <c:v>41011.0</c:v>
                </c:pt>
                <c:pt idx="662">
                  <c:v>41012.0</c:v>
                </c:pt>
                <c:pt idx="663">
                  <c:v>41015.0</c:v>
                </c:pt>
                <c:pt idx="664">
                  <c:v>41016.0</c:v>
                </c:pt>
                <c:pt idx="665">
                  <c:v>41017.0</c:v>
                </c:pt>
                <c:pt idx="666">
                  <c:v>41018.0</c:v>
                </c:pt>
                <c:pt idx="667">
                  <c:v>41019.0</c:v>
                </c:pt>
                <c:pt idx="668">
                  <c:v>41022.0</c:v>
                </c:pt>
                <c:pt idx="669">
                  <c:v>41023.0</c:v>
                </c:pt>
                <c:pt idx="670">
                  <c:v>41024.0</c:v>
                </c:pt>
                <c:pt idx="671">
                  <c:v>41025.0</c:v>
                </c:pt>
                <c:pt idx="672">
                  <c:v>41026.0</c:v>
                </c:pt>
                <c:pt idx="673">
                  <c:v>41029.0</c:v>
                </c:pt>
                <c:pt idx="674">
                  <c:v>41030.0</c:v>
                </c:pt>
                <c:pt idx="675">
                  <c:v>41031.0</c:v>
                </c:pt>
                <c:pt idx="676">
                  <c:v>41032.0</c:v>
                </c:pt>
                <c:pt idx="677">
                  <c:v>41033.0</c:v>
                </c:pt>
                <c:pt idx="678">
                  <c:v>41036.0</c:v>
                </c:pt>
                <c:pt idx="679">
                  <c:v>41037.0</c:v>
                </c:pt>
                <c:pt idx="680">
                  <c:v>41038.0</c:v>
                </c:pt>
                <c:pt idx="681">
                  <c:v>41039.0</c:v>
                </c:pt>
                <c:pt idx="682">
                  <c:v>41040.0</c:v>
                </c:pt>
                <c:pt idx="683">
                  <c:v>41043.0</c:v>
                </c:pt>
                <c:pt idx="684">
                  <c:v>41044.0</c:v>
                </c:pt>
                <c:pt idx="685">
                  <c:v>41045.0</c:v>
                </c:pt>
                <c:pt idx="686">
                  <c:v>41046.0</c:v>
                </c:pt>
                <c:pt idx="687">
                  <c:v>41047.0</c:v>
                </c:pt>
                <c:pt idx="688">
                  <c:v>41050.0</c:v>
                </c:pt>
                <c:pt idx="689">
                  <c:v>41051.0</c:v>
                </c:pt>
                <c:pt idx="690">
                  <c:v>41052.0</c:v>
                </c:pt>
                <c:pt idx="691">
                  <c:v>41053.0</c:v>
                </c:pt>
                <c:pt idx="692">
                  <c:v>41054.0</c:v>
                </c:pt>
                <c:pt idx="693">
                  <c:v>41057.0</c:v>
                </c:pt>
                <c:pt idx="694">
                  <c:v>41058.0</c:v>
                </c:pt>
                <c:pt idx="695">
                  <c:v>41059.0</c:v>
                </c:pt>
                <c:pt idx="696">
                  <c:v>41060.0</c:v>
                </c:pt>
                <c:pt idx="697">
                  <c:v>41061.0</c:v>
                </c:pt>
                <c:pt idx="698">
                  <c:v>41064.0</c:v>
                </c:pt>
                <c:pt idx="699">
                  <c:v>41065.0</c:v>
                </c:pt>
                <c:pt idx="700">
                  <c:v>41066.0</c:v>
                </c:pt>
                <c:pt idx="701">
                  <c:v>41067.0</c:v>
                </c:pt>
                <c:pt idx="702">
                  <c:v>41068.0</c:v>
                </c:pt>
                <c:pt idx="703">
                  <c:v>41071.0</c:v>
                </c:pt>
                <c:pt idx="704">
                  <c:v>41072.0</c:v>
                </c:pt>
                <c:pt idx="705">
                  <c:v>41073.0</c:v>
                </c:pt>
                <c:pt idx="706">
                  <c:v>41074.0</c:v>
                </c:pt>
                <c:pt idx="707">
                  <c:v>41075.0</c:v>
                </c:pt>
                <c:pt idx="708">
                  <c:v>41078.0</c:v>
                </c:pt>
                <c:pt idx="709">
                  <c:v>41079.0</c:v>
                </c:pt>
                <c:pt idx="710">
                  <c:v>41080.0</c:v>
                </c:pt>
                <c:pt idx="711">
                  <c:v>41081.0</c:v>
                </c:pt>
                <c:pt idx="712">
                  <c:v>41082.0</c:v>
                </c:pt>
                <c:pt idx="713">
                  <c:v>41085.0</c:v>
                </c:pt>
                <c:pt idx="714">
                  <c:v>41086.0</c:v>
                </c:pt>
                <c:pt idx="715">
                  <c:v>41087.0</c:v>
                </c:pt>
                <c:pt idx="716">
                  <c:v>41088.0</c:v>
                </c:pt>
                <c:pt idx="717">
                  <c:v>41089.0</c:v>
                </c:pt>
                <c:pt idx="718">
                  <c:v>41092.0</c:v>
                </c:pt>
                <c:pt idx="719">
                  <c:v>41093.0</c:v>
                </c:pt>
                <c:pt idx="720">
                  <c:v>41094.0</c:v>
                </c:pt>
                <c:pt idx="721">
                  <c:v>41095.0</c:v>
                </c:pt>
                <c:pt idx="722">
                  <c:v>41096.0</c:v>
                </c:pt>
                <c:pt idx="723">
                  <c:v>41099.0</c:v>
                </c:pt>
                <c:pt idx="724">
                  <c:v>41100.0</c:v>
                </c:pt>
                <c:pt idx="725">
                  <c:v>41101.0</c:v>
                </c:pt>
                <c:pt idx="726">
                  <c:v>41102.0</c:v>
                </c:pt>
                <c:pt idx="727">
                  <c:v>41103.0</c:v>
                </c:pt>
                <c:pt idx="728">
                  <c:v>41106.0</c:v>
                </c:pt>
                <c:pt idx="729">
                  <c:v>41107.0</c:v>
                </c:pt>
                <c:pt idx="730">
                  <c:v>41108.0</c:v>
                </c:pt>
                <c:pt idx="731">
                  <c:v>41109.0</c:v>
                </c:pt>
                <c:pt idx="732">
                  <c:v>41110.0</c:v>
                </c:pt>
                <c:pt idx="733">
                  <c:v>41113.0</c:v>
                </c:pt>
                <c:pt idx="734">
                  <c:v>41114.0</c:v>
                </c:pt>
                <c:pt idx="735">
                  <c:v>41115.0</c:v>
                </c:pt>
                <c:pt idx="736">
                  <c:v>41116.0</c:v>
                </c:pt>
                <c:pt idx="737">
                  <c:v>41117.0</c:v>
                </c:pt>
                <c:pt idx="738">
                  <c:v>41120.0</c:v>
                </c:pt>
                <c:pt idx="739">
                  <c:v>41121.0</c:v>
                </c:pt>
                <c:pt idx="740">
                  <c:v>41122.0</c:v>
                </c:pt>
                <c:pt idx="741">
                  <c:v>41123.0</c:v>
                </c:pt>
                <c:pt idx="742">
                  <c:v>41124.0</c:v>
                </c:pt>
                <c:pt idx="743">
                  <c:v>41127.0</c:v>
                </c:pt>
                <c:pt idx="744">
                  <c:v>41128.0</c:v>
                </c:pt>
                <c:pt idx="745">
                  <c:v>41129.0</c:v>
                </c:pt>
                <c:pt idx="746">
                  <c:v>41130.0</c:v>
                </c:pt>
                <c:pt idx="747">
                  <c:v>41131.0</c:v>
                </c:pt>
                <c:pt idx="748">
                  <c:v>41134.0</c:v>
                </c:pt>
                <c:pt idx="749">
                  <c:v>41135.0</c:v>
                </c:pt>
                <c:pt idx="750">
                  <c:v>41136.0</c:v>
                </c:pt>
                <c:pt idx="751">
                  <c:v>41137.0</c:v>
                </c:pt>
                <c:pt idx="752">
                  <c:v>41138.0</c:v>
                </c:pt>
                <c:pt idx="753">
                  <c:v>41141.0</c:v>
                </c:pt>
                <c:pt idx="754">
                  <c:v>41142.0</c:v>
                </c:pt>
                <c:pt idx="755">
                  <c:v>41143.0</c:v>
                </c:pt>
                <c:pt idx="756">
                  <c:v>41144.0</c:v>
                </c:pt>
                <c:pt idx="757">
                  <c:v>41145.0</c:v>
                </c:pt>
                <c:pt idx="758">
                  <c:v>41148.0</c:v>
                </c:pt>
                <c:pt idx="759">
                  <c:v>41149.0</c:v>
                </c:pt>
                <c:pt idx="760">
                  <c:v>41150.0</c:v>
                </c:pt>
                <c:pt idx="761">
                  <c:v>41151.0</c:v>
                </c:pt>
                <c:pt idx="762">
                  <c:v>41152.0</c:v>
                </c:pt>
                <c:pt idx="763">
                  <c:v>41155.0</c:v>
                </c:pt>
                <c:pt idx="764">
                  <c:v>41156.0</c:v>
                </c:pt>
                <c:pt idx="765">
                  <c:v>41157.0</c:v>
                </c:pt>
                <c:pt idx="766">
                  <c:v>41158.0</c:v>
                </c:pt>
                <c:pt idx="767">
                  <c:v>41159.0</c:v>
                </c:pt>
                <c:pt idx="768">
                  <c:v>41162.0</c:v>
                </c:pt>
                <c:pt idx="769">
                  <c:v>41163.0</c:v>
                </c:pt>
                <c:pt idx="770">
                  <c:v>41164.0</c:v>
                </c:pt>
                <c:pt idx="771">
                  <c:v>41165.0</c:v>
                </c:pt>
                <c:pt idx="772">
                  <c:v>41166.0</c:v>
                </c:pt>
                <c:pt idx="773">
                  <c:v>41169.0</c:v>
                </c:pt>
                <c:pt idx="774">
                  <c:v>41170.0</c:v>
                </c:pt>
                <c:pt idx="775">
                  <c:v>41171.0</c:v>
                </c:pt>
                <c:pt idx="776">
                  <c:v>41172.0</c:v>
                </c:pt>
                <c:pt idx="777">
                  <c:v>41173.0</c:v>
                </c:pt>
                <c:pt idx="778">
                  <c:v>41176.0</c:v>
                </c:pt>
                <c:pt idx="779">
                  <c:v>41177.0</c:v>
                </c:pt>
                <c:pt idx="780">
                  <c:v>41178.0</c:v>
                </c:pt>
                <c:pt idx="781">
                  <c:v>41179.0</c:v>
                </c:pt>
                <c:pt idx="782">
                  <c:v>41180.0</c:v>
                </c:pt>
                <c:pt idx="783">
                  <c:v>41183.0</c:v>
                </c:pt>
                <c:pt idx="784">
                  <c:v>41184.0</c:v>
                </c:pt>
                <c:pt idx="785">
                  <c:v>41185.0</c:v>
                </c:pt>
                <c:pt idx="786">
                  <c:v>41186.0</c:v>
                </c:pt>
                <c:pt idx="787">
                  <c:v>41187.0</c:v>
                </c:pt>
                <c:pt idx="788">
                  <c:v>41190.0</c:v>
                </c:pt>
                <c:pt idx="789">
                  <c:v>41191.0</c:v>
                </c:pt>
                <c:pt idx="790">
                  <c:v>41192.0</c:v>
                </c:pt>
                <c:pt idx="791">
                  <c:v>41193.0</c:v>
                </c:pt>
                <c:pt idx="792">
                  <c:v>41194.0</c:v>
                </c:pt>
                <c:pt idx="793">
                  <c:v>41197.0</c:v>
                </c:pt>
                <c:pt idx="794">
                  <c:v>41198.0</c:v>
                </c:pt>
                <c:pt idx="795">
                  <c:v>41199.0</c:v>
                </c:pt>
                <c:pt idx="796">
                  <c:v>41200.0</c:v>
                </c:pt>
                <c:pt idx="797">
                  <c:v>41201.0</c:v>
                </c:pt>
                <c:pt idx="798">
                  <c:v>41204.0</c:v>
                </c:pt>
                <c:pt idx="799">
                  <c:v>41205.0</c:v>
                </c:pt>
                <c:pt idx="800">
                  <c:v>41206.0</c:v>
                </c:pt>
                <c:pt idx="801">
                  <c:v>41207.0</c:v>
                </c:pt>
                <c:pt idx="802">
                  <c:v>41208.0</c:v>
                </c:pt>
                <c:pt idx="803">
                  <c:v>41211.0</c:v>
                </c:pt>
                <c:pt idx="804">
                  <c:v>41213.0</c:v>
                </c:pt>
                <c:pt idx="805">
                  <c:v>41214.0</c:v>
                </c:pt>
                <c:pt idx="806">
                  <c:v>41215.0</c:v>
                </c:pt>
                <c:pt idx="807">
                  <c:v>41218.0</c:v>
                </c:pt>
                <c:pt idx="808">
                  <c:v>41219.0</c:v>
                </c:pt>
                <c:pt idx="809">
                  <c:v>41220.0</c:v>
                </c:pt>
                <c:pt idx="810">
                  <c:v>41221.0</c:v>
                </c:pt>
                <c:pt idx="811">
                  <c:v>41222.0</c:v>
                </c:pt>
                <c:pt idx="812">
                  <c:v>41225.0</c:v>
                </c:pt>
                <c:pt idx="813">
                  <c:v>41226.0</c:v>
                </c:pt>
                <c:pt idx="814">
                  <c:v>41227.0</c:v>
                </c:pt>
                <c:pt idx="815">
                  <c:v>41228.0</c:v>
                </c:pt>
                <c:pt idx="816">
                  <c:v>41229.0</c:v>
                </c:pt>
                <c:pt idx="817">
                  <c:v>41232.0</c:v>
                </c:pt>
                <c:pt idx="818">
                  <c:v>41233.0</c:v>
                </c:pt>
                <c:pt idx="819">
                  <c:v>41234.0</c:v>
                </c:pt>
                <c:pt idx="820">
                  <c:v>41235.0</c:v>
                </c:pt>
                <c:pt idx="821">
                  <c:v>41236.0</c:v>
                </c:pt>
                <c:pt idx="822">
                  <c:v>41239.0</c:v>
                </c:pt>
                <c:pt idx="823">
                  <c:v>41240.0</c:v>
                </c:pt>
                <c:pt idx="824">
                  <c:v>41241.0</c:v>
                </c:pt>
                <c:pt idx="825">
                  <c:v>41242.0</c:v>
                </c:pt>
                <c:pt idx="826">
                  <c:v>41243.0</c:v>
                </c:pt>
                <c:pt idx="827">
                  <c:v>41246.0</c:v>
                </c:pt>
                <c:pt idx="828">
                  <c:v>41247.0</c:v>
                </c:pt>
                <c:pt idx="829">
                  <c:v>41248.0</c:v>
                </c:pt>
                <c:pt idx="830">
                  <c:v>41249.0</c:v>
                </c:pt>
                <c:pt idx="831">
                  <c:v>41250.0</c:v>
                </c:pt>
                <c:pt idx="832">
                  <c:v>41253.0</c:v>
                </c:pt>
                <c:pt idx="833">
                  <c:v>41254.0</c:v>
                </c:pt>
                <c:pt idx="834">
                  <c:v>41255.0</c:v>
                </c:pt>
                <c:pt idx="835">
                  <c:v>41256.0</c:v>
                </c:pt>
                <c:pt idx="836">
                  <c:v>41257.0</c:v>
                </c:pt>
                <c:pt idx="837">
                  <c:v>41260.0</c:v>
                </c:pt>
                <c:pt idx="838">
                  <c:v>41261.0</c:v>
                </c:pt>
                <c:pt idx="839">
                  <c:v>41262.0</c:v>
                </c:pt>
                <c:pt idx="840">
                  <c:v>41263.0</c:v>
                </c:pt>
                <c:pt idx="841">
                  <c:v>41264.0</c:v>
                </c:pt>
                <c:pt idx="842">
                  <c:v>41267.0</c:v>
                </c:pt>
                <c:pt idx="843">
                  <c:v>41268.0</c:v>
                </c:pt>
                <c:pt idx="844">
                  <c:v>41269.0</c:v>
                </c:pt>
                <c:pt idx="845">
                  <c:v>41270.0</c:v>
                </c:pt>
                <c:pt idx="846">
                  <c:v>41271.0</c:v>
                </c:pt>
                <c:pt idx="847">
                  <c:v>41274.0</c:v>
                </c:pt>
                <c:pt idx="848">
                  <c:v>41275.0</c:v>
                </c:pt>
                <c:pt idx="849">
                  <c:v>41276.0</c:v>
                </c:pt>
                <c:pt idx="850">
                  <c:v>41277.0</c:v>
                </c:pt>
                <c:pt idx="851">
                  <c:v>41278.0</c:v>
                </c:pt>
                <c:pt idx="852">
                  <c:v>41281.0</c:v>
                </c:pt>
                <c:pt idx="853">
                  <c:v>41282.0</c:v>
                </c:pt>
                <c:pt idx="854">
                  <c:v>41283.0</c:v>
                </c:pt>
                <c:pt idx="855">
                  <c:v>41284.0</c:v>
                </c:pt>
                <c:pt idx="856">
                  <c:v>41285.0</c:v>
                </c:pt>
                <c:pt idx="857">
                  <c:v>41288.0</c:v>
                </c:pt>
                <c:pt idx="858">
                  <c:v>41289.0</c:v>
                </c:pt>
                <c:pt idx="859">
                  <c:v>41290.0</c:v>
                </c:pt>
                <c:pt idx="860">
                  <c:v>41291.0</c:v>
                </c:pt>
                <c:pt idx="861">
                  <c:v>41292.0</c:v>
                </c:pt>
                <c:pt idx="862">
                  <c:v>41295.0</c:v>
                </c:pt>
                <c:pt idx="863">
                  <c:v>41296.0</c:v>
                </c:pt>
                <c:pt idx="864">
                  <c:v>41297.0</c:v>
                </c:pt>
                <c:pt idx="865">
                  <c:v>41298.0</c:v>
                </c:pt>
                <c:pt idx="866">
                  <c:v>41299.0</c:v>
                </c:pt>
                <c:pt idx="867">
                  <c:v>41302.0</c:v>
                </c:pt>
                <c:pt idx="868">
                  <c:v>41303.0</c:v>
                </c:pt>
                <c:pt idx="869">
                  <c:v>41304.0</c:v>
                </c:pt>
                <c:pt idx="870">
                  <c:v>41305.0</c:v>
                </c:pt>
                <c:pt idx="871">
                  <c:v>41306.0</c:v>
                </c:pt>
                <c:pt idx="872">
                  <c:v>41309.0</c:v>
                </c:pt>
                <c:pt idx="873">
                  <c:v>41310.0</c:v>
                </c:pt>
                <c:pt idx="874">
                  <c:v>41311.0</c:v>
                </c:pt>
                <c:pt idx="875">
                  <c:v>41312.0</c:v>
                </c:pt>
                <c:pt idx="876">
                  <c:v>41313.0</c:v>
                </c:pt>
                <c:pt idx="877">
                  <c:v>41316.0</c:v>
                </c:pt>
                <c:pt idx="878">
                  <c:v>41317.0</c:v>
                </c:pt>
                <c:pt idx="879">
                  <c:v>41318.0</c:v>
                </c:pt>
                <c:pt idx="880">
                  <c:v>41319.0</c:v>
                </c:pt>
                <c:pt idx="881">
                  <c:v>41320.0</c:v>
                </c:pt>
                <c:pt idx="882">
                  <c:v>41323.0</c:v>
                </c:pt>
                <c:pt idx="883">
                  <c:v>41324.0</c:v>
                </c:pt>
                <c:pt idx="884">
                  <c:v>41325.0</c:v>
                </c:pt>
                <c:pt idx="885">
                  <c:v>41326.0</c:v>
                </c:pt>
                <c:pt idx="886">
                  <c:v>41327.0</c:v>
                </c:pt>
                <c:pt idx="887">
                  <c:v>41330.0</c:v>
                </c:pt>
                <c:pt idx="888">
                  <c:v>41331.0</c:v>
                </c:pt>
                <c:pt idx="889">
                  <c:v>41332.0</c:v>
                </c:pt>
                <c:pt idx="890">
                  <c:v>41333.0</c:v>
                </c:pt>
                <c:pt idx="891">
                  <c:v>41334.0</c:v>
                </c:pt>
                <c:pt idx="892">
                  <c:v>41337.0</c:v>
                </c:pt>
                <c:pt idx="893">
                  <c:v>41338.0</c:v>
                </c:pt>
                <c:pt idx="894">
                  <c:v>41339.0</c:v>
                </c:pt>
                <c:pt idx="895">
                  <c:v>41340.0</c:v>
                </c:pt>
                <c:pt idx="896">
                  <c:v>41341.0</c:v>
                </c:pt>
                <c:pt idx="897">
                  <c:v>41344.0</c:v>
                </c:pt>
                <c:pt idx="898">
                  <c:v>41345.0</c:v>
                </c:pt>
                <c:pt idx="899">
                  <c:v>41346.0</c:v>
                </c:pt>
                <c:pt idx="900">
                  <c:v>41347.0</c:v>
                </c:pt>
                <c:pt idx="901">
                  <c:v>41348.0</c:v>
                </c:pt>
                <c:pt idx="902">
                  <c:v>41351.0</c:v>
                </c:pt>
                <c:pt idx="903">
                  <c:v>41352.0</c:v>
                </c:pt>
                <c:pt idx="904">
                  <c:v>41353.0</c:v>
                </c:pt>
                <c:pt idx="905">
                  <c:v>41354.0</c:v>
                </c:pt>
                <c:pt idx="906">
                  <c:v>41355.0</c:v>
                </c:pt>
                <c:pt idx="907">
                  <c:v>41358.0</c:v>
                </c:pt>
                <c:pt idx="908">
                  <c:v>41359.0</c:v>
                </c:pt>
                <c:pt idx="909">
                  <c:v>41360.0</c:v>
                </c:pt>
                <c:pt idx="910">
                  <c:v>41361.0</c:v>
                </c:pt>
                <c:pt idx="911">
                  <c:v>41362.0</c:v>
                </c:pt>
                <c:pt idx="912">
                  <c:v>41365.0</c:v>
                </c:pt>
                <c:pt idx="913">
                  <c:v>41366.0</c:v>
                </c:pt>
                <c:pt idx="914">
                  <c:v>41367.0</c:v>
                </c:pt>
                <c:pt idx="915">
                  <c:v>41368.0</c:v>
                </c:pt>
                <c:pt idx="916">
                  <c:v>41369.0</c:v>
                </c:pt>
                <c:pt idx="917">
                  <c:v>41372.0</c:v>
                </c:pt>
                <c:pt idx="918">
                  <c:v>41373.0</c:v>
                </c:pt>
                <c:pt idx="919">
                  <c:v>41374.0</c:v>
                </c:pt>
                <c:pt idx="920">
                  <c:v>41375.0</c:v>
                </c:pt>
                <c:pt idx="921">
                  <c:v>41376.0</c:v>
                </c:pt>
                <c:pt idx="922">
                  <c:v>41379.0</c:v>
                </c:pt>
                <c:pt idx="923">
                  <c:v>41380.0</c:v>
                </c:pt>
                <c:pt idx="924">
                  <c:v>41381.0</c:v>
                </c:pt>
                <c:pt idx="925">
                  <c:v>41382.0</c:v>
                </c:pt>
                <c:pt idx="926">
                  <c:v>41383.0</c:v>
                </c:pt>
                <c:pt idx="927">
                  <c:v>41386.0</c:v>
                </c:pt>
                <c:pt idx="928">
                  <c:v>41387.0</c:v>
                </c:pt>
                <c:pt idx="929">
                  <c:v>41388.0</c:v>
                </c:pt>
                <c:pt idx="930">
                  <c:v>41389.0</c:v>
                </c:pt>
                <c:pt idx="931">
                  <c:v>41390.0</c:v>
                </c:pt>
                <c:pt idx="932">
                  <c:v>41393.0</c:v>
                </c:pt>
                <c:pt idx="933">
                  <c:v>41394.0</c:v>
                </c:pt>
                <c:pt idx="934">
                  <c:v>41395.0</c:v>
                </c:pt>
                <c:pt idx="935">
                  <c:v>41396.0</c:v>
                </c:pt>
                <c:pt idx="936">
                  <c:v>41397.0</c:v>
                </c:pt>
                <c:pt idx="937">
                  <c:v>41400.0</c:v>
                </c:pt>
                <c:pt idx="938">
                  <c:v>41401.0</c:v>
                </c:pt>
                <c:pt idx="939">
                  <c:v>41402.0</c:v>
                </c:pt>
                <c:pt idx="940">
                  <c:v>41403.0</c:v>
                </c:pt>
                <c:pt idx="941">
                  <c:v>41404.0</c:v>
                </c:pt>
                <c:pt idx="942">
                  <c:v>41407.0</c:v>
                </c:pt>
                <c:pt idx="943">
                  <c:v>41408.0</c:v>
                </c:pt>
                <c:pt idx="944">
                  <c:v>41409.0</c:v>
                </c:pt>
                <c:pt idx="945">
                  <c:v>41410.0</c:v>
                </c:pt>
                <c:pt idx="946">
                  <c:v>41411.0</c:v>
                </c:pt>
                <c:pt idx="947">
                  <c:v>41414.0</c:v>
                </c:pt>
                <c:pt idx="948">
                  <c:v>41415.0</c:v>
                </c:pt>
                <c:pt idx="949">
                  <c:v>41416.0</c:v>
                </c:pt>
                <c:pt idx="950">
                  <c:v>41417.0</c:v>
                </c:pt>
                <c:pt idx="951">
                  <c:v>41418.0</c:v>
                </c:pt>
                <c:pt idx="952">
                  <c:v>41421.0</c:v>
                </c:pt>
                <c:pt idx="953">
                  <c:v>41422.0</c:v>
                </c:pt>
                <c:pt idx="954">
                  <c:v>41423.0</c:v>
                </c:pt>
                <c:pt idx="955">
                  <c:v>41424.0</c:v>
                </c:pt>
                <c:pt idx="956">
                  <c:v>41425.0</c:v>
                </c:pt>
                <c:pt idx="957">
                  <c:v>41428.0</c:v>
                </c:pt>
                <c:pt idx="958">
                  <c:v>41429.0</c:v>
                </c:pt>
                <c:pt idx="959">
                  <c:v>41430.0</c:v>
                </c:pt>
                <c:pt idx="960">
                  <c:v>41431.0</c:v>
                </c:pt>
                <c:pt idx="961">
                  <c:v>41432.0</c:v>
                </c:pt>
                <c:pt idx="962">
                  <c:v>41435.0</c:v>
                </c:pt>
                <c:pt idx="963">
                  <c:v>41436.0</c:v>
                </c:pt>
                <c:pt idx="964">
                  <c:v>41437.0</c:v>
                </c:pt>
                <c:pt idx="965">
                  <c:v>41438.0</c:v>
                </c:pt>
                <c:pt idx="966">
                  <c:v>41439.0</c:v>
                </c:pt>
                <c:pt idx="967">
                  <c:v>41442.0</c:v>
                </c:pt>
                <c:pt idx="968">
                  <c:v>41443.0</c:v>
                </c:pt>
                <c:pt idx="969">
                  <c:v>41444.0</c:v>
                </c:pt>
                <c:pt idx="970">
                  <c:v>41445.0</c:v>
                </c:pt>
                <c:pt idx="971">
                  <c:v>41446.0</c:v>
                </c:pt>
                <c:pt idx="972">
                  <c:v>41449.0</c:v>
                </c:pt>
                <c:pt idx="973">
                  <c:v>41450.0</c:v>
                </c:pt>
                <c:pt idx="974">
                  <c:v>41451.0</c:v>
                </c:pt>
                <c:pt idx="975">
                  <c:v>41452.0</c:v>
                </c:pt>
                <c:pt idx="976">
                  <c:v>41453.0</c:v>
                </c:pt>
                <c:pt idx="977">
                  <c:v>41456.0</c:v>
                </c:pt>
                <c:pt idx="978">
                  <c:v>41457.0</c:v>
                </c:pt>
                <c:pt idx="979">
                  <c:v>41458.0</c:v>
                </c:pt>
                <c:pt idx="980">
                  <c:v>41459.0</c:v>
                </c:pt>
                <c:pt idx="981">
                  <c:v>41460.0</c:v>
                </c:pt>
                <c:pt idx="982">
                  <c:v>41463.0</c:v>
                </c:pt>
                <c:pt idx="983">
                  <c:v>41464.0</c:v>
                </c:pt>
                <c:pt idx="984">
                  <c:v>41465.0</c:v>
                </c:pt>
                <c:pt idx="985">
                  <c:v>41466.0</c:v>
                </c:pt>
                <c:pt idx="986">
                  <c:v>41467.0</c:v>
                </c:pt>
                <c:pt idx="987">
                  <c:v>41470.0</c:v>
                </c:pt>
                <c:pt idx="988">
                  <c:v>41471.0</c:v>
                </c:pt>
                <c:pt idx="989">
                  <c:v>41472.0</c:v>
                </c:pt>
                <c:pt idx="990">
                  <c:v>41473.0</c:v>
                </c:pt>
                <c:pt idx="991">
                  <c:v>41474.0</c:v>
                </c:pt>
                <c:pt idx="992">
                  <c:v>41477.0</c:v>
                </c:pt>
                <c:pt idx="993">
                  <c:v>41478.0</c:v>
                </c:pt>
                <c:pt idx="994">
                  <c:v>41479.0</c:v>
                </c:pt>
                <c:pt idx="995">
                  <c:v>41480.0</c:v>
                </c:pt>
                <c:pt idx="996">
                  <c:v>41481.0</c:v>
                </c:pt>
                <c:pt idx="997">
                  <c:v>41484.0</c:v>
                </c:pt>
                <c:pt idx="998">
                  <c:v>41485.0</c:v>
                </c:pt>
                <c:pt idx="999">
                  <c:v>41486.0</c:v>
                </c:pt>
                <c:pt idx="1000">
                  <c:v>41487.0</c:v>
                </c:pt>
                <c:pt idx="1001">
                  <c:v>41488.0</c:v>
                </c:pt>
                <c:pt idx="1002">
                  <c:v>41491.0</c:v>
                </c:pt>
                <c:pt idx="1003">
                  <c:v>41492.0</c:v>
                </c:pt>
                <c:pt idx="1004">
                  <c:v>41493.0</c:v>
                </c:pt>
                <c:pt idx="1005">
                  <c:v>41494.0</c:v>
                </c:pt>
                <c:pt idx="1006">
                  <c:v>41495.0</c:v>
                </c:pt>
                <c:pt idx="1007">
                  <c:v>41498.0</c:v>
                </c:pt>
                <c:pt idx="1008">
                  <c:v>41499.0</c:v>
                </c:pt>
                <c:pt idx="1009">
                  <c:v>41500.0</c:v>
                </c:pt>
                <c:pt idx="1010">
                  <c:v>41501.0</c:v>
                </c:pt>
                <c:pt idx="1011">
                  <c:v>41502.0</c:v>
                </c:pt>
                <c:pt idx="1012">
                  <c:v>41505.0</c:v>
                </c:pt>
                <c:pt idx="1013">
                  <c:v>41506.0</c:v>
                </c:pt>
                <c:pt idx="1014">
                  <c:v>41507.0</c:v>
                </c:pt>
                <c:pt idx="1015">
                  <c:v>41508.0</c:v>
                </c:pt>
                <c:pt idx="1016">
                  <c:v>41509.0</c:v>
                </c:pt>
                <c:pt idx="1017">
                  <c:v>41512.0</c:v>
                </c:pt>
                <c:pt idx="1018">
                  <c:v>41513.0</c:v>
                </c:pt>
                <c:pt idx="1019">
                  <c:v>41514.0</c:v>
                </c:pt>
                <c:pt idx="1020">
                  <c:v>41515.0</c:v>
                </c:pt>
                <c:pt idx="1021">
                  <c:v>41516.0</c:v>
                </c:pt>
                <c:pt idx="1022">
                  <c:v>41519.0</c:v>
                </c:pt>
                <c:pt idx="1023">
                  <c:v>41520.0</c:v>
                </c:pt>
                <c:pt idx="1024">
                  <c:v>41521.0</c:v>
                </c:pt>
                <c:pt idx="1025">
                  <c:v>41522.0</c:v>
                </c:pt>
                <c:pt idx="1026">
                  <c:v>41523.0</c:v>
                </c:pt>
                <c:pt idx="1027">
                  <c:v>41526.0</c:v>
                </c:pt>
                <c:pt idx="1028">
                  <c:v>41527.0</c:v>
                </c:pt>
                <c:pt idx="1029">
                  <c:v>41528.0</c:v>
                </c:pt>
                <c:pt idx="1030">
                  <c:v>41529.0</c:v>
                </c:pt>
                <c:pt idx="1031">
                  <c:v>41530.0</c:v>
                </c:pt>
                <c:pt idx="1032">
                  <c:v>41533.0</c:v>
                </c:pt>
                <c:pt idx="1033">
                  <c:v>41534.0</c:v>
                </c:pt>
                <c:pt idx="1034">
                  <c:v>41535.0</c:v>
                </c:pt>
                <c:pt idx="1035">
                  <c:v>41536.0</c:v>
                </c:pt>
                <c:pt idx="1036">
                  <c:v>41537.0</c:v>
                </c:pt>
                <c:pt idx="1037">
                  <c:v>41540.0</c:v>
                </c:pt>
                <c:pt idx="1038">
                  <c:v>41541.0</c:v>
                </c:pt>
                <c:pt idx="1039">
                  <c:v>41542.0</c:v>
                </c:pt>
                <c:pt idx="1040">
                  <c:v>41543.0</c:v>
                </c:pt>
                <c:pt idx="1041">
                  <c:v>41544.0</c:v>
                </c:pt>
                <c:pt idx="1042">
                  <c:v>41547.0</c:v>
                </c:pt>
                <c:pt idx="1043">
                  <c:v>41548.0</c:v>
                </c:pt>
                <c:pt idx="1044">
                  <c:v>41549.0</c:v>
                </c:pt>
                <c:pt idx="1045">
                  <c:v>41550.0</c:v>
                </c:pt>
                <c:pt idx="1046">
                  <c:v>41551.0</c:v>
                </c:pt>
                <c:pt idx="1047">
                  <c:v>41554.0</c:v>
                </c:pt>
                <c:pt idx="1048">
                  <c:v>41555.0</c:v>
                </c:pt>
                <c:pt idx="1049">
                  <c:v>41556.0</c:v>
                </c:pt>
                <c:pt idx="1050">
                  <c:v>41557.0</c:v>
                </c:pt>
                <c:pt idx="1051">
                  <c:v>41558.0</c:v>
                </c:pt>
                <c:pt idx="1052">
                  <c:v>41561.0</c:v>
                </c:pt>
                <c:pt idx="1053">
                  <c:v>41562.0</c:v>
                </c:pt>
                <c:pt idx="1054">
                  <c:v>41563.0</c:v>
                </c:pt>
                <c:pt idx="1055">
                  <c:v>41564.0</c:v>
                </c:pt>
                <c:pt idx="1056">
                  <c:v>41565.0</c:v>
                </c:pt>
                <c:pt idx="1057">
                  <c:v>41568.0</c:v>
                </c:pt>
                <c:pt idx="1058">
                  <c:v>41569.0</c:v>
                </c:pt>
                <c:pt idx="1059">
                  <c:v>41570.0</c:v>
                </c:pt>
                <c:pt idx="1060">
                  <c:v>41571.0</c:v>
                </c:pt>
                <c:pt idx="1061">
                  <c:v>41572.0</c:v>
                </c:pt>
                <c:pt idx="1062">
                  <c:v>41575.0</c:v>
                </c:pt>
                <c:pt idx="1063">
                  <c:v>41576.0</c:v>
                </c:pt>
                <c:pt idx="1064">
                  <c:v>41577.0</c:v>
                </c:pt>
                <c:pt idx="1065">
                  <c:v>41578.0</c:v>
                </c:pt>
                <c:pt idx="1066">
                  <c:v>41579.0</c:v>
                </c:pt>
                <c:pt idx="1067">
                  <c:v>41582.0</c:v>
                </c:pt>
                <c:pt idx="1068">
                  <c:v>41583.0</c:v>
                </c:pt>
                <c:pt idx="1069">
                  <c:v>41584.0</c:v>
                </c:pt>
                <c:pt idx="1070">
                  <c:v>41585.0</c:v>
                </c:pt>
                <c:pt idx="1071">
                  <c:v>41586.0</c:v>
                </c:pt>
                <c:pt idx="1072">
                  <c:v>41589.0</c:v>
                </c:pt>
                <c:pt idx="1073">
                  <c:v>41590.0</c:v>
                </c:pt>
                <c:pt idx="1074">
                  <c:v>41591.0</c:v>
                </c:pt>
                <c:pt idx="1075">
                  <c:v>41592.0</c:v>
                </c:pt>
                <c:pt idx="1076">
                  <c:v>41593.0</c:v>
                </c:pt>
                <c:pt idx="1077">
                  <c:v>41596.0</c:v>
                </c:pt>
                <c:pt idx="1078">
                  <c:v>41597.0</c:v>
                </c:pt>
                <c:pt idx="1079">
                  <c:v>41598.0</c:v>
                </c:pt>
                <c:pt idx="1080">
                  <c:v>41599.0</c:v>
                </c:pt>
                <c:pt idx="1081">
                  <c:v>41600.0</c:v>
                </c:pt>
                <c:pt idx="1082">
                  <c:v>41603.0</c:v>
                </c:pt>
                <c:pt idx="1083">
                  <c:v>41604.0</c:v>
                </c:pt>
                <c:pt idx="1084">
                  <c:v>41605.0</c:v>
                </c:pt>
                <c:pt idx="1085">
                  <c:v>41606.0</c:v>
                </c:pt>
                <c:pt idx="1086">
                  <c:v>41607.0</c:v>
                </c:pt>
                <c:pt idx="1087">
                  <c:v>41610.0</c:v>
                </c:pt>
                <c:pt idx="1088">
                  <c:v>41611.0</c:v>
                </c:pt>
                <c:pt idx="1089">
                  <c:v>41612.0</c:v>
                </c:pt>
                <c:pt idx="1090">
                  <c:v>41613.0</c:v>
                </c:pt>
                <c:pt idx="1091">
                  <c:v>41614.0</c:v>
                </c:pt>
                <c:pt idx="1092">
                  <c:v>41617.0</c:v>
                </c:pt>
                <c:pt idx="1093">
                  <c:v>41618.0</c:v>
                </c:pt>
                <c:pt idx="1094">
                  <c:v>41619.0</c:v>
                </c:pt>
                <c:pt idx="1095">
                  <c:v>41620.0</c:v>
                </c:pt>
                <c:pt idx="1096">
                  <c:v>41621.0</c:v>
                </c:pt>
                <c:pt idx="1097">
                  <c:v>41624.0</c:v>
                </c:pt>
                <c:pt idx="1098">
                  <c:v>41625.0</c:v>
                </c:pt>
                <c:pt idx="1099">
                  <c:v>41626.0</c:v>
                </c:pt>
                <c:pt idx="1100">
                  <c:v>41627.0</c:v>
                </c:pt>
                <c:pt idx="1101">
                  <c:v>41628.0</c:v>
                </c:pt>
                <c:pt idx="1102">
                  <c:v>41631.0</c:v>
                </c:pt>
                <c:pt idx="1103">
                  <c:v>41632.0</c:v>
                </c:pt>
                <c:pt idx="1104">
                  <c:v>41633.0</c:v>
                </c:pt>
                <c:pt idx="1105">
                  <c:v>41634.0</c:v>
                </c:pt>
                <c:pt idx="1106">
                  <c:v>41635.0</c:v>
                </c:pt>
                <c:pt idx="1107">
                  <c:v>41638.0</c:v>
                </c:pt>
                <c:pt idx="1108">
                  <c:v>41639.0</c:v>
                </c:pt>
                <c:pt idx="1109">
                  <c:v>41640.0</c:v>
                </c:pt>
                <c:pt idx="1110">
                  <c:v>41641.0</c:v>
                </c:pt>
                <c:pt idx="1111">
                  <c:v>41642.0</c:v>
                </c:pt>
                <c:pt idx="1112">
                  <c:v>41645.0</c:v>
                </c:pt>
                <c:pt idx="1113">
                  <c:v>41646.0</c:v>
                </c:pt>
                <c:pt idx="1114">
                  <c:v>41647.0</c:v>
                </c:pt>
                <c:pt idx="1115">
                  <c:v>41648.0</c:v>
                </c:pt>
                <c:pt idx="1116">
                  <c:v>41649.0</c:v>
                </c:pt>
                <c:pt idx="1117">
                  <c:v>41652.0</c:v>
                </c:pt>
                <c:pt idx="1118">
                  <c:v>41653.0</c:v>
                </c:pt>
                <c:pt idx="1119">
                  <c:v>41654.0</c:v>
                </c:pt>
                <c:pt idx="1120">
                  <c:v>41655.0</c:v>
                </c:pt>
                <c:pt idx="1121">
                  <c:v>41656.0</c:v>
                </c:pt>
                <c:pt idx="1122">
                  <c:v>41659.0</c:v>
                </c:pt>
                <c:pt idx="1123">
                  <c:v>41660.0</c:v>
                </c:pt>
                <c:pt idx="1124">
                  <c:v>41661.0</c:v>
                </c:pt>
                <c:pt idx="1125">
                  <c:v>41662.0</c:v>
                </c:pt>
                <c:pt idx="1126">
                  <c:v>41663.0</c:v>
                </c:pt>
                <c:pt idx="1127">
                  <c:v>41666.0</c:v>
                </c:pt>
                <c:pt idx="1128">
                  <c:v>41667.0</c:v>
                </c:pt>
                <c:pt idx="1129">
                  <c:v>41668.0</c:v>
                </c:pt>
                <c:pt idx="1130">
                  <c:v>41669.0</c:v>
                </c:pt>
                <c:pt idx="1131">
                  <c:v>41670.0</c:v>
                </c:pt>
                <c:pt idx="1132">
                  <c:v>41673.0</c:v>
                </c:pt>
                <c:pt idx="1133">
                  <c:v>41674.0</c:v>
                </c:pt>
                <c:pt idx="1134">
                  <c:v>41675.0</c:v>
                </c:pt>
                <c:pt idx="1135">
                  <c:v>41676.0</c:v>
                </c:pt>
                <c:pt idx="1136">
                  <c:v>41677.0</c:v>
                </c:pt>
                <c:pt idx="1137">
                  <c:v>41680.0</c:v>
                </c:pt>
                <c:pt idx="1138">
                  <c:v>41681.0</c:v>
                </c:pt>
                <c:pt idx="1139">
                  <c:v>41682.0</c:v>
                </c:pt>
                <c:pt idx="1140">
                  <c:v>41683.0</c:v>
                </c:pt>
                <c:pt idx="1141">
                  <c:v>41684.0</c:v>
                </c:pt>
                <c:pt idx="1142">
                  <c:v>41687.0</c:v>
                </c:pt>
                <c:pt idx="1143">
                  <c:v>41688.0</c:v>
                </c:pt>
                <c:pt idx="1144">
                  <c:v>41689.0</c:v>
                </c:pt>
                <c:pt idx="1145">
                  <c:v>41690.0</c:v>
                </c:pt>
                <c:pt idx="1146">
                  <c:v>41691.0</c:v>
                </c:pt>
                <c:pt idx="1147">
                  <c:v>41694.0</c:v>
                </c:pt>
                <c:pt idx="1148">
                  <c:v>41695.0</c:v>
                </c:pt>
                <c:pt idx="1149">
                  <c:v>41696.0</c:v>
                </c:pt>
                <c:pt idx="1150">
                  <c:v>41697.0</c:v>
                </c:pt>
                <c:pt idx="1151">
                  <c:v>41698.0</c:v>
                </c:pt>
                <c:pt idx="1152">
                  <c:v>41701.0</c:v>
                </c:pt>
                <c:pt idx="1153">
                  <c:v>41702.0</c:v>
                </c:pt>
                <c:pt idx="1154">
                  <c:v>41703.0</c:v>
                </c:pt>
                <c:pt idx="1155">
                  <c:v>41704.0</c:v>
                </c:pt>
                <c:pt idx="1156">
                  <c:v>41705.0</c:v>
                </c:pt>
                <c:pt idx="1157">
                  <c:v>41708.0</c:v>
                </c:pt>
                <c:pt idx="1158">
                  <c:v>41709.0</c:v>
                </c:pt>
                <c:pt idx="1159">
                  <c:v>41710.0</c:v>
                </c:pt>
                <c:pt idx="1160">
                  <c:v>41711.0</c:v>
                </c:pt>
                <c:pt idx="1161">
                  <c:v>41712.0</c:v>
                </c:pt>
                <c:pt idx="1162">
                  <c:v>41715.0</c:v>
                </c:pt>
                <c:pt idx="1163">
                  <c:v>41716.0</c:v>
                </c:pt>
                <c:pt idx="1164">
                  <c:v>41717.0</c:v>
                </c:pt>
                <c:pt idx="1165">
                  <c:v>41718.0</c:v>
                </c:pt>
                <c:pt idx="1166">
                  <c:v>41719.0</c:v>
                </c:pt>
                <c:pt idx="1167">
                  <c:v>41722.0</c:v>
                </c:pt>
                <c:pt idx="1168">
                  <c:v>41723.0</c:v>
                </c:pt>
                <c:pt idx="1169">
                  <c:v>41724.0</c:v>
                </c:pt>
                <c:pt idx="1170">
                  <c:v>41725.0</c:v>
                </c:pt>
                <c:pt idx="1171">
                  <c:v>41726.0</c:v>
                </c:pt>
                <c:pt idx="1172">
                  <c:v>41729.0</c:v>
                </c:pt>
                <c:pt idx="1173">
                  <c:v>41730.0</c:v>
                </c:pt>
                <c:pt idx="1174">
                  <c:v>41731.0</c:v>
                </c:pt>
                <c:pt idx="1175">
                  <c:v>41732.0</c:v>
                </c:pt>
                <c:pt idx="1176">
                  <c:v>41733.0</c:v>
                </c:pt>
                <c:pt idx="1177">
                  <c:v>41736.0</c:v>
                </c:pt>
                <c:pt idx="1178">
                  <c:v>41737.0</c:v>
                </c:pt>
                <c:pt idx="1179">
                  <c:v>41738.0</c:v>
                </c:pt>
                <c:pt idx="1180">
                  <c:v>41739.0</c:v>
                </c:pt>
                <c:pt idx="1181">
                  <c:v>41740.0</c:v>
                </c:pt>
                <c:pt idx="1182">
                  <c:v>41743.0</c:v>
                </c:pt>
                <c:pt idx="1183">
                  <c:v>41744.0</c:v>
                </c:pt>
                <c:pt idx="1184">
                  <c:v>41745.0</c:v>
                </c:pt>
                <c:pt idx="1185">
                  <c:v>41746.0</c:v>
                </c:pt>
                <c:pt idx="1186">
                  <c:v>41747.0</c:v>
                </c:pt>
                <c:pt idx="1187">
                  <c:v>41750.0</c:v>
                </c:pt>
                <c:pt idx="1188">
                  <c:v>41751.0</c:v>
                </c:pt>
                <c:pt idx="1189">
                  <c:v>41752.0</c:v>
                </c:pt>
                <c:pt idx="1190">
                  <c:v>41753.0</c:v>
                </c:pt>
                <c:pt idx="1191">
                  <c:v>41754.0</c:v>
                </c:pt>
                <c:pt idx="1192">
                  <c:v>41757.0</c:v>
                </c:pt>
                <c:pt idx="1193">
                  <c:v>41758.0</c:v>
                </c:pt>
                <c:pt idx="1194">
                  <c:v>41759.0</c:v>
                </c:pt>
                <c:pt idx="1195">
                  <c:v>41760.0</c:v>
                </c:pt>
                <c:pt idx="1196">
                  <c:v>41761.0</c:v>
                </c:pt>
                <c:pt idx="1197">
                  <c:v>41764.0</c:v>
                </c:pt>
                <c:pt idx="1198">
                  <c:v>41765.0</c:v>
                </c:pt>
                <c:pt idx="1199">
                  <c:v>41766.0</c:v>
                </c:pt>
                <c:pt idx="1200">
                  <c:v>41767.0</c:v>
                </c:pt>
                <c:pt idx="1201">
                  <c:v>41768.0</c:v>
                </c:pt>
                <c:pt idx="1202">
                  <c:v>41771.0</c:v>
                </c:pt>
                <c:pt idx="1203">
                  <c:v>41772.0</c:v>
                </c:pt>
                <c:pt idx="1204">
                  <c:v>41773.0</c:v>
                </c:pt>
                <c:pt idx="1205">
                  <c:v>41774.0</c:v>
                </c:pt>
                <c:pt idx="1206">
                  <c:v>41775.0</c:v>
                </c:pt>
                <c:pt idx="1207">
                  <c:v>41778.0</c:v>
                </c:pt>
                <c:pt idx="1208">
                  <c:v>41779.0</c:v>
                </c:pt>
                <c:pt idx="1209">
                  <c:v>41780.0</c:v>
                </c:pt>
                <c:pt idx="1210">
                  <c:v>41781.0</c:v>
                </c:pt>
                <c:pt idx="1211">
                  <c:v>41782.0</c:v>
                </c:pt>
                <c:pt idx="1212">
                  <c:v>41785.0</c:v>
                </c:pt>
                <c:pt idx="1213">
                  <c:v>41786.0</c:v>
                </c:pt>
                <c:pt idx="1214">
                  <c:v>41787.0</c:v>
                </c:pt>
                <c:pt idx="1215">
                  <c:v>41788.0</c:v>
                </c:pt>
                <c:pt idx="1216">
                  <c:v>41789.0</c:v>
                </c:pt>
                <c:pt idx="1217">
                  <c:v>41792.0</c:v>
                </c:pt>
                <c:pt idx="1218">
                  <c:v>41793.0</c:v>
                </c:pt>
                <c:pt idx="1219">
                  <c:v>41794.0</c:v>
                </c:pt>
                <c:pt idx="1220">
                  <c:v>41795.0</c:v>
                </c:pt>
                <c:pt idx="1221">
                  <c:v>41796.0</c:v>
                </c:pt>
                <c:pt idx="1222">
                  <c:v>41799.0</c:v>
                </c:pt>
                <c:pt idx="1223">
                  <c:v>41800.0</c:v>
                </c:pt>
                <c:pt idx="1224">
                  <c:v>41801.0</c:v>
                </c:pt>
                <c:pt idx="1225">
                  <c:v>41802.0</c:v>
                </c:pt>
                <c:pt idx="1226">
                  <c:v>41803.0</c:v>
                </c:pt>
                <c:pt idx="1227">
                  <c:v>41806.0</c:v>
                </c:pt>
                <c:pt idx="1228">
                  <c:v>41807.0</c:v>
                </c:pt>
                <c:pt idx="1229">
                  <c:v>41808.0</c:v>
                </c:pt>
                <c:pt idx="1230">
                  <c:v>41809.0</c:v>
                </c:pt>
                <c:pt idx="1231">
                  <c:v>41810.0</c:v>
                </c:pt>
                <c:pt idx="1232">
                  <c:v>41813.0</c:v>
                </c:pt>
                <c:pt idx="1233">
                  <c:v>41814.0</c:v>
                </c:pt>
                <c:pt idx="1234">
                  <c:v>41815.0</c:v>
                </c:pt>
                <c:pt idx="1235">
                  <c:v>41816.0</c:v>
                </c:pt>
                <c:pt idx="1236">
                  <c:v>41817.0</c:v>
                </c:pt>
                <c:pt idx="1237">
                  <c:v>41820.0</c:v>
                </c:pt>
                <c:pt idx="1238">
                  <c:v>41821.0</c:v>
                </c:pt>
                <c:pt idx="1239">
                  <c:v>41822.0</c:v>
                </c:pt>
                <c:pt idx="1240">
                  <c:v>41823.0</c:v>
                </c:pt>
                <c:pt idx="1241">
                  <c:v>41824.0</c:v>
                </c:pt>
                <c:pt idx="1242">
                  <c:v>41827.0</c:v>
                </c:pt>
                <c:pt idx="1243">
                  <c:v>41828.0</c:v>
                </c:pt>
                <c:pt idx="1244">
                  <c:v>41829.0</c:v>
                </c:pt>
                <c:pt idx="1245">
                  <c:v>41830.0</c:v>
                </c:pt>
                <c:pt idx="1246">
                  <c:v>41831.0</c:v>
                </c:pt>
                <c:pt idx="1247">
                  <c:v>41834.0</c:v>
                </c:pt>
                <c:pt idx="1248">
                  <c:v>41835.0</c:v>
                </c:pt>
                <c:pt idx="1249">
                  <c:v>41836.0</c:v>
                </c:pt>
                <c:pt idx="1250">
                  <c:v>41837.0</c:v>
                </c:pt>
                <c:pt idx="1251">
                  <c:v>41838.0</c:v>
                </c:pt>
                <c:pt idx="1252">
                  <c:v>41841.0</c:v>
                </c:pt>
                <c:pt idx="1253">
                  <c:v>41842.0</c:v>
                </c:pt>
                <c:pt idx="1254">
                  <c:v>41843.0</c:v>
                </c:pt>
                <c:pt idx="1255">
                  <c:v>41844.0</c:v>
                </c:pt>
                <c:pt idx="1256">
                  <c:v>41845.0</c:v>
                </c:pt>
                <c:pt idx="1257">
                  <c:v>41848.0</c:v>
                </c:pt>
                <c:pt idx="1258">
                  <c:v>41849.0</c:v>
                </c:pt>
                <c:pt idx="1259">
                  <c:v>41850.0</c:v>
                </c:pt>
                <c:pt idx="1260">
                  <c:v>41851.0</c:v>
                </c:pt>
                <c:pt idx="1261">
                  <c:v>41852.0</c:v>
                </c:pt>
                <c:pt idx="1262">
                  <c:v>41855.0</c:v>
                </c:pt>
                <c:pt idx="1263">
                  <c:v>41856.0</c:v>
                </c:pt>
                <c:pt idx="1264">
                  <c:v>41857.0</c:v>
                </c:pt>
                <c:pt idx="1265">
                  <c:v>41858.0</c:v>
                </c:pt>
                <c:pt idx="1266">
                  <c:v>41859.0</c:v>
                </c:pt>
                <c:pt idx="1267">
                  <c:v>41862.0</c:v>
                </c:pt>
                <c:pt idx="1268">
                  <c:v>41863.0</c:v>
                </c:pt>
                <c:pt idx="1269">
                  <c:v>41864.0</c:v>
                </c:pt>
                <c:pt idx="1270">
                  <c:v>41865.0</c:v>
                </c:pt>
                <c:pt idx="1271">
                  <c:v>41866.0</c:v>
                </c:pt>
                <c:pt idx="1272">
                  <c:v>41869.0</c:v>
                </c:pt>
                <c:pt idx="1273">
                  <c:v>41870.0</c:v>
                </c:pt>
                <c:pt idx="1274">
                  <c:v>41871.0</c:v>
                </c:pt>
                <c:pt idx="1275">
                  <c:v>41872.0</c:v>
                </c:pt>
                <c:pt idx="1276">
                  <c:v>41873.0</c:v>
                </c:pt>
                <c:pt idx="1277">
                  <c:v>41876.0</c:v>
                </c:pt>
                <c:pt idx="1278">
                  <c:v>41877.0</c:v>
                </c:pt>
                <c:pt idx="1279">
                  <c:v>41878.0</c:v>
                </c:pt>
                <c:pt idx="1280">
                  <c:v>41879.0</c:v>
                </c:pt>
                <c:pt idx="1281">
                  <c:v>41880.0</c:v>
                </c:pt>
                <c:pt idx="1282">
                  <c:v>41883.0</c:v>
                </c:pt>
                <c:pt idx="1283">
                  <c:v>41884.0</c:v>
                </c:pt>
                <c:pt idx="1284">
                  <c:v>41885.0</c:v>
                </c:pt>
                <c:pt idx="1285">
                  <c:v>41886.0</c:v>
                </c:pt>
                <c:pt idx="1286">
                  <c:v>41887.0</c:v>
                </c:pt>
                <c:pt idx="1287">
                  <c:v>41890.0</c:v>
                </c:pt>
                <c:pt idx="1288">
                  <c:v>41891.0</c:v>
                </c:pt>
                <c:pt idx="1289">
                  <c:v>41892.0</c:v>
                </c:pt>
                <c:pt idx="1290">
                  <c:v>41893.0</c:v>
                </c:pt>
                <c:pt idx="1291">
                  <c:v>41894.0</c:v>
                </c:pt>
                <c:pt idx="1292">
                  <c:v>41897.0</c:v>
                </c:pt>
                <c:pt idx="1293">
                  <c:v>41898.0</c:v>
                </c:pt>
                <c:pt idx="1294">
                  <c:v>41899.0</c:v>
                </c:pt>
                <c:pt idx="1295">
                  <c:v>41900.0</c:v>
                </c:pt>
                <c:pt idx="1296">
                  <c:v>41901.0</c:v>
                </c:pt>
                <c:pt idx="1297">
                  <c:v>41904.0</c:v>
                </c:pt>
                <c:pt idx="1298">
                  <c:v>41905.0</c:v>
                </c:pt>
                <c:pt idx="1299">
                  <c:v>41906.0</c:v>
                </c:pt>
                <c:pt idx="1300">
                  <c:v>41907.0</c:v>
                </c:pt>
                <c:pt idx="1301">
                  <c:v>41908.0</c:v>
                </c:pt>
                <c:pt idx="1302">
                  <c:v>41911.0</c:v>
                </c:pt>
                <c:pt idx="1303">
                  <c:v>41912.0</c:v>
                </c:pt>
                <c:pt idx="1304">
                  <c:v>41913.0</c:v>
                </c:pt>
                <c:pt idx="1305">
                  <c:v>41914.0</c:v>
                </c:pt>
                <c:pt idx="1306">
                  <c:v>41915.0</c:v>
                </c:pt>
                <c:pt idx="1307">
                  <c:v>41918.0</c:v>
                </c:pt>
                <c:pt idx="1308">
                  <c:v>41919.0</c:v>
                </c:pt>
                <c:pt idx="1309">
                  <c:v>41920.0</c:v>
                </c:pt>
                <c:pt idx="1310">
                  <c:v>41921.0</c:v>
                </c:pt>
                <c:pt idx="1311">
                  <c:v>41922.0</c:v>
                </c:pt>
                <c:pt idx="1312">
                  <c:v>41925.0</c:v>
                </c:pt>
                <c:pt idx="1313">
                  <c:v>41926.0</c:v>
                </c:pt>
                <c:pt idx="1314">
                  <c:v>41927.0</c:v>
                </c:pt>
                <c:pt idx="1315">
                  <c:v>41928.0</c:v>
                </c:pt>
                <c:pt idx="1316">
                  <c:v>41929.0</c:v>
                </c:pt>
                <c:pt idx="1317">
                  <c:v>41932.0</c:v>
                </c:pt>
                <c:pt idx="1318">
                  <c:v>41933.0</c:v>
                </c:pt>
                <c:pt idx="1319">
                  <c:v>41934.0</c:v>
                </c:pt>
                <c:pt idx="1320">
                  <c:v>41935.0</c:v>
                </c:pt>
                <c:pt idx="1321">
                  <c:v>41936.0</c:v>
                </c:pt>
                <c:pt idx="1322">
                  <c:v>41939.0</c:v>
                </c:pt>
              </c:numCache>
            </c:numRef>
          </c:cat>
          <c:val>
            <c:numRef>
              <c:f>Keskuspankkidata!$N$3:$N$1325</c:f>
              <c:numCache>
                <c:formatCode>General</c:formatCode>
                <c:ptCount val="1323"/>
                <c:pt idx="0">
                  <c:v>3.305299999999999</c:v>
                </c:pt>
                <c:pt idx="1">
                  <c:v>3.179</c:v>
                </c:pt>
                <c:pt idx="2">
                  <c:v>3.2188</c:v>
                </c:pt>
                <c:pt idx="3">
                  <c:v>3.2205</c:v>
                </c:pt>
                <c:pt idx="4">
                  <c:v>3.2552</c:v>
                </c:pt>
                <c:pt idx="5">
                  <c:v>3.182</c:v>
                </c:pt>
                <c:pt idx="6">
                  <c:v>3.2477</c:v>
                </c:pt>
                <c:pt idx="7">
                  <c:v>3.3802</c:v>
                </c:pt>
                <c:pt idx="8">
                  <c:v>3.378299999999999</c:v>
                </c:pt>
                <c:pt idx="9">
                  <c:v>3.346799999999999</c:v>
                </c:pt>
                <c:pt idx="10">
                  <c:v>3.4136</c:v>
                </c:pt>
                <c:pt idx="11">
                  <c:v>3.4565</c:v>
                </c:pt>
                <c:pt idx="12">
                  <c:v>3.4115</c:v>
                </c:pt>
                <c:pt idx="13">
                  <c:v>3.3891</c:v>
                </c:pt>
                <c:pt idx="14">
                  <c:v>3.3407</c:v>
                </c:pt>
                <c:pt idx="15">
                  <c:v>3.3853</c:v>
                </c:pt>
                <c:pt idx="16">
                  <c:v>3.4132</c:v>
                </c:pt>
                <c:pt idx="17">
                  <c:v>3.49</c:v>
                </c:pt>
                <c:pt idx="18">
                  <c:v>3.5542</c:v>
                </c:pt>
                <c:pt idx="19">
                  <c:v>3.4448</c:v>
                </c:pt>
                <c:pt idx="20">
                  <c:v>3.4148</c:v>
                </c:pt>
                <c:pt idx="21">
                  <c:v>3.4974</c:v>
                </c:pt>
                <c:pt idx="22">
                  <c:v>3.3828</c:v>
                </c:pt>
                <c:pt idx="23">
                  <c:v>3.414499999999999</c:v>
                </c:pt>
                <c:pt idx="24">
                  <c:v>3.4652</c:v>
                </c:pt>
                <c:pt idx="25">
                  <c:v>3.5237</c:v>
                </c:pt>
                <c:pt idx="26">
                  <c:v>3.5236</c:v>
                </c:pt>
                <c:pt idx="27">
                  <c:v>3.4971</c:v>
                </c:pt>
                <c:pt idx="28">
                  <c:v>3.4857</c:v>
                </c:pt>
                <c:pt idx="29">
                  <c:v>3.472399999999999</c:v>
                </c:pt>
                <c:pt idx="30">
                  <c:v>3.4831</c:v>
                </c:pt>
                <c:pt idx="31">
                  <c:v>3.4438</c:v>
                </c:pt>
                <c:pt idx="32">
                  <c:v>3.4177</c:v>
                </c:pt>
                <c:pt idx="33">
                  <c:v>3.334299999999999</c:v>
                </c:pt>
                <c:pt idx="34">
                  <c:v>3.3232</c:v>
                </c:pt>
                <c:pt idx="35">
                  <c:v>3.3638</c:v>
                </c:pt>
                <c:pt idx="36">
                  <c:v>3.3361</c:v>
                </c:pt>
                <c:pt idx="37">
                  <c:v>3.3656</c:v>
                </c:pt>
                <c:pt idx="38">
                  <c:v>3.3489</c:v>
                </c:pt>
                <c:pt idx="39">
                  <c:v>3.3027</c:v>
                </c:pt>
                <c:pt idx="40">
                  <c:v>3.2695</c:v>
                </c:pt>
                <c:pt idx="41">
                  <c:v>3.2694</c:v>
                </c:pt>
                <c:pt idx="42">
                  <c:v>3.2051</c:v>
                </c:pt>
                <c:pt idx="43">
                  <c:v>3.1978</c:v>
                </c:pt>
                <c:pt idx="44">
                  <c:v>3.2822</c:v>
                </c:pt>
                <c:pt idx="45">
                  <c:v>3.309899999999999</c:v>
                </c:pt>
                <c:pt idx="46">
                  <c:v>3.3842</c:v>
                </c:pt>
                <c:pt idx="47">
                  <c:v>3.472199999999999</c:v>
                </c:pt>
                <c:pt idx="48">
                  <c:v>3.429</c:v>
                </c:pt>
                <c:pt idx="49">
                  <c:v>3.3804</c:v>
                </c:pt>
                <c:pt idx="50">
                  <c:v>3.432799999999999</c:v>
                </c:pt>
                <c:pt idx="51">
                  <c:v>3.4967</c:v>
                </c:pt>
                <c:pt idx="52">
                  <c:v>3.5498</c:v>
                </c:pt>
                <c:pt idx="53">
                  <c:v>3.548</c:v>
                </c:pt>
                <c:pt idx="54">
                  <c:v>3.5861</c:v>
                </c:pt>
                <c:pt idx="55">
                  <c:v>3.5975</c:v>
                </c:pt>
                <c:pt idx="56">
                  <c:v>3.478</c:v>
                </c:pt>
                <c:pt idx="57">
                  <c:v>3.536799999999999</c:v>
                </c:pt>
                <c:pt idx="58">
                  <c:v>3.6745</c:v>
                </c:pt>
                <c:pt idx="59">
                  <c:v>3.7538</c:v>
                </c:pt>
                <c:pt idx="60">
                  <c:v>3.7481</c:v>
                </c:pt>
                <c:pt idx="61">
                  <c:v>3.8029</c:v>
                </c:pt>
                <c:pt idx="62">
                  <c:v>3.802999999999999</c:v>
                </c:pt>
                <c:pt idx="63">
                  <c:v>3.8402</c:v>
                </c:pt>
                <c:pt idx="64">
                  <c:v>3.7972</c:v>
                </c:pt>
                <c:pt idx="65">
                  <c:v>3.7856</c:v>
                </c:pt>
                <c:pt idx="66">
                  <c:v>3.836799999999999</c:v>
                </c:pt>
                <c:pt idx="67">
                  <c:v>3.834999999999999</c:v>
                </c:pt>
                <c:pt idx="68">
                  <c:v>3.8155</c:v>
                </c:pt>
                <c:pt idx="69">
                  <c:v>3.7608</c:v>
                </c:pt>
                <c:pt idx="70">
                  <c:v>3.821499999999999</c:v>
                </c:pt>
                <c:pt idx="71">
                  <c:v>3.8235</c:v>
                </c:pt>
                <c:pt idx="72">
                  <c:v>3.829699999999999</c:v>
                </c:pt>
                <c:pt idx="73">
                  <c:v>3.818</c:v>
                </c:pt>
                <c:pt idx="74">
                  <c:v>3.7108</c:v>
                </c:pt>
                <c:pt idx="75">
                  <c:v>3.7908</c:v>
                </c:pt>
                <c:pt idx="76">
                  <c:v>3.7382</c:v>
                </c:pt>
                <c:pt idx="77">
                  <c:v>3.6744</c:v>
                </c:pt>
                <c:pt idx="78">
                  <c:v>3.6745</c:v>
                </c:pt>
                <c:pt idx="79">
                  <c:v>3.6919</c:v>
                </c:pt>
                <c:pt idx="80">
                  <c:v>3.6474</c:v>
                </c:pt>
                <c:pt idx="81">
                  <c:v>3.5858</c:v>
                </c:pt>
                <c:pt idx="82">
                  <c:v>3.6071</c:v>
                </c:pt>
                <c:pt idx="83">
                  <c:v>3.6265</c:v>
                </c:pt>
                <c:pt idx="84">
                  <c:v>3.6188</c:v>
                </c:pt>
                <c:pt idx="85">
                  <c:v>3.6479</c:v>
                </c:pt>
                <c:pt idx="86">
                  <c:v>3.6344</c:v>
                </c:pt>
                <c:pt idx="87">
                  <c:v>3.5844</c:v>
                </c:pt>
                <c:pt idx="88">
                  <c:v>3.6501</c:v>
                </c:pt>
                <c:pt idx="89">
                  <c:v>3.6405</c:v>
                </c:pt>
                <c:pt idx="90">
                  <c:v>3.7047</c:v>
                </c:pt>
                <c:pt idx="91">
                  <c:v>3.6058</c:v>
                </c:pt>
                <c:pt idx="92">
                  <c:v>3.5654</c:v>
                </c:pt>
                <c:pt idx="93">
                  <c:v>3.559699999999999</c:v>
                </c:pt>
                <c:pt idx="94">
                  <c:v>3.6448</c:v>
                </c:pt>
                <c:pt idx="95">
                  <c:v>3.6897</c:v>
                </c:pt>
                <c:pt idx="96">
                  <c:v>3.7155</c:v>
                </c:pt>
                <c:pt idx="97">
                  <c:v>3.6928</c:v>
                </c:pt>
                <c:pt idx="98">
                  <c:v>3.6909</c:v>
                </c:pt>
                <c:pt idx="99">
                  <c:v>3.6569</c:v>
                </c:pt>
                <c:pt idx="100">
                  <c:v>3.7307</c:v>
                </c:pt>
                <c:pt idx="101">
                  <c:v>3.8012</c:v>
                </c:pt>
                <c:pt idx="102">
                  <c:v>3.7726</c:v>
                </c:pt>
                <c:pt idx="103">
                  <c:v>3.7955</c:v>
                </c:pt>
                <c:pt idx="104">
                  <c:v>3.6834</c:v>
                </c:pt>
                <c:pt idx="105">
                  <c:v>3.6909</c:v>
                </c:pt>
                <c:pt idx="106">
                  <c:v>3.6324</c:v>
                </c:pt>
                <c:pt idx="107">
                  <c:v>3.611699999999999</c:v>
                </c:pt>
                <c:pt idx="108">
                  <c:v>3.6079</c:v>
                </c:pt>
                <c:pt idx="109">
                  <c:v>3.6041</c:v>
                </c:pt>
                <c:pt idx="110">
                  <c:v>3.6173</c:v>
                </c:pt>
                <c:pt idx="111">
                  <c:v>3.6022</c:v>
                </c:pt>
                <c:pt idx="112">
                  <c:v>3.6796</c:v>
                </c:pt>
                <c:pt idx="113">
                  <c:v>3.7157</c:v>
                </c:pt>
                <c:pt idx="114">
                  <c:v>3.7005</c:v>
                </c:pt>
                <c:pt idx="115">
                  <c:v>3.7215</c:v>
                </c:pt>
                <c:pt idx="116">
                  <c:v>3.7272</c:v>
                </c:pt>
                <c:pt idx="117">
                  <c:v>3.7006</c:v>
                </c:pt>
                <c:pt idx="118">
                  <c:v>3.6949</c:v>
                </c:pt>
                <c:pt idx="119">
                  <c:v>3.6493</c:v>
                </c:pt>
                <c:pt idx="120">
                  <c:v>3.636099999999999</c:v>
                </c:pt>
                <c:pt idx="121">
                  <c:v>3.675899999999999</c:v>
                </c:pt>
                <c:pt idx="122">
                  <c:v>3.6892</c:v>
                </c:pt>
                <c:pt idx="123">
                  <c:v>3.6588</c:v>
                </c:pt>
                <c:pt idx="124">
                  <c:v>3.6854</c:v>
                </c:pt>
                <c:pt idx="125">
                  <c:v>3.8524</c:v>
                </c:pt>
                <c:pt idx="126">
                  <c:v>3.877699999999999</c:v>
                </c:pt>
                <c:pt idx="127">
                  <c:v>3.846799999999999</c:v>
                </c:pt>
                <c:pt idx="128">
                  <c:v>3.8643</c:v>
                </c:pt>
                <c:pt idx="129">
                  <c:v>3.8566</c:v>
                </c:pt>
                <c:pt idx="130">
                  <c:v>3.825699999999999</c:v>
                </c:pt>
                <c:pt idx="131">
                  <c:v>3.8685</c:v>
                </c:pt>
                <c:pt idx="132">
                  <c:v>3.9446</c:v>
                </c:pt>
                <c:pt idx="133">
                  <c:v>3.9859</c:v>
                </c:pt>
                <c:pt idx="134">
                  <c:v>3.950499999999999</c:v>
                </c:pt>
                <c:pt idx="135">
                  <c:v>3.8531</c:v>
                </c:pt>
                <c:pt idx="136">
                  <c:v>3.890099999999999</c:v>
                </c:pt>
                <c:pt idx="137">
                  <c:v>3.882499999999999</c:v>
                </c:pt>
                <c:pt idx="138">
                  <c:v>3.841699999999999</c:v>
                </c:pt>
                <c:pt idx="139">
                  <c:v>3.8204</c:v>
                </c:pt>
                <c:pt idx="140">
                  <c:v>3.8593</c:v>
                </c:pt>
                <c:pt idx="141">
                  <c:v>3.8321</c:v>
                </c:pt>
                <c:pt idx="142">
                  <c:v>3.7626</c:v>
                </c:pt>
                <c:pt idx="143">
                  <c:v>3.7974</c:v>
                </c:pt>
                <c:pt idx="144">
                  <c:v>3.7993</c:v>
                </c:pt>
                <c:pt idx="145">
                  <c:v>3.7356</c:v>
                </c:pt>
                <c:pt idx="146">
                  <c:v>3.7723</c:v>
                </c:pt>
                <c:pt idx="147">
                  <c:v>3.8092</c:v>
                </c:pt>
                <c:pt idx="148">
                  <c:v>3.8054</c:v>
                </c:pt>
                <c:pt idx="149">
                  <c:v>3.6877</c:v>
                </c:pt>
                <c:pt idx="150">
                  <c:v>3.7628</c:v>
                </c:pt>
                <c:pt idx="151">
                  <c:v>3.7243</c:v>
                </c:pt>
                <c:pt idx="152">
                  <c:v>3.6532</c:v>
                </c:pt>
                <c:pt idx="153">
                  <c:v>3.682</c:v>
                </c:pt>
                <c:pt idx="154">
                  <c:v>3.5902</c:v>
                </c:pt>
                <c:pt idx="155">
                  <c:v>3.5388</c:v>
                </c:pt>
                <c:pt idx="156">
                  <c:v>3.3938</c:v>
                </c:pt>
                <c:pt idx="157">
                  <c:v>3.4255</c:v>
                </c:pt>
                <c:pt idx="158">
                  <c:v>3.5406</c:v>
                </c:pt>
                <c:pt idx="159">
                  <c:v>3.5235</c:v>
                </c:pt>
                <c:pt idx="160">
                  <c:v>3.571</c:v>
                </c:pt>
                <c:pt idx="161">
                  <c:v>3.5261</c:v>
                </c:pt>
                <c:pt idx="162">
                  <c:v>3.4534</c:v>
                </c:pt>
                <c:pt idx="163">
                  <c:v>3.486899999999999</c:v>
                </c:pt>
                <c:pt idx="164">
                  <c:v>3.3462</c:v>
                </c:pt>
                <c:pt idx="165">
                  <c:v>3.3682</c:v>
                </c:pt>
                <c:pt idx="166">
                  <c:v>3.2126</c:v>
                </c:pt>
                <c:pt idx="167">
                  <c:v>3.2379</c:v>
                </c:pt>
                <c:pt idx="168">
                  <c:v>3.1942</c:v>
                </c:pt>
                <c:pt idx="169">
                  <c:v>3.1578</c:v>
                </c:pt>
                <c:pt idx="170">
                  <c:v>3.1886</c:v>
                </c:pt>
                <c:pt idx="171">
                  <c:v>3.3605</c:v>
                </c:pt>
                <c:pt idx="172">
                  <c:v>3.2922</c:v>
                </c:pt>
                <c:pt idx="173">
                  <c:v>3.2848</c:v>
                </c:pt>
                <c:pt idx="174">
                  <c:v>3.2591</c:v>
                </c:pt>
                <c:pt idx="175">
                  <c:v>3.34</c:v>
                </c:pt>
                <c:pt idx="176">
                  <c:v>3.3639</c:v>
                </c:pt>
                <c:pt idx="177">
                  <c:v>3.2023</c:v>
                </c:pt>
                <c:pt idx="178">
                  <c:v>3.1422</c:v>
                </c:pt>
                <c:pt idx="179">
                  <c:v>3.1857</c:v>
                </c:pt>
                <c:pt idx="180">
                  <c:v>3.172899999999999</c:v>
                </c:pt>
                <c:pt idx="181">
                  <c:v>3.3193</c:v>
                </c:pt>
                <c:pt idx="182">
                  <c:v>3.2346</c:v>
                </c:pt>
                <c:pt idx="183">
                  <c:v>3.252899999999999</c:v>
                </c:pt>
                <c:pt idx="184">
                  <c:v>3.3025</c:v>
                </c:pt>
                <c:pt idx="185">
                  <c:v>3.2601</c:v>
                </c:pt>
                <c:pt idx="186">
                  <c:v>3.1887</c:v>
                </c:pt>
                <c:pt idx="187">
                  <c:v>3.2195</c:v>
                </c:pt>
                <c:pt idx="188">
                  <c:v>3.2414</c:v>
                </c:pt>
                <c:pt idx="189">
                  <c:v>3.1664</c:v>
                </c:pt>
                <c:pt idx="190">
                  <c:v>3.119</c:v>
                </c:pt>
                <c:pt idx="191">
                  <c:v>3.1371</c:v>
                </c:pt>
                <c:pt idx="192">
                  <c:v>3.1078</c:v>
                </c:pt>
                <c:pt idx="193">
                  <c:v>3.021</c:v>
                </c:pt>
                <c:pt idx="194">
                  <c:v>2.9491</c:v>
                </c:pt>
                <c:pt idx="195">
                  <c:v>2.931099999999999</c:v>
                </c:pt>
                <c:pt idx="196">
                  <c:v>2.947</c:v>
                </c:pt>
                <c:pt idx="197">
                  <c:v>2.976999999999999</c:v>
                </c:pt>
                <c:pt idx="198">
                  <c:v>2.9733</c:v>
                </c:pt>
                <c:pt idx="199">
                  <c:v>2.9302</c:v>
                </c:pt>
                <c:pt idx="200">
                  <c:v>2.9803</c:v>
                </c:pt>
                <c:pt idx="201">
                  <c:v>3.0306</c:v>
                </c:pt>
                <c:pt idx="202">
                  <c:v>3.052</c:v>
                </c:pt>
                <c:pt idx="203">
                  <c:v>3.0628</c:v>
                </c:pt>
                <c:pt idx="204">
                  <c:v>3.1208</c:v>
                </c:pt>
                <c:pt idx="205">
                  <c:v>3.0426</c:v>
                </c:pt>
                <c:pt idx="206">
                  <c:v>2.9937</c:v>
                </c:pt>
                <c:pt idx="207">
                  <c:v>2.9215</c:v>
                </c:pt>
                <c:pt idx="208">
                  <c:v>2.9537</c:v>
                </c:pt>
                <c:pt idx="209">
                  <c:v>2.9481</c:v>
                </c:pt>
                <c:pt idx="210">
                  <c:v>2.8782</c:v>
                </c:pt>
                <c:pt idx="211">
                  <c:v>2.935299999999999</c:v>
                </c:pt>
                <c:pt idx="212">
                  <c:v>2.9943</c:v>
                </c:pt>
                <c:pt idx="213">
                  <c:v>2.992399999999999</c:v>
                </c:pt>
                <c:pt idx="214">
                  <c:v>3.0485</c:v>
                </c:pt>
                <c:pt idx="215">
                  <c:v>2.985</c:v>
                </c:pt>
                <c:pt idx="216">
                  <c:v>2.9794</c:v>
                </c:pt>
                <c:pt idx="217">
                  <c:v>2.9052</c:v>
                </c:pt>
                <c:pt idx="218">
                  <c:v>2.9609</c:v>
                </c:pt>
                <c:pt idx="219">
                  <c:v>2.9085</c:v>
                </c:pt>
                <c:pt idx="220">
                  <c:v>2.9498</c:v>
                </c:pt>
                <c:pt idx="221">
                  <c:v>2.9011</c:v>
                </c:pt>
                <c:pt idx="222">
                  <c:v>2.816599999999999</c:v>
                </c:pt>
                <c:pt idx="223">
                  <c:v>2.8289</c:v>
                </c:pt>
                <c:pt idx="224">
                  <c:v>2.7593</c:v>
                </c:pt>
                <c:pt idx="225">
                  <c:v>2.6814</c:v>
                </c:pt>
                <c:pt idx="226">
                  <c:v>2.7455</c:v>
                </c:pt>
                <c:pt idx="227">
                  <c:v>2.6716</c:v>
                </c:pt>
                <c:pt idx="228">
                  <c:v>2.5626</c:v>
                </c:pt>
                <c:pt idx="229">
                  <c:v>2.632099999999999</c:v>
                </c:pt>
                <c:pt idx="230">
                  <c:v>2.632099999999999</c:v>
                </c:pt>
                <c:pt idx="231">
                  <c:v>2.575</c:v>
                </c:pt>
                <c:pt idx="232">
                  <c:v>2.6106</c:v>
                </c:pt>
                <c:pt idx="233">
                  <c:v>2.5981</c:v>
                </c:pt>
                <c:pt idx="234">
                  <c:v>2.488</c:v>
                </c:pt>
                <c:pt idx="235">
                  <c:v>2.534</c:v>
                </c:pt>
                <c:pt idx="236">
                  <c:v>2.475499999999999</c:v>
                </c:pt>
                <c:pt idx="237">
                  <c:v>2.644700000000001</c:v>
                </c:pt>
                <c:pt idx="238">
                  <c:v>2.5285</c:v>
                </c:pt>
                <c:pt idx="239">
                  <c:v>2.4683</c:v>
                </c:pt>
                <c:pt idx="240">
                  <c:v>2.573</c:v>
                </c:pt>
                <c:pt idx="241">
                  <c:v>2.6231</c:v>
                </c:pt>
                <c:pt idx="242">
                  <c:v>2.697</c:v>
                </c:pt>
                <c:pt idx="243">
                  <c:v>2.7025</c:v>
                </c:pt>
                <c:pt idx="244">
                  <c:v>2.5944</c:v>
                </c:pt>
                <c:pt idx="245">
                  <c:v>2.6555</c:v>
                </c:pt>
                <c:pt idx="246">
                  <c:v>2.7588</c:v>
                </c:pt>
                <c:pt idx="247">
                  <c:v>2.7917</c:v>
                </c:pt>
                <c:pt idx="248">
                  <c:v>2.748</c:v>
                </c:pt>
                <c:pt idx="249">
                  <c:v>2.679</c:v>
                </c:pt>
                <c:pt idx="250">
                  <c:v>2.7207</c:v>
                </c:pt>
                <c:pt idx="251">
                  <c:v>2.7608</c:v>
                </c:pt>
                <c:pt idx="252">
                  <c:v>2.7372</c:v>
                </c:pt>
                <c:pt idx="253">
                  <c:v>2.7026</c:v>
                </c:pt>
                <c:pt idx="254">
                  <c:v>2.5727</c:v>
                </c:pt>
                <c:pt idx="255">
                  <c:v>2.5583</c:v>
                </c:pt>
                <c:pt idx="256">
                  <c:v>2.551099999999999</c:v>
                </c:pt>
                <c:pt idx="257">
                  <c:v>2.605</c:v>
                </c:pt>
                <c:pt idx="258">
                  <c:v>2.5242</c:v>
                </c:pt>
                <c:pt idx="259">
                  <c:v>2.4653</c:v>
                </c:pt>
                <c:pt idx="260">
                  <c:v>2.502699999999999</c:v>
                </c:pt>
                <c:pt idx="261">
                  <c:v>2.5098</c:v>
                </c:pt>
                <c:pt idx="262">
                  <c:v>2.5097</c:v>
                </c:pt>
                <c:pt idx="263">
                  <c:v>2.4758</c:v>
                </c:pt>
                <c:pt idx="264">
                  <c:v>2.472199999999999</c:v>
                </c:pt>
                <c:pt idx="265">
                  <c:v>2.3976</c:v>
                </c:pt>
                <c:pt idx="266">
                  <c:v>2.3833</c:v>
                </c:pt>
                <c:pt idx="267">
                  <c:v>2.391999999999999</c:v>
                </c:pt>
                <c:pt idx="268">
                  <c:v>2.3919</c:v>
                </c:pt>
                <c:pt idx="269">
                  <c:v>2.430899999999999</c:v>
                </c:pt>
                <c:pt idx="270">
                  <c:v>2.422</c:v>
                </c:pt>
                <c:pt idx="271">
                  <c:v>2.5076</c:v>
                </c:pt>
                <c:pt idx="272">
                  <c:v>2.559699999999999</c:v>
                </c:pt>
                <c:pt idx="273">
                  <c:v>2.5075</c:v>
                </c:pt>
                <c:pt idx="274">
                  <c:v>2.4752</c:v>
                </c:pt>
                <c:pt idx="275">
                  <c:v>2.4788</c:v>
                </c:pt>
                <c:pt idx="276">
                  <c:v>2.5452</c:v>
                </c:pt>
                <c:pt idx="277">
                  <c:v>2.5541</c:v>
                </c:pt>
                <c:pt idx="278">
                  <c:v>2.5613</c:v>
                </c:pt>
                <c:pt idx="279">
                  <c:v>2.6393</c:v>
                </c:pt>
                <c:pt idx="280">
                  <c:v>2.7198</c:v>
                </c:pt>
                <c:pt idx="281">
                  <c:v>2.6576</c:v>
                </c:pt>
                <c:pt idx="282">
                  <c:v>2.599299999999999</c:v>
                </c:pt>
                <c:pt idx="283">
                  <c:v>2.6229</c:v>
                </c:pt>
                <c:pt idx="284">
                  <c:v>2.5866</c:v>
                </c:pt>
                <c:pt idx="285">
                  <c:v>2.5702</c:v>
                </c:pt>
                <c:pt idx="286">
                  <c:v>2.489</c:v>
                </c:pt>
                <c:pt idx="287">
                  <c:v>2.5304</c:v>
                </c:pt>
                <c:pt idx="288">
                  <c:v>2.5502</c:v>
                </c:pt>
                <c:pt idx="289">
                  <c:v>2.6558</c:v>
                </c:pt>
                <c:pt idx="290">
                  <c:v>2.6286</c:v>
                </c:pt>
                <c:pt idx="291">
                  <c:v>2.644700000000001</c:v>
                </c:pt>
                <c:pt idx="292">
                  <c:v>2.7871</c:v>
                </c:pt>
                <c:pt idx="293">
                  <c:v>2.959299999999999</c:v>
                </c:pt>
                <c:pt idx="294">
                  <c:v>2.84</c:v>
                </c:pt>
                <c:pt idx="295">
                  <c:v>2.876599999999999</c:v>
                </c:pt>
                <c:pt idx="296">
                  <c:v>2.895</c:v>
                </c:pt>
                <c:pt idx="297">
                  <c:v>2.871299999999999</c:v>
                </c:pt>
                <c:pt idx="298">
                  <c:v>2.801899999999999</c:v>
                </c:pt>
                <c:pt idx="299">
                  <c:v>2.772899999999999</c:v>
                </c:pt>
                <c:pt idx="300">
                  <c:v>2.911999999999999</c:v>
                </c:pt>
                <c:pt idx="301">
                  <c:v>2.9085</c:v>
                </c:pt>
                <c:pt idx="302">
                  <c:v>2.866299999999999</c:v>
                </c:pt>
                <c:pt idx="303">
                  <c:v>2.8205</c:v>
                </c:pt>
                <c:pt idx="304">
                  <c:v>2.7968</c:v>
                </c:pt>
                <c:pt idx="305">
                  <c:v>2.9642</c:v>
                </c:pt>
                <c:pt idx="306">
                  <c:v>2.9885</c:v>
                </c:pt>
                <c:pt idx="307">
                  <c:v>3.0055</c:v>
                </c:pt>
                <c:pt idx="308">
                  <c:v>2.9201</c:v>
                </c:pt>
                <c:pt idx="309">
                  <c:v>3.1257</c:v>
                </c:pt>
                <c:pt idx="310">
                  <c:v>3.2723</c:v>
                </c:pt>
                <c:pt idx="311">
                  <c:v>3.2037</c:v>
                </c:pt>
                <c:pt idx="312">
                  <c:v>3.318999999999999</c:v>
                </c:pt>
                <c:pt idx="313">
                  <c:v>3.275</c:v>
                </c:pt>
                <c:pt idx="314">
                  <c:v>3.4727</c:v>
                </c:pt>
                <c:pt idx="315">
                  <c:v>3.5318</c:v>
                </c:pt>
                <c:pt idx="316">
                  <c:v>3.4224</c:v>
                </c:pt>
                <c:pt idx="317">
                  <c:v>3.3279</c:v>
                </c:pt>
                <c:pt idx="318">
                  <c:v>3.335799999999999</c:v>
                </c:pt>
                <c:pt idx="319">
                  <c:v>3.3031</c:v>
                </c:pt>
                <c:pt idx="320">
                  <c:v>3.3458</c:v>
                </c:pt>
                <c:pt idx="321">
                  <c:v>3.3892</c:v>
                </c:pt>
                <c:pt idx="322">
                  <c:v>3.3933</c:v>
                </c:pt>
                <c:pt idx="323">
                  <c:v>3.3294</c:v>
                </c:pt>
                <c:pt idx="324">
                  <c:v>3.479499999999999</c:v>
                </c:pt>
                <c:pt idx="325">
                  <c:v>3.3489</c:v>
                </c:pt>
                <c:pt idx="326">
                  <c:v>3.3646</c:v>
                </c:pt>
                <c:pt idx="327">
                  <c:v>3.2935</c:v>
                </c:pt>
                <c:pt idx="328">
                  <c:v>3.332399999999999</c:v>
                </c:pt>
                <c:pt idx="329">
                  <c:v>3.3287</c:v>
                </c:pt>
                <c:pt idx="330">
                  <c:v>3.4654</c:v>
                </c:pt>
                <c:pt idx="331">
                  <c:v>3.3932</c:v>
                </c:pt>
                <c:pt idx="332">
                  <c:v>3.3237</c:v>
                </c:pt>
                <c:pt idx="333">
                  <c:v>3.2832</c:v>
                </c:pt>
                <c:pt idx="334">
                  <c:v>3.339599999999999</c:v>
                </c:pt>
                <c:pt idx="335">
                  <c:v>3.365</c:v>
                </c:pt>
                <c:pt idx="336">
                  <c:v>3.2972</c:v>
                </c:pt>
                <c:pt idx="337">
                  <c:v>3.3231</c:v>
                </c:pt>
                <c:pt idx="338">
                  <c:v>3.329099999999999</c:v>
                </c:pt>
                <c:pt idx="339">
                  <c:v>3.366299999999999</c:v>
                </c:pt>
                <c:pt idx="340">
                  <c:v>3.338999999999999</c:v>
                </c:pt>
                <c:pt idx="341">
                  <c:v>3.4488</c:v>
                </c:pt>
                <c:pt idx="342">
                  <c:v>3.4042</c:v>
                </c:pt>
                <c:pt idx="343">
                  <c:v>3.4044</c:v>
                </c:pt>
                <c:pt idx="344">
                  <c:v>3.3284</c:v>
                </c:pt>
                <c:pt idx="345">
                  <c:v>3.4146</c:v>
                </c:pt>
                <c:pt idx="346">
                  <c:v>3.3873</c:v>
                </c:pt>
                <c:pt idx="347">
                  <c:v>3.3214</c:v>
                </c:pt>
                <c:pt idx="348">
                  <c:v>3.3704</c:v>
                </c:pt>
                <c:pt idx="349">
                  <c:v>3.4394</c:v>
                </c:pt>
                <c:pt idx="350">
                  <c:v>3.4771</c:v>
                </c:pt>
                <c:pt idx="351">
                  <c:v>3.5488</c:v>
                </c:pt>
                <c:pt idx="352">
                  <c:v>3.6356</c:v>
                </c:pt>
                <c:pt idx="353">
                  <c:v>3.6299</c:v>
                </c:pt>
                <c:pt idx="354">
                  <c:v>3.7373</c:v>
                </c:pt>
                <c:pt idx="355">
                  <c:v>3.6465</c:v>
                </c:pt>
                <c:pt idx="356">
                  <c:v>3.6928</c:v>
                </c:pt>
                <c:pt idx="357">
                  <c:v>3.6288</c:v>
                </c:pt>
                <c:pt idx="358">
                  <c:v>3.6194</c:v>
                </c:pt>
                <c:pt idx="359">
                  <c:v>3.6044</c:v>
                </c:pt>
                <c:pt idx="360">
                  <c:v>3.6193</c:v>
                </c:pt>
                <c:pt idx="361">
                  <c:v>3.572499999999999</c:v>
                </c:pt>
                <c:pt idx="362">
                  <c:v>3.579899999999999</c:v>
                </c:pt>
                <c:pt idx="363">
                  <c:v>3.5874</c:v>
                </c:pt>
                <c:pt idx="364">
                  <c:v>3.4533</c:v>
                </c:pt>
                <c:pt idx="365">
                  <c:v>3.4848</c:v>
                </c:pt>
                <c:pt idx="366">
                  <c:v>3.4477</c:v>
                </c:pt>
                <c:pt idx="367">
                  <c:v>3.4125</c:v>
                </c:pt>
                <c:pt idx="368">
                  <c:v>3.4272</c:v>
                </c:pt>
                <c:pt idx="369">
                  <c:v>3.3921</c:v>
                </c:pt>
                <c:pt idx="370">
                  <c:v>3.4697</c:v>
                </c:pt>
                <c:pt idx="371">
                  <c:v>3.5554</c:v>
                </c:pt>
                <c:pt idx="372">
                  <c:v>3.49</c:v>
                </c:pt>
                <c:pt idx="373">
                  <c:v>3.512299999999999</c:v>
                </c:pt>
                <c:pt idx="374">
                  <c:v>3.5477</c:v>
                </c:pt>
                <c:pt idx="375">
                  <c:v>3.4675</c:v>
                </c:pt>
                <c:pt idx="376">
                  <c:v>3.3584</c:v>
                </c:pt>
                <c:pt idx="377">
                  <c:v>3.402499999999999</c:v>
                </c:pt>
                <c:pt idx="378">
                  <c:v>3.3563</c:v>
                </c:pt>
                <c:pt idx="379">
                  <c:v>3.302999999999999</c:v>
                </c:pt>
                <c:pt idx="380">
                  <c:v>3.17</c:v>
                </c:pt>
                <c:pt idx="381">
                  <c:v>3.255</c:v>
                </c:pt>
                <c:pt idx="382">
                  <c:v>3.2678</c:v>
                </c:pt>
                <c:pt idx="383">
                  <c:v>3.3282</c:v>
                </c:pt>
                <c:pt idx="384">
                  <c:v>3.326299999999999</c:v>
                </c:pt>
                <c:pt idx="385">
                  <c:v>3.350099999999999</c:v>
                </c:pt>
                <c:pt idx="386">
                  <c:v>3.4037</c:v>
                </c:pt>
                <c:pt idx="387">
                  <c:v>3.4388</c:v>
                </c:pt>
                <c:pt idx="388">
                  <c:v>3.4313</c:v>
                </c:pt>
                <c:pt idx="389">
                  <c:v>3.4872</c:v>
                </c:pt>
                <c:pt idx="390">
                  <c:v>3.434899999999999</c:v>
                </c:pt>
                <c:pt idx="391">
                  <c:v>3.470299999999999</c:v>
                </c:pt>
                <c:pt idx="392">
                  <c:v>3.4422</c:v>
                </c:pt>
                <c:pt idx="393">
                  <c:v>3.417899999999999</c:v>
                </c:pt>
                <c:pt idx="394">
                  <c:v>3.479499999999999</c:v>
                </c:pt>
                <c:pt idx="395">
                  <c:v>3.5452</c:v>
                </c:pt>
                <c:pt idx="396">
                  <c:v>3.5451</c:v>
                </c:pt>
                <c:pt idx="397">
                  <c:v>3.5772</c:v>
                </c:pt>
                <c:pt idx="398">
                  <c:v>3.5847</c:v>
                </c:pt>
                <c:pt idx="399">
                  <c:v>3.4904</c:v>
                </c:pt>
                <c:pt idx="400">
                  <c:v>3.458499999999999</c:v>
                </c:pt>
                <c:pt idx="401">
                  <c:v>3.4979</c:v>
                </c:pt>
                <c:pt idx="402">
                  <c:v>3.4079</c:v>
                </c:pt>
                <c:pt idx="403">
                  <c:v>3.374299999999999</c:v>
                </c:pt>
                <c:pt idx="404">
                  <c:v>3.3631</c:v>
                </c:pt>
                <c:pt idx="405">
                  <c:v>3.4077</c:v>
                </c:pt>
                <c:pt idx="406">
                  <c:v>3.3963</c:v>
                </c:pt>
                <c:pt idx="407">
                  <c:v>3.390699999999999</c:v>
                </c:pt>
                <c:pt idx="408">
                  <c:v>3.3627</c:v>
                </c:pt>
                <c:pt idx="409">
                  <c:v>3.306999999999999</c:v>
                </c:pt>
                <c:pt idx="410">
                  <c:v>3.355199999999999</c:v>
                </c:pt>
                <c:pt idx="411">
                  <c:v>3.310599999999999</c:v>
                </c:pt>
                <c:pt idx="412">
                  <c:v>3.2863</c:v>
                </c:pt>
                <c:pt idx="413">
                  <c:v>3.2788</c:v>
                </c:pt>
                <c:pt idx="414">
                  <c:v>3.2473</c:v>
                </c:pt>
                <c:pt idx="415">
                  <c:v>3.2159</c:v>
                </c:pt>
                <c:pt idx="416">
                  <c:v>3.1499</c:v>
                </c:pt>
                <c:pt idx="417">
                  <c:v>3.1459</c:v>
                </c:pt>
                <c:pt idx="418">
                  <c:v>3.1604</c:v>
                </c:pt>
                <c:pt idx="419">
                  <c:v>3.2135</c:v>
                </c:pt>
                <c:pt idx="420">
                  <c:v>3.1593</c:v>
                </c:pt>
                <c:pt idx="421">
                  <c:v>3.2225</c:v>
                </c:pt>
                <c:pt idx="422">
                  <c:v>3.1709</c:v>
                </c:pt>
                <c:pt idx="423">
                  <c:v>3.147</c:v>
                </c:pt>
                <c:pt idx="424">
                  <c:v>3.1158</c:v>
                </c:pt>
                <c:pt idx="425">
                  <c:v>3.1801</c:v>
                </c:pt>
                <c:pt idx="426">
                  <c:v>3.1709</c:v>
                </c:pt>
                <c:pt idx="427">
                  <c:v>3.1451</c:v>
                </c:pt>
                <c:pt idx="428">
                  <c:v>3.1286</c:v>
                </c:pt>
                <c:pt idx="429">
                  <c:v>3.1139</c:v>
                </c:pt>
                <c:pt idx="430">
                  <c:v>3.1304</c:v>
                </c:pt>
                <c:pt idx="431">
                  <c:v>3.0572</c:v>
                </c:pt>
                <c:pt idx="432">
                  <c:v>3.0735</c:v>
                </c:pt>
                <c:pt idx="433">
                  <c:v>3.0735</c:v>
                </c:pt>
                <c:pt idx="434">
                  <c:v>3.0607</c:v>
                </c:pt>
                <c:pt idx="435">
                  <c:v>2.9408</c:v>
                </c:pt>
                <c:pt idx="436">
                  <c:v>3.0297</c:v>
                </c:pt>
                <c:pt idx="437">
                  <c:v>2.9859</c:v>
                </c:pt>
                <c:pt idx="438">
                  <c:v>2.995</c:v>
                </c:pt>
                <c:pt idx="439">
                  <c:v>2.994899999999999</c:v>
                </c:pt>
                <c:pt idx="440">
                  <c:v>2.938699999999999</c:v>
                </c:pt>
                <c:pt idx="441">
                  <c:v>2.9967</c:v>
                </c:pt>
                <c:pt idx="442">
                  <c:v>2.9693</c:v>
                </c:pt>
                <c:pt idx="443">
                  <c:v>2.9838</c:v>
                </c:pt>
                <c:pt idx="444">
                  <c:v>3.0972</c:v>
                </c:pt>
                <c:pt idx="445">
                  <c:v>2.9692</c:v>
                </c:pt>
                <c:pt idx="446">
                  <c:v>2.9274</c:v>
                </c:pt>
                <c:pt idx="447">
                  <c:v>2.9445</c:v>
                </c:pt>
                <c:pt idx="448">
                  <c:v>2.958</c:v>
                </c:pt>
                <c:pt idx="449">
                  <c:v>2.983500000000001</c:v>
                </c:pt>
                <c:pt idx="450">
                  <c:v>2.982499999999999</c:v>
                </c:pt>
                <c:pt idx="451">
                  <c:v>2.911599999999999</c:v>
                </c:pt>
                <c:pt idx="452">
                  <c:v>2.8636</c:v>
                </c:pt>
                <c:pt idx="453">
                  <c:v>2.930499999999999</c:v>
                </c:pt>
                <c:pt idx="454">
                  <c:v>3.0308</c:v>
                </c:pt>
                <c:pt idx="455">
                  <c:v>3.1118</c:v>
                </c:pt>
                <c:pt idx="456">
                  <c:v>3.16</c:v>
                </c:pt>
                <c:pt idx="457">
                  <c:v>3.1823</c:v>
                </c:pt>
                <c:pt idx="458">
                  <c:v>3.1823</c:v>
                </c:pt>
                <c:pt idx="459">
                  <c:v>3.121</c:v>
                </c:pt>
                <c:pt idx="460">
                  <c:v>3.108</c:v>
                </c:pt>
                <c:pt idx="461">
                  <c:v>3.1377</c:v>
                </c:pt>
                <c:pt idx="462">
                  <c:v>3.0268</c:v>
                </c:pt>
                <c:pt idx="463">
                  <c:v>2.918899999999999</c:v>
                </c:pt>
                <c:pt idx="464">
                  <c:v>2.876999999999999</c:v>
                </c:pt>
                <c:pt idx="465">
                  <c:v>2.8824</c:v>
                </c:pt>
                <c:pt idx="466">
                  <c:v>2.9534</c:v>
                </c:pt>
                <c:pt idx="467">
                  <c:v>2.9058</c:v>
                </c:pt>
                <c:pt idx="468">
                  <c:v>2.9276</c:v>
                </c:pt>
                <c:pt idx="469">
                  <c:v>2.8802</c:v>
                </c:pt>
                <c:pt idx="470">
                  <c:v>2.9275</c:v>
                </c:pt>
                <c:pt idx="471">
                  <c:v>3.0136</c:v>
                </c:pt>
                <c:pt idx="472">
                  <c:v>2.9621</c:v>
                </c:pt>
                <c:pt idx="473">
                  <c:v>3.0006</c:v>
                </c:pt>
                <c:pt idx="474">
                  <c:v>2.9529</c:v>
                </c:pt>
                <c:pt idx="475">
                  <c:v>2.9803</c:v>
                </c:pt>
                <c:pt idx="476">
                  <c:v>2.9454</c:v>
                </c:pt>
                <c:pt idx="477">
                  <c:v>2.7961</c:v>
                </c:pt>
                <c:pt idx="478">
                  <c:v>2.7437</c:v>
                </c:pt>
                <c:pt idx="479">
                  <c:v>2.6114</c:v>
                </c:pt>
                <c:pt idx="480">
                  <c:v>2.6202</c:v>
                </c:pt>
                <c:pt idx="481">
                  <c:v>2.4028</c:v>
                </c:pt>
                <c:pt idx="482">
                  <c:v>2.5585</c:v>
                </c:pt>
                <c:pt idx="483">
                  <c:v>2.317899999999999</c:v>
                </c:pt>
                <c:pt idx="484">
                  <c:v>2.2488</c:v>
                </c:pt>
                <c:pt idx="485">
                  <c:v>2.1061</c:v>
                </c:pt>
                <c:pt idx="486">
                  <c:v>2.3399</c:v>
                </c:pt>
                <c:pt idx="487">
                  <c:v>2.2548</c:v>
                </c:pt>
                <c:pt idx="488">
                  <c:v>2.305299999999999</c:v>
                </c:pt>
                <c:pt idx="489">
                  <c:v>2.2196</c:v>
                </c:pt>
                <c:pt idx="490">
                  <c:v>2.1652</c:v>
                </c:pt>
                <c:pt idx="491">
                  <c:v>2.0624</c:v>
                </c:pt>
                <c:pt idx="492">
                  <c:v>2.0623</c:v>
                </c:pt>
                <c:pt idx="493">
                  <c:v>2.1058</c:v>
                </c:pt>
                <c:pt idx="494">
                  <c:v>2.153</c:v>
                </c:pt>
                <c:pt idx="495">
                  <c:v>2.2994</c:v>
                </c:pt>
                <c:pt idx="496">
                  <c:v>2.2286</c:v>
                </c:pt>
                <c:pt idx="497">
                  <c:v>2.1899</c:v>
                </c:pt>
                <c:pt idx="498">
                  <c:v>2.2561</c:v>
                </c:pt>
                <c:pt idx="499">
                  <c:v>2.176699999999999</c:v>
                </c:pt>
                <c:pt idx="500">
                  <c:v>2.2234</c:v>
                </c:pt>
                <c:pt idx="501">
                  <c:v>2.1302</c:v>
                </c:pt>
                <c:pt idx="502">
                  <c:v>1.9857</c:v>
                </c:pt>
                <c:pt idx="503">
                  <c:v>1.9857</c:v>
                </c:pt>
                <c:pt idx="504">
                  <c:v>1.984</c:v>
                </c:pt>
                <c:pt idx="505">
                  <c:v>2.042899999999999</c:v>
                </c:pt>
                <c:pt idx="506">
                  <c:v>1.9787</c:v>
                </c:pt>
                <c:pt idx="507">
                  <c:v>1.9183</c:v>
                </c:pt>
                <c:pt idx="508">
                  <c:v>1.9475</c:v>
                </c:pt>
                <c:pt idx="509">
                  <c:v>1.9906</c:v>
                </c:pt>
                <c:pt idx="510">
                  <c:v>1.9837</c:v>
                </c:pt>
                <c:pt idx="511">
                  <c:v>2.082</c:v>
                </c:pt>
                <c:pt idx="512">
                  <c:v>2.0479</c:v>
                </c:pt>
                <c:pt idx="513">
                  <c:v>1.9506</c:v>
                </c:pt>
                <c:pt idx="514">
                  <c:v>1.9385</c:v>
                </c:pt>
                <c:pt idx="515">
                  <c:v>1.8576</c:v>
                </c:pt>
                <c:pt idx="516">
                  <c:v>1.718</c:v>
                </c:pt>
                <c:pt idx="517">
                  <c:v>1.8334</c:v>
                </c:pt>
                <c:pt idx="518">
                  <c:v>1.9002</c:v>
                </c:pt>
                <c:pt idx="519">
                  <c:v>1.9711</c:v>
                </c:pt>
                <c:pt idx="520">
                  <c:v>1.9797</c:v>
                </c:pt>
                <c:pt idx="521">
                  <c:v>1.9962</c:v>
                </c:pt>
                <c:pt idx="522">
                  <c:v>1.9154</c:v>
                </c:pt>
                <c:pt idx="523">
                  <c:v>1.756</c:v>
                </c:pt>
                <c:pt idx="524">
                  <c:v>1.8207</c:v>
                </c:pt>
                <c:pt idx="525">
                  <c:v>1.8877</c:v>
                </c:pt>
                <c:pt idx="526">
                  <c:v>1.9872</c:v>
                </c:pt>
                <c:pt idx="527">
                  <c:v>2.0764</c:v>
                </c:pt>
                <c:pt idx="528">
                  <c:v>2.0764</c:v>
                </c:pt>
                <c:pt idx="529">
                  <c:v>2.1496</c:v>
                </c:pt>
                <c:pt idx="530">
                  <c:v>2.2101</c:v>
                </c:pt>
                <c:pt idx="531">
                  <c:v>2.1834</c:v>
                </c:pt>
                <c:pt idx="532">
                  <c:v>2.2477</c:v>
                </c:pt>
                <c:pt idx="533">
                  <c:v>2.155</c:v>
                </c:pt>
                <c:pt idx="534">
                  <c:v>2.176299999999999</c:v>
                </c:pt>
                <c:pt idx="535">
                  <c:v>2.1603</c:v>
                </c:pt>
                <c:pt idx="536">
                  <c:v>2.1888</c:v>
                </c:pt>
                <c:pt idx="537">
                  <c:v>2.2192</c:v>
                </c:pt>
                <c:pt idx="538">
                  <c:v>2.2336</c:v>
                </c:pt>
                <c:pt idx="539">
                  <c:v>2.1089</c:v>
                </c:pt>
                <c:pt idx="540">
                  <c:v>2.2041</c:v>
                </c:pt>
                <c:pt idx="541">
                  <c:v>2.396399999999999</c:v>
                </c:pt>
                <c:pt idx="542">
                  <c:v>2.316699999999999</c:v>
                </c:pt>
                <c:pt idx="543">
                  <c:v>2.1133</c:v>
                </c:pt>
                <c:pt idx="544">
                  <c:v>1.9889</c:v>
                </c:pt>
                <c:pt idx="545">
                  <c:v>1.9854</c:v>
                </c:pt>
                <c:pt idx="546">
                  <c:v>2.0734</c:v>
                </c:pt>
                <c:pt idx="547">
                  <c:v>2.0327</c:v>
                </c:pt>
                <c:pt idx="548">
                  <c:v>2.0371</c:v>
                </c:pt>
                <c:pt idx="549">
                  <c:v>2.0769</c:v>
                </c:pt>
                <c:pt idx="550">
                  <c:v>1.9615</c:v>
                </c:pt>
                <c:pt idx="551">
                  <c:v>2.0564</c:v>
                </c:pt>
                <c:pt idx="552">
                  <c:v>2.0564</c:v>
                </c:pt>
                <c:pt idx="553">
                  <c:v>2.0556</c:v>
                </c:pt>
                <c:pt idx="554">
                  <c:v>2.0451</c:v>
                </c:pt>
                <c:pt idx="555">
                  <c:v>2.0</c:v>
                </c:pt>
                <c:pt idx="556">
                  <c:v>1.9602</c:v>
                </c:pt>
                <c:pt idx="557">
                  <c:v>2.0104</c:v>
                </c:pt>
                <c:pt idx="558">
                  <c:v>1.955</c:v>
                </c:pt>
                <c:pt idx="559">
                  <c:v>1.917</c:v>
                </c:pt>
                <c:pt idx="560">
                  <c:v>1.8835</c:v>
                </c:pt>
                <c:pt idx="561">
                  <c:v>1.8835</c:v>
                </c:pt>
                <c:pt idx="562">
                  <c:v>1.9635</c:v>
                </c:pt>
                <c:pt idx="563">
                  <c:v>1.9739</c:v>
                </c:pt>
                <c:pt idx="564">
                  <c:v>1.9913</c:v>
                </c:pt>
                <c:pt idx="565">
                  <c:v>2.068</c:v>
                </c:pt>
                <c:pt idx="566">
                  <c:v>2.0873</c:v>
                </c:pt>
                <c:pt idx="567">
                  <c:v>2.0331</c:v>
                </c:pt>
                <c:pt idx="568">
                  <c:v>2.0436</c:v>
                </c:pt>
                <c:pt idx="569">
                  <c:v>2.0891</c:v>
                </c:pt>
                <c:pt idx="570">
                  <c:v>2.0296</c:v>
                </c:pt>
                <c:pt idx="571">
                  <c:v>1.9704</c:v>
                </c:pt>
                <c:pt idx="572">
                  <c:v>2.0611</c:v>
                </c:pt>
                <c:pt idx="573">
                  <c:v>2.0121</c:v>
                </c:pt>
                <c:pt idx="574">
                  <c:v>1.9651</c:v>
                </c:pt>
                <c:pt idx="575">
                  <c:v>1.9027</c:v>
                </c:pt>
                <c:pt idx="576">
                  <c:v>1.9079</c:v>
                </c:pt>
                <c:pt idx="577">
                  <c:v>1.8474</c:v>
                </c:pt>
                <c:pt idx="578">
                  <c:v>1.8096</c:v>
                </c:pt>
                <c:pt idx="579">
                  <c:v>1.9233</c:v>
                </c:pt>
                <c:pt idx="580">
                  <c:v>1.9668</c:v>
                </c:pt>
                <c:pt idx="581">
                  <c:v>1.9476</c:v>
                </c:pt>
                <c:pt idx="582">
                  <c:v>2.0244</c:v>
                </c:pt>
                <c:pt idx="583">
                  <c:v>2.0244</c:v>
                </c:pt>
                <c:pt idx="584">
                  <c:v>2.0052</c:v>
                </c:pt>
                <c:pt idx="585">
                  <c:v>1.9162</c:v>
                </c:pt>
                <c:pt idx="586">
                  <c:v>1.8988</c:v>
                </c:pt>
                <c:pt idx="587">
                  <c:v>1.8762</c:v>
                </c:pt>
                <c:pt idx="588">
                  <c:v>1.8762</c:v>
                </c:pt>
                <c:pt idx="589">
                  <c:v>1.9474</c:v>
                </c:pt>
                <c:pt idx="590">
                  <c:v>1.9771</c:v>
                </c:pt>
                <c:pt idx="591">
                  <c:v>1.9946</c:v>
                </c:pt>
                <c:pt idx="592">
                  <c:v>1.9578</c:v>
                </c:pt>
                <c:pt idx="593">
                  <c:v>1.9578</c:v>
                </c:pt>
                <c:pt idx="594">
                  <c:v>1.9683</c:v>
                </c:pt>
                <c:pt idx="595">
                  <c:v>1.903699999999999</c:v>
                </c:pt>
                <c:pt idx="596">
                  <c:v>1.9228</c:v>
                </c:pt>
                <c:pt idx="597">
                  <c:v>1.8636</c:v>
                </c:pt>
                <c:pt idx="598">
                  <c:v>1.8636</c:v>
                </c:pt>
                <c:pt idx="599">
                  <c:v>1.8566</c:v>
                </c:pt>
                <c:pt idx="600">
                  <c:v>1.8983</c:v>
                </c:pt>
                <c:pt idx="601">
                  <c:v>1.977</c:v>
                </c:pt>
                <c:pt idx="602">
                  <c:v>2.0246</c:v>
                </c:pt>
                <c:pt idx="603">
                  <c:v>2.051099999999999</c:v>
                </c:pt>
                <c:pt idx="604">
                  <c:v>2.06</c:v>
                </c:pt>
                <c:pt idx="605">
                  <c:v>1.9946</c:v>
                </c:pt>
                <c:pt idx="606">
                  <c:v>1.9313</c:v>
                </c:pt>
                <c:pt idx="607">
                  <c:v>1.891</c:v>
                </c:pt>
                <c:pt idx="608">
                  <c:v>1.8439</c:v>
                </c:pt>
                <c:pt idx="609">
                  <c:v>1.7971</c:v>
                </c:pt>
                <c:pt idx="610">
                  <c:v>1.8265</c:v>
                </c:pt>
                <c:pt idx="611">
                  <c:v>1.8212</c:v>
                </c:pt>
                <c:pt idx="612">
                  <c:v>1.9224</c:v>
                </c:pt>
                <c:pt idx="613">
                  <c:v>1.9066</c:v>
                </c:pt>
                <c:pt idx="614">
                  <c:v>1.9734</c:v>
                </c:pt>
                <c:pt idx="615">
                  <c:v>1.9822</c:v>
                </c:pt>
                <c:pt idx="616">
                  <c:v>2.0364</c:v>
                </c:pt>
                <c:pt idx="617">
                  <c:v>1.9862</c:v>
                </c:pt>
                <c:pt idx="618">
                  <c:v>1.9741</c:v>
                </c:pt>
                <c:pt idx="619">
                  <c:v>1.9361</c:v>
                </c:pt>
                <c:pt idx="620">
                  <c:v>1.9275</c:v>
                </c:pt>
                <c:pt idx="621">
                  <c:v>1.9827</c:v>
                </c:pt>
                <c:pt idx="622">
                  <c:v>2.0017</c:v>
                </c:pt>
                <c:pt idx="623">
                  <c:v>2.0017</c:v>
                </c:pt>
                <c:pt idx="624">
                  <c:v>2.059099999999999</c:v>
                </c:pt>
                <c:pt idx="625">
                  <c:v>2.0034</c:v>
                </c:pt>
                <c:pt idx="626">
                  <c:v>1.9965</c:v>
                </c:pt>
                <c:pt idx="627">
                  <c:v>1.9757</c:v>
                </c:pt>
                <c:pt idx="628">
                  <c:v>1.9255</c:v>
                </c:pt>
                <c:pt idx="629">
                  <c:v>1.9428</c:v>
                </c:pt>
                <c:pt idx="630">
                  <c:v>1.9705</c:v>
                </c:pt>
                <c:pt idx="631">
                  <c:v>2.0261</c:v>
                </c:pt>
                <c:pt idx="632">
                  <c:v>1.9739</c:v>
                </c:pt>
                <c:pt idx="633">
                  <c:v>2.0104</c:v>
                </c:pt>
                <c:pt idx="634">
                  <c:v>1.9427</c:v>
                </c:pt>
                <c:pt idx="635">
                  <c:v>1.9756</c:v>
                </c:pt>
                <c:pt idx="636">
                  <c:v>2.0121</c:v>
                </c:pt>
                <c:pt idx="637">
                  <c:v>2.0279</c:v>
                </c:pt>
                <c:pt idx="638">
                  <c:v>2.0331</c:v>
                </c:pt>
                <c:pt idx="639">
                  <c:v>2.1263</c:v>
                </c:pt>
                <c:pt idx="640">
                  <c:v>2.2686</c:v>
                </c:pt>
                <c:pt idx="641">
                  <c:v>2.2794</c:v>
                </c:pt>
                <c:pt idx="642">
                  <c:v>2.294</c:v>
                </c:pt>
                <c:pt idx="643">
                  <c:v>2.3772</c:v>
                </c:pt>
                <c:pt idx="644">
                  <c:v>2.359099999999999</c:v>
                </c:pt>
                <c:pt idx="645">
                  <c:v>2.296</c:v>
                </c:pt>
                <c:pt idx="646">
                  <c:v>2.2781</c:v>
                </c:pt>
                <c:pt idx="647">
                  <c:v>2.2317</c:v>
                </c:pt>
                <c:pt idx="648">
                  <c:v>2.2479</c:v>
                </c:pt>
                <c:pt idx="649">
                  <c:v>2.1836</c:v>
                </c:pt>
                <c:pt idx="650">
                  <c:v>2.1997</c:v>
                </c:pt>
                <c:pt idx="651">
                  <c:v>2.1587</c:v>
                </c:pt>
                <c:pt idx="652">
                  <c:v>2.2088</c:v>
                </c:pt>
                <c:pt idx="653">
                  <c:v>2.182</c:v>
                </c:pt>
                <c:pt idx="654">
                  <c:v>2.2988</c:v>
                </c:pt>
                <c:pt idx="655">
                  <c:v>2.2233</c:v>
                </c:pt>
                <c:pt idx="656">
                  <c:v>2.1805</c:v>
                </c:pt>
                <c:pt idx="657">
                  <c:v>2.0545</c:v>
                </c:pt>
                <c:pt idx="658">
                  <c:v>2.0474</c:v>
                </c:pt>
                <c:pt idx="659">
                  <c:v>1.9823</c:v>
                </c:pt>
                <c:pt idx="660">
                  <c:v>2.035099999999999</c:v>
                </c:pt>
                <c:pt idx="661">
                  <c:v>2.051</c:v>
                </c:pt>
                <c:pt idx="662">
                  <c:v>1.9823</c:v>
                </c:pt>
                <c:pt idx="663">
                  <c:v>1.9805</c:v>
                </c:pt>
                <c:pt idx="664">
                  <c:v>1.9981</c:v>
                </c:pt>
                <c:pt idx="665">
                  <c:v>1.9753</c:v>
                </c:pt>
                <c:pt idx="666">
                  <c:v>1.9665</c:v>
                </c:pt>
                <c:pt idx="667">
                  <c:v>1.9629</c:v>
                </c:pt>
                <c:pt idx="668">
                  <c:v>1.9349</c:v>
                </c:pt>
                <c:pt idx="669">
                  <c:v>1.9735</c:v>
                </c:pt>
                <c:pt idx="670">
                  <c:v>1.984</c:v>
                </c:pt>
                <c:pt idx="671">
                  <c:v>1.9383</c:v>
                </c:pt>
                <c:pt idx="672">
                  <c:v>1.9348</c:v>
                </c:pt>
                <c:pt idx="673">
                  <c:v>1.9137</c:v>
                </c:pt>
                <c:pt idx="674">
                  <c:v>1.9435</c:v>
                </c:pt>
                <c:pt idx="675">
                  <c:v>1.9277</c:v>
                </c:pt>
                <c:pt idx="676">
                  <c:v>1.9312</c:v>
                </c:pt>
                <c:pt idx="677">
                  <c:v>1.8786</c:v>
                </c:pt>
                <c:pt idx="678">
                  <c:v>1.8716</c:v>
                </c:pt>
                <c:pt idx="679">
                  <c:v>1.8402</c:v>
                </c:pt>
                <c:pt idx="680">
                  <c:v>1.8227</c:v>
                </c:pt>
                <c:pt idx="681">
                  <c:v>1.867</c:v>
                </c:pt>
                <c:pt idx="682">
                  <c:v>1.8376</c:v>
                </c:pt>
                <c:pt idx="683">
                  <c:v>1.7637</c:v>
                </c:pt>
                <c:pt idx="684">
                  <c:v>1.7671</c:v>
                </c:pt>
                <c:pt idx="685">
                  <c:v>1.7603</c:v>
                </c:pt>
                <c:pt idx="686">
                  <c:v>1.6971</c:v>
                </c:pt>
                <c:pt idx="687">
                  <c:v>1.7226</c:v>
                </c:pt>
                <c:pt idx="688">
                  <c:v>1.7414</c:v>
                </c:pt>
                <c:pt idx="689">
                  <c:v>1.7688</c:v>
                </c:pt>
                <c:pt idx="690">
                  <c:v>1.7346</c:v>
                </c:pt>
                <c:pt idx="691">
                  <c:v>1.7774</c:v>
                </c:pt>
                <c:pt idx="692">
                  <c:v>1.738</c:v>
                </c:pt>
                <c:pt idx="693">
                  <c:v>1.738</c:v>
                </c:pt>
                <c:pt idx="694">
                  <c:v>1.7448</c:v>
                </c:pt>
                <c:pt idx="695">
                  <c:v>1.622</c:v>
                </c:pt>
                <c:pt idx="696">
                  <c:v>1.5578</c:v>
                </c:pt>
                <c:pt idx="697">
                  <c:v>1.452</c:v>
                </c:pt>
                <c:pt idx="698">
                  <c:v>1.5239</c:v>
                </c:pt>
                <c:pt idx="699">
                  <c:v>1.5744</c:v>
                </c:pt>
                <c:pt idx="700">
                  <c:v>1.6592</c:v>
                </c:pt>
                <c:pt idx="701">
                  <c:v>1.6388</c:v>
                </c:pt>
                <c:pt idx="702">
                  <c:v>1.6353</c:v>
                </c:pt>
                <c:pt idx="703">
                  <c:v>1.586</c:v>
                </c:pt>
                <c:pt idx="704">
                  <c:v>1.6642</c:v>
                </c:pt>
                <c:pt idx="705">
                  <c:v>1.5927</c:v>
                </c:pt>
                <c:pt idx="706">
                  <c:v>1.642</c:v>
                </c:pt>
                <c:pt idx="707">
                  <c:v>1.5773</c:v>
                </c:pt>
                <c:pt idx="708">
                  <c:v>1.5738</c:v>
                </c:pt>
                <c:pt idx="709">
                  <c:v>1.6197</c:v>
                </c:pt>
                <c:pt idx="710">
                  <c:v>1.6572</c:v>
                </c:pt>
                <c:pt idx="711">
                  <c:v>1.6162</c:v>
                </c:pt>
                <c:pt idx="712">
                  <c:v>1.6742</c:v>
                </c:pt>
                <c:pt idx="713">
                  <c:v>1.6024</c:v>
                </c:pt>
                <c:pt idx="714">
                  <c:v>1.6262</c:v>
                </c:pt>
                <c:pt idx="715">
                  <c:v>1.6177</c:v>
                </c:pt>
                <c:pt idx="716">
                  <c:v>1.5768</c:v>
                </c:pt>
                <c:pt idx="717">
                  <c:v>1.6449</c:v>
                </c:pt>
                <c:pt idx="718">
                  <c:v>1.5885</c:v>
                </c:pt>
                <c:pt idx="719">
                  <c:v>1.6294</c:v>
                </c:pt>
                <c:pt idx="720">
                  <c:v>1.6294</c:v>
                </c:pt>
                <c:pt idx="721">
                  <c:v>1.5969</c:v>
                </c:pt>
                <c:pt idx="722">
                  <c:v>1.5491</c:v>
                </c:pt>
                <c:pt idx="723">
                  <c:v>1.5117</c:v>
                </c:pt>
                <c:pt idx="724">
                  <c:v>1.5015</c:v>
                </c:pt>
                <c:pt idx="725">
                  <c:v>1.5167</c:v>
                </c:pt>
                <c:pt idx="726">
                  <c:v>1.4743</c:v>
                </c:pt>
                <c:pt idx="727">
                  <c:v>1.4876</c:v>
                </c:pt>
                <c:pt idx="728">
                  <c:v>1.4724</c:v>
                </c:pt>
                <c:pt idx="729">
                  <c:v>1.5078</c:v>
                </c:pt>
                <c:pt idx="730">
                  <c:v>1.4942</c:v>
                </c:pt>
                <c:pt idx="731">
                  <c:v>1.5077</c:v>
                </c:pt>
                <c:pt idx="732">
                  <c:v>1.4567</c:v>
                </c:pt>
                <c:pt idx="733">
                  <c:v>1.4263</c:v>
                </c:pt>
                <c:pt idx="734">
                  <c:v>1.3875</c:v>
                </c:pt>
                <c:pt idx="735">
                  <c:v>1.3975</c:v>
                </c:pt>
                <c:pt idx="736">
                  <c:v>1.4378</c:v>
                </c:pt>
                <c:pt idx="737">
                  <c:v>1.5463</c:v>
                </c:pt>
                <c:pt idx="738">
                  <c:v>1.5019</c:v>
                </c:pt>
                <c:pt idx="739">
                  <c:v>1.4679</c:v>
                </c:pt>
                <c:pt idx="740">
                  <c:v>1.524</c:v>
                </c:pt>
                <c:pt idx="741">
                  <c:v>1.4779</c:v>
                </c:pt>
                <c:pt idx="742">
                  <c:v>1.5631</c:v>
                </c:pt>
                <c:pt idx="743">
                  <c:v>1.5664</c:v>
                </c:pt>
                <c:pt idx="744">
                  <c:v>1.6283</c:v>
                </c:pt>
                <c:pt idx="745">
                  <c:v>1.6491</c:v>
                </c:pt>
                <c:pt idx="746">
                  <c:v>1.6881</c:v>
                </c:pt>
                <c:pt idx="747">
                  <c:v>1.6573</c:v>
                </c:pt>
                <c:pt idx="748">
                  <c:v>1.6642</c:v>
                </c:pt>
                <c:pt idx="749">
                  <c:v>1.7378</c:v>
                </c:pt>
                <c:pt idx="750">
                  <c:v>1.8155</c:v>
                </c:pt>
                <c:pt idx="751">
                  <c:v>1.8346</c:v>
                </c:pt>
                <c:pt idx="752">
                  <c:v>1.8105</c:v>
                </c:pt>
                <c:pt idx="753">
                  <c:v>1.8053</c:v>
                </c:pt>
                <c:pt idx="754">
                  <c:v>1.7984</c:v>
                </c:pt>
                <c:pt idx="755">
                  <c:v>1.6916</c:v>
                </c:pt>
                <c:pt idx="756">
                  <c:v>1.6779</c:v>
                </c:pt>
                <c:pt idx="757">
                  <c:v>1.6865</c:v>
                </c:pt>
                <c:pt idx="758">
                  <c:v>1.6506</c:v>
                </c:pt>
                <c:pt idx="759">
                  <c:v>1.6335</c:v>
                </c:pt>
                <c:pt idx="760">
                  <c:v>1.6506</c:v>
                </c:pt>
                <c:pt idx="761">
                  <c:v>1.6233</c:v>
                </c:pt>
                <c:pt idx="762">
                  <c:v>1.5484</c:v>
                </c:pt>
                <c:pt idx="763">
                  <c:v>1.5484</c:v>
                </c:pt>
                <c:pt idx="764">
                  <c:v>1.5722</c:v>
                </c:pt>
                <c:pt idx="765">
                  <c:v>1.596</c:v>
                </c:pt>
                <c:pt idx="766">
                  <c:v>1.6781</c:v>
                </c:pt>
                <c:pt idx="767">
                  <c:v>1.6678</c:v>
                </c:pt>
                <c:pt idx="768">
                  <c:v>1.6541</c:v>
                </c:pt>
                <c:pt idx="769">
                  <c:v>1.7005</c:v>
                </c:pt>
                <c:pt idx="770">
                  <c:v>1.7576</c:v>
                </c:pt>
                <c:pt idx="771">
                  <c:v>1.723</c:v>
                </c:pt>
                <c:pt idx="772">
                  <c:v>1.866</c:v>
                </c:pt>
                <c:pt idx="773">
                  <c:v>1.8415</c:v>
                </c:pt>
                <c:pt idx="774">
                  <c:v>1.8083</c:v>
                </c:pt>
                <c:pt idx="775">
                  <c:v>1.7718</c:v>
                </c:pt>
                <c:pt idx="776">
                  <c:v>1.764</c:v>
                </c:pt>
                <c:pt idx="777">
                  <c:v>1.7528</c:v>
                </c:pt>
                <c:pt idx="778">
                  <c:v>1.7094</c:v>
                </c:pt>
                <c:pt idx="779">
                  <c:v>1.6662</c:v>
                </c:pt>
                <c:pt idx="780">
                  <c:v>1.6095</c:v>
                </c:pt>
                <c:pt idx="781">
                  <c:v>1.6542</c:v>
                </c:pt>
                <c:pt idx="782">
                  <c:v>1.6335</c:v>
                </c:pt>
                <c:pt idx="783">
                  <c:v>1.6249</c:v>
                </c:pt>
                <c:pt idx="784">
                  <c:v>1.6198</c:v>
                </c:pt>
                <c:pt idx="785">
                  <c:v>1.6146</c:v>
                </c:pt>
                <c:pt idx="786">
                  <c:v>1.6732</c:v>
                </c:pt>
                <c:pt idx="787">
                  <c:v>1.7428</c:v>
                </c:pt>
                <c:pt idx="788">
                  <c:v>1.7428</c:v>
                </c:pt>
                <c:pt idx="789">
                  <c:v>1.7132</c:v>
                </c:pt>
                <c:pt idx="790">
                  <c:v>1.6742</c:v>
                </c:pt>
                <c:pt idx="791">
                  <c:v>1.6699</c:v>
                </c:pt>
                <c:pt idx="792">
                  <c:v>1.656</c:v>
                </c:pt>
                <c:pt idx="793">
                  <c:v>1.663</c:v>
                </c:pt>
                <c:pt idx="794">
                  <c:v>1.7186</c:v>
                </c:pt>
                <c:pt idx="795">
                  <c:v>1.8185</c:v>
                </c:pt>
                <c:pt idx="796">
                  <c:v>1.8344</c:v>
                </c:pt>
                <c:pt idx="797">
                  <c:v>1.7633</c:v>
                </c:pt>
                <c:pt idx="798">
                  <c:v>1.8134</c:v>
                </c:pt>
                <c:pt idx="799">
                  <c:v>1.7572</c:v>
                </c:pt>
                <c:pt idx="800">
                  <c:v>1.7889</c:v>
                </c:pt>
                <c:pt idx="801">
                  <c:v>1.8233</c:v>
                </c:pt>
                <c:pt idx="802">
                  <c:v>1.7451</c:v>
                </c:pt>
                <c:pt idx="803">
                  <c:v>1.7189</c:v>
                </c:pt>
                <c:pt idx="804">
                  <c:v>1.6901</c:v>
                </c:pt>
                <c:pt idx="805">
                  <c:v>1.7242</c:v>
                </c:pt>
                <c:pt idx="806">
                  <c:v>1.7147</c:v>
                </c:pt>
                <c:pt idx="807">
                  <c:v>1.6841</c:v>
                </c:pt>
                <c:pt idx="808">
                  <c:v>1.7507</c:v>
                </c:pt>
                <c:pt idx="809">
                  <c:v>1.6466</c:v>
                </c:pt>
                <c:pt idx="810">
                  <c:v>1.6148</c:v>
                </c:pt>
                <c:pt idx="811">
                  <c:v>1.6063</c:v>
                </c:pt>
                <c:pt idx="812">
                  <c:v>1.6063</c:v>
                </c:pt>
                <c:pt idx="813">
                  <c:v>1.5945</c:v>
                </c:pt>
                <c:pt idx="814">
                  <c:v>1.5911</c:v>
                </c:pt>
                <c:pt idx="815">
                  <c:v>1.5928</c:v>
                </c:pt>
                <c:pt idx="816">
                  <c:v>1.58</c:v>
                </c:pt>
                <c:pt idx="817">
                  <c:v>1.6131</c:v>
                </c:pt>
                <c:pt idx="818">
                  <c:v>1.6659</c:v>
                </c:pt>
                <c:pt idx="819">
                  <c:v>1.6796</c:v>
                </c:pt>
                <c:pt idx="820">
                  <c:v>1.6796</c:v>
                </c:pt>
                <c:pt idx="821">
                  <c:v>1.6899</c:v>
                </c:pt>
                <c:pt idx="822">
                  <c:v>1.6625</c:v>
                </c:pt>
                <c:pt idx="823">
                  <c:v>1.6369</c:v>
                </c:pt>
                <c:pt idx="824">
                  <c:v>1.6284</c:v>
                </c:pt>
                <c:pt idx="825">
                  <c:v>1.6147</c:v>
                </c:pt>
                <c:pt idx="826">
                  <c:v>1.6156</c:v>
                </c:pt>
                <c:pt idx="827">
                  <c:v>1.6207</c:v>
                </c:pt>
                <c:pt idx="828">
                  <c:v>1.6028</c:v>
                </c:pt>
                <c:pt idx="829">
                  <c:v>1.5875</c:v>
                </c:pt>
                <c:pt idx="830">
                  <c:v>1.5857</c:v>
                </c:pt>
                <c:pt idx="831">
                  <c:v>1.6215</c:v>
                </c:pt>
                <c:pt idx="832">
                  <c:v>1.6164</c:v>
                </c:pt>
                <c:pt idx="833">
                  <c:v>1.6541</c:v>
                </c:pt>
                <c:pt idx="834">
                  <c:v>1.698</c:v>
                </c:pt>
                <c:pt idx="835">
                  <c:v>1.7299</c:v>
                </c:pt>
                <c:pt idx="836">
                  <c:v>1.7015</c:v>
                </c:pt>
                <c:pt idx="837">
                  <c:v>1.7717</c:v>
                </c:pt>
                <c:pt idx="838">
                  <c:v>1.817</c:v>
                </c:pt>
                <c:pt idx="839">
                  <c:v>1.8014</c:v>
                </c:pt>
                <c:pt idx="840">
                  <c:v>1.7962</c:v>
                </c:pt>
                <c:pt idx="841">
                  <c:v>1.7623</c:v>
                </c:pt>
                <c:pt idx="842">
                  <c:v>1.7737</c:v>
                </c:pt>
                <c:pt idx="843">
                  <c:v>1.7737</c:v>
                </c:pt>
                <c:pt idx="844">
                  <c:v>1.7511</c:v>
                </c:pt>
                <c:pt idx="845">
                  <c:v>1.7364</c:v>
                </c:pt>
                <c:pt idx="846">
                  <c:v>1.7009</c:v>
                </c:pt>
                <c:pt idx="847">
                  <c:v>1.7574</c:v>
                </c:pt>
                <c:pt idx="848">
                  <c:v>1.7574</c:v>
                </c:pt>
                <c:pt idx="849">
                  <c:v>1.8371</c:v>
                </c:pt>
                <c:pt idx="850">
                  <c:v>1.9121</c:v>
                </c:pt>
                <c:pt idx="851">
                  <c:v>1.8991</c:v>
                </c:pt>
                <c:pt idx="852">
                  <c:v>1.8974</c:v>
                </c:pt>
                <c:pt idx="853">
                  <c:v>1.8683</c:v>
                </c:pt>
                <c:pt idx="854">
                  <c:v>1.8568</c:v>
                </c:pt>
                <c:pt idx="855">
                  <c:v>1.8958</c:v>
                </c:pt>
                <c:pt idx="856">
                  <c:v>1.8677</c:v>
                </c:pt>
                <c:pt idx="857">
                  <c:v>1.8448</c:v>
                </c:pt>
                <c:pt idx="858">
                  <c:v>1.836</c:v>
                </c:pt>
                <c:pt idx="859">
                  <c:v>1.8185</c:v>
                </c:pt>
                <c:pt idx="860">
                  <c:v>1.8794</c:v>
                </c:pt>
                <c:pt idx="861">
                  <c:v>1.8416</c:v>
                </c:pt>
                <c:pt idx="862">
                  <c:v>1.8416</c:v>
                </c:pt>
                <c:pt idx="863">
                  <c:v>1.8417</c:v>
                </c:pt>
                <c:pt idx="864">
                  <c:v>1.8241</c:v>
                </c:pt>
                <c:pt idx="865">
                  <c:v>1.8498</c:v>
                </c:pt>
                <c:pt idx="866">
                  <c:v>1.9487</c:v>
                </c:pt>
                <c:pt idx="867">
                  <c:v>1.9613</c:v>
                </c:pt>
                <c:pt idx="868">
                  <c:v>1.9991</c:v>
                </c:pt>
                <c:pt idx="869">
                  <c:v>1.992</c:v>
                </c:pt>
                <c:pt idx="870">
                  <c:v>1.9849</c:v>
                </c:pt>
                <c:pt idx="871">
                  <c:v>2.014899999999999</c:v>
                </c:pt>
                <c:pt idx="872">
                  <c:v>1.9548</c:v>
                </c:pt>
                <c:pt idx="873">
                  <c:v>1.998</c:v>
                </c:pt>
                <c:pt idx="874">
                  <c:v>1.9603</c:v>
                </c:pt>
                <c:pt idx="875">
                  <c:v>1.9568</c:v>
                </c:pt>
                <c:pt idx="876">
                  <c:v>1.9499</c:v>
                </c:pt>
                <c:pt idx="877">
                  <c:v>1.9635</c:v>
                </c:pt>
                <c:pt idx="878">
                  <c:v>1.977</c:v>
                </c:pt>
                <c:pt idx="879">
                  <c:v>2.0277</c:v>
                </c:pt>
                <c:pt idx="880">
                  <c:v>1.9974</c:v>
                </c:pt>
                <c:pt idx="881">
                  <c:v>2.0017</c:v>
                </c:pt>
                <c:pt idx="882">
                  <c:v>2.0017</c:v>
                </c:pt>
                <c:pt idx="883">
                  <c:v>2.0278</c:v>
                </c:pt>
                <c:pt idx="884">
                  <c:v>2.0087</c:v>
                </c:pt>
                <c:pt idx="885">
                  <c:v>1.9766</c:v>
                </c:pt>
                <c:pt idx="886">
                  <c:v>1.9619</c:v>
                </c:pt>
                <c:pt idx="887">
                  <c:v>1.8637</c:v>
                </c:pt>
                <c:pt idx="888">
                  <c:v>1.8808</c:v>
                </c:pt>
                <c:pt idx="889">
                  <c:v>1.9014</c:v>
                </c:pt>
                <c:pt idx="890">
                  <c:v>1.8756</c:v>
                </c:pt>
                <c:pt idx="891">
                  <c:v>1.8412</c:v>
                </c:pt>
                <c:pt idx="892">
                  <c:v>1.8755</c:v>
                </c:pt>
                <c:pt idx="893">
                  <c:v>1.8978</c:v>
                </c:pt>
                <c:pt idx="894">
                  <c:v>1.9375</c:v>
                </c:pt>
                <c:pt idx="895">
                  <c:v>1.9965</c:v>
                </c:pt>
                <c:pt idx="896">
                  <c:v>2.0427</c:v>
                </c:pt>
                <c:pt idx="897">
                  <c:v>2.0576</c:v>
                </c:pt>
                <c:pt idx="898">
                  <c:v>2.0156</c:v>
                </c:pt>
                <c:pt idx="899">
                  <c:v>2.0209</c:v>
                </c:pt>
                <c:pt idx="900">
                  <c:v>2.0296</c:v>
                </c:pt>
                <c:pt idx="901">
                  <c:v>1.9895</c:v>
                </c:pt>
                <c:pt idx="902">
                  <c:v>1.9546</c:v>
                </c:pt>
                <c:pt idx="903">
                  <c:v>1.901699999999999</c:v>
                </c:pt>
                <c:pt idx="904">
                  <c:v>1.9581</c:v>
                </c:pt>
                <c:pt idx="905">
                  <c:v>1.9112</c:v>
                </c:pt>
                <c:pt idx="906">
                  <c:v>1.925</c:v>
                </c:pt>
                <c:pt idx="907">
                  <c:v>1.9198</c:v>
                </c:pt>
                <c:pt idx="908">
                  <c:v>1.9094</c:v>
                </c:pt>
                <c:pt idx="909">
                  <c:v>1.8454</c:v>
                </c:pt>
                <c:pt idx="910">
                  <c:v>1.8487</c:v>
                </c:pt>
                <c:pt idx="911">
                  <c:v>1.8486</c:v>
                </c:pt>
                <c:pt idx="912">
                  <c:v>1.8314</c:v>
                </c:pt>
                <c:pt idx="913">
                  <c:v>1.859</c:v>
                </c:pt>
                <c:pt idx="914">
                  <c:v>1.8106</c:v>
                </c:pt>
                <c:pt idx="915">
                  <c:v>1.7625</c:v>
                </c:pt>
                <c:pt idx="916">
                  <c:v>1.7128</c:v>
                </c:pt>
                <c:pt idx="917">
                  <c:v>1.746</c:v>
                </c:pt>
                <c:pt idx="918">
                  <c:v>1.7502</c:v>
                </c:pt>
                <c:pt idx="919">
                  <c:v>1.8034</c:v>
                </c:pt>
                <c:pt idx="920">
                  <c:v>1.7887</c:v>
                </c:pt>
                <c:pt idx="921">
                  <c:v>1.7208</c:v>
                </c:pt>
                <c:pt idx="922">
                  <c:v>1.6798</c:v>
                </c:pt>
                <c:pt idx="923">
                  <c:v>1.7224</c:v>
                </c:pt>
                <c:pt idx="924">
                  <c:v>1.695</c:v>
                </c:pt>
                <c:pt idx="925">
                  <c:v>1.6847</c:v>
                </c:pt>
                <c:pt idx="926">
                  <c:v>1.7049</c:v>
                </c:pt>
                <c:pt idx="927">
                  <c:v>1.6929</c:v>
                </c:pt>
                <c:pt idx="928">
                  <c:v>1.7065</c:v>
                </c:pt>
                <c:pt idx="929">
                  <c:v>1.7047</c:v>
                </c:pt>
                <c:pt idx="930">
                  <c:v>1.708</c:v>
                </c:pt>
                <c:pt idx="931">
                  <c:v>1.6633</c:v>
                </c:pt>
                <c:pt idx="932">
                  <c:v>1.6701</c:v>
                </c:pt>
                <c:pt idx="933">
                  <c:v>1.6717</c:v>
                </c:pt>
                <c:pt idx="934">
                  <c:v>1.629</c:v>
                </c:pt>
                <c:pt idx="935">
                  <c:v>1.6255</c:v>
                </c:pt>
                <c:pt idx="936">
                  <c:v>1.7382</c:v>
                </c:pt>
                <c:pt idx="937">
                  <c:v>1.7588</c:v>
                </c:pt>
                <c:pt idx="938">
                  <c:v>1.7778</c:v>
                </c:pt>
                <c:pt idx="939">
                  <c:v>1.7665</c:v>
                </c:pt>
                <c:pt idx="940">
                  <c:v>1.8109</c:v>
                </c:pt>
                <c:pt idx="941">
                  <c:v>1.8973</c:v>
                </c:pt>
                <c:pt idx="942">
                  <c:v>1.9199</c:v>
                </c:pt>
                <c:pt idx="943">
                  <c:v>1.974</c:v>
                </c:pt>
                <c:pt idx="944">
                  <c:v>1.9347</c:v>
                </c:pt>
                <c:pt idx="945">
                  <c:v>1.8809</c:v>
                </c:pt>
                <c:pt idx="946">
                  <c:v>1.9506</c:v>
                </c:pt>
                <c:pt idx="947">
                  <c:v>1.9647</c:v>
                </c:pt>
                <c:pt idx="948">
                  <c:v>1.9263</c:v>
                </c:pt>
                <c:pt idx="949">
                  <c:v>2.039499999999999</c:v>
                </c:pt>
                <c:pt idx="950">
                  <c:v>2.015699999999999</c:v>
                </c:pt>
                <c:pt idx="951">
                  <c:v>2.0081</c:v>
                </c:pt>
                <c:pt idx="952">
                  <c:v>2.0081</c:v>
                </c:pt>
                <c:pt idx="953">
                  <c:v>2.1652</c:v>
                </c:pt>
                <c:pt idx="954">
                  <c:v>2.1153</c:v>
                </c:pt>
                <c:pt idx="955">
                  <c:v>2.111</c:v>
                </c:pt>
                <c:pt idx="956">
                  <c:v>2.1282</c:v>
                </c:pt>
                <c:pt idx="957">
                  <c:v>2.1193</c:v>
                </c:pt>
                <c:pt idx="958">
                  <c:v>2.1462</c:v>
                </c:pt>
                <c:pt idx="959">
                  <c:v>2.0892</c:v>
                </c:pt>
                <c:pt idx="960">
                  <c:v>2.0769</c:v>
                </c:pt>
                <c:pt idx="961">
                  <c:v>2.1718</c:v>
                </c:pt>
                <c:pt idx="962">
                  <c:v>2.2097</c:v>
                </c:pt>
                <c:pt idx="963">
                  <c:v>2.1846</c:v>
                </c:pt>
                <c:pt idx="964">
                  <c:v>2.228</c:v>
                </c:pt>
                <c:pt idx="965">
                  <c:v>2.1489</c:v>
                </c:pt>
                <c:pt idx="966">
                  <c:v>2.1295</c:v>
                </c:pt>
                <c:pt idx="967">
                  <c:v>2.1817</c:v>
                </c:pt>
                <c:pt idx="968">
                  <c:v>2.1854</c:v>
                </c:pt>
                <c:pt idx="969">
                  <c:v>2.3527</c:v>
                </c:pt>
                <c:pt idx="970">
                  <c:v>2.4144</c:v>
                </c:pt>
                <c:pt idx="971">
                  <c:v>2.531</c:v>
                </c:pt>
                <c:pt idx="972">
                  <c:v>2.536799999999999</c:v>
                </c:pt>
                <c:pt idx="973">
                  <c:v>2.6082</c:v>
                </c:pt>
                <c:pt idx="974">
                  <c:v>2.535299999999999</c:v>
                </c:pt>
                <c:pt idx="975">
                  <c:v>2.4721</c:v>
                </c:pt>
                <c:pt idx="976">
                  <c:v>2.4857</c:v>
                </c:pt>
                <c:pt idx="977">
                  <c:v>2.4765</c:v>
                </c:pt>
                <c:pt idx="978">
                  <c:v>2.4693</c:v>
                </c:pt>
                <c:pt idx="979">
                  <c:v>2.5032</c:v>
                </c:pt>
                <c:pt idx="980">
                  <c:v>2.5032</c:v>
                </c:pt>
                <c:pt idx="981">
                  <c:v>2.7391</c:v>
                </c:pt>
                <c:pt idx="982">
                  <c:v>2.6356</c:v>
                </c:pt>
                <c:pt idx="983">
                  <c:v>2.634</c:v>
                </c:pt>
                <c:pt idx="984">
                  <c:v>2.6238</c:v>
                </c:pt>
                <c:pt idx="985">
                  <c:v>2.572099999999999</c:v>
                </c:pt>
                <c:pt idx="986">
                  <c:v>2.5821</c:v>
                </c:pt>
                <c:pt idx="987">
                  <c:v>2.5372</c:v>
                </c:pt>
                <c:pt idx="988">
                  <c:v>2.531699999999999</c:v>
                </c:pt>
                <c:pt idx="989">
                  <c:v>2.4888</c:v>
                </c:pt>
                <c:pt idx="990">
                  <c:v>2.5284</c:v>
                </c:pt>
                <c:pt idx="991">
                  <c:v>2.4839</c:v>
                </c:pt>
                <c:pt idx="992">
                  <c:v>2.4804</c:v>
                </c:pt>
                <c:pt idx="993">
                  <c:v>2.5049</c:v>
                </c:pt>
                <c:pt idx="994">
                  <c:v>2.588</c:v>
                </c:pt>
                <c:pt idx="995">
                  <c:v>2.5712</c:v>
                </c:pt>
                <c:pt idx="996">
                  <c:v>2.5624</c:v>
                </c:pt>
                <c:pt idx="997">
                  <c:v>2.6023</c:v>
                </c:pt>
                <c:pt idx="998">
                  <c:v>2.6101</c:v>
                </c:pt>
                <c:pt idx="999">
                  <c:v>2.5762</c:v>
                </c:pt>
                <c:pt idx="1000">
                  <c:v>2.706</c:v>
                </c:pt>
                <c:pt idx="1001">
                  <c:v>2.596</c:v>
                </c:pt>
                <c:pt idx="1002">
                  <c:v>2.6333</c:v>
                </c:pt>
                <c:pt idx="1003">
                  <c:v>2.6421</c:v>
                </c:pt>
                <c:pt idx="1004">
                  <c:v>2.5986</c:v>
                </c:pt>
                <c:pt idx="1005">
                  <c:v>2.5892</c:v>
                </c:pt>
                <c:pt idx="1006">
                  <c:v>2.5784</c:v>
                </c:pt>
                <c:pt idx="1007">
                  <c:v>2.6206</c:v>
                </c:pt>
                <c:pt idx="1008">
                  <c:v>2.719</c:v>
                </c:pt>
                <c:pt idx="1009">
                  <c:v>2.7136</c:v>
                </c:pt>
                <c:pt idx="1010">
                  <c:v>2.7664</c:v>
                </c:pt>
                <c:pt idx="1011">
                  <c:v>2.825099999999999</c:v>
                </c:pt>
                <c:pt idx="1012">
                  <c:v>2.8804</c:v>
                </c:pt>
                <c:pt idx="1013">
                  <c:v>2.8142</c:v>
                </c:pt>
                <c:pt idx="1014">
                  <c:v>2.8935</c:v>
                </c:pt>
                <c:pt idx="1015">
                  <c:v>2.8844</c:v>
                </c:pt>
                <c:pt idx="1016">
                  <c:v>2.814599999999999</c:v>
                </c:pt>
                <c:pt idx="1017">
                  <c:v>2.7853</c:v>
                </c:pt>
                <c:pt idx="1018">
                  <c:v>2.7087</c:v>
                </c:pt>
                <c:pt idx="1019">
                  <c:v>2.7653</c:v>
                </c:pt>
                <c:pt idx="1020">
                  <c:v>2.761700000000001</c:v>
                </c:pt>
                <c:pt idx="1021">
                  <c:v>2.7839</c:v>
                </c:pt>
                <c:pt idx="1022">
                  <c:v>2.7839</c:v>
                </c:pt>
                <c:pt idx="1023">
                  <c:v>2.8576</c:v>
                </c:pt>
                <c:pt idx="1024">
                  <c:v>2.896599999999999</c:v>
                </c:pt>
                <c:pt idx="1025">
                  <c:v>2.9937</c:v>
                </c:pt>
                <c:pt idx="1026">
                  <c:v>2.9342</c:v>
                </c:pt>
                <c:pt idx="1027">
                  <c:v>2.911999999999999</c:v>
                </c:pt>
                <c:pt idx="1028">
                  <c:v>2.9643</c:v>
                </c:pt>
                <c:pt idx="1029">
                  <c:v>2.912199999999999</c:v>
                </c:pt>
                <c:pt idx="1030">
                  <c:v>2.9095</c:v>
                </c:pt>
                <c:pt idx="1031">
                  <c:v>2.8846</c:v>
                </c:pt>
                <c:pt idx="1032">
                  <c:v>2.8643</c:v>
                </c:pt>
                <c:pt idx="1033">
                  <c:v>2.846799999999999</c:v>
                </c:pt>
                <c:pt idx="1034">
                  <c:v>2.6878</c:v>
                </c:pt>
                <c:pt idx="1035">
                  <c:v>2.7519</c:v>
                </c:pt>
                <c:pt idx="1036">
                  <c:v>2.7337</c:v>
                </c:pt>
                <c:pt idx="1037">
                  <c:v>2.6999</c:v>
                </c:pt>
                <c:pt idx="1038">
                  <c:v>2.6552</c:v>
                </c:pt>
                <c:pt idx="1039">
                  <c:v>2.628</c:v>
                </c:pt>
                <c:pt idx="1040">
                  <c:v>2.6498</c:v>
                </c:pt>
                <c:pt idx="1041">
                  <c:v>2.624500000000001</c:v>
                </c:pt>
                <c:pt idx="1042">
                  <c:v>2.61</c:v>
                </c:pt>
                <c:pt idx="1043">
                  <c:v>2.65</c:v>
                </c:pt>
                <c:pt idx="1044">
                  <c:v>2.6173</c:v>
                </c:pt>
                <c:pt idx="1045">
                  <c:v>2.6046</c:v>
                </c:pt>
                <c:pt idx="1046">
                  <c:v>2.644700000000001</c:v>
                </c:pt>
                <c:pt idx="1047">
                  <c:v>2.6265</c:v>
                </c:pt>
                <c:pt idx="1048">
                  <c:v>2.632</c:v>
                </c:pt>
                <c:pt idx="1049">
                  <c:v>2.6631</c:v>
                </c:pt>
                <c:pt idx="1050">
                  <c:v>2.6814</c:v>
                </c:pt>
                <c:pt idx="1051">
                  <c:v>2.6871</c:v>
                </c:pt>
                <c:pt idx="1052">
                  <c:v>2.6871</c:v>
                </c:pt>
                <c:pt idx="1053">
                  <c:v>2.7276</c:v>
                </c:pt>
                <c:pt idx="1054">
                  <c:v>2.6633</c:v>
                </c:pt>
                <c:pt idx="1055">
                  <c:v>2.5894</c:v>
                </c:pt>
                <c:pt idx="1056">
                  <c:v>2.5777</c:v>
                </c:pt>
                <c:pt idx="1057">
                  <c:v>2.6014</c:v>
                </c:pt>
                <c:pt idx="1058">
                  <c:v>2.5124</c:v>
                </c:pt>
                <c:pt idx="1059">
                  <c:v>2.5016</c:v>
                </c:pt>
                <c:pt idx="1060">
                  <c:v>2.5197</c:v>
                </c:pt>
                <c:pt idx="1061">
                  <c:v>2.5088</c:v>
                </c:pt>
                <c:pt idx="1062">
                  <c:v>2.5233</c:v>
                </c:pt>
                <c:pt idx="1063">
                  <c:v>2.5034</c:v>
                </c:pt>
                <c:pt idx="1064">
                  <c:v>2.5378</c:v>
                </c:pt>
                <c:pt idx="1065">
                  <c:v>2.5542</c:v>
                </c:pt>
                <c:pt idx="1066">
                  <c:v>2.6218</c:v>
                </c:pt>
                <c:pt idx="1067">
                  <c:v>2.6035</c:v>
                </c:pt>
                <c:pt idx="1068">
                  <c:v>2.6696</c:v>
                </c:pt>
                <c:pt idx="1069">
                  <c:v>2.6421</c:v>
                </c:pt>
                <c:pt idx="1070">
                  <c:v>2.599899999999999</c:v>
                </c:pt>
                <c:pt idx="1071">
                  <c:v>2.7477</c:v>
                </c:pt>
                <c:pt idx="1072">
                  <c:v>2.7477</c:v>
                </c:pt>
                <c:pt idx="1073">
                  <c:v>2.7728</c:v>
                </c:pt>
                <c:pt idx="1074">
                  <c:v>2.6996</c:v>
                </c:pt>
                <c:pt idx="1075">
                  <c:v>2.69</c:v>
                </c:pt>
                <c:pt idx="1076">
                  <c:v>2.7033</c:v>
                </c:pt>
                <c:pt idx="1077">
                  <c:v>2.6658</c:v>
                </c:pt>
                <c:pt idx="1078">
                  <c:v>2.7069</c:v>
                </c:pt>
                <c:pt idx="1079">
                  <c:v>2.7987</c:v>
                </c:pt>
                <c:pt idx="1080">
                  <c:v>2.7842</c:v>
                </c:pt>
                <c:pt idx="1081">
                  <c:v>2.7427</c:v>
                </c:pt>
                <c:pt idx="1082">
                  <c:v>2.7283</c:v>
                </c:pt>
                <c:pt idx="1083">
                  <c:v>2.7077</c:v>
                </c:pt>
                <c:pt idx="1084">
                  <c:v>2.7373</c:v>
                </c:pt>
                <c:pt idx="1085">
                  <c:v>2.7373</c:v>
                </c:pt>
                <c:pt idx="1086">
                  <c:v>2.7445</c:v>
                </c:pt>
                <c:pt idx="1087">
                  <c:v>2.7951</c:v>
                </c:pt>
                <c:pt idx="1088">
                  <c:v>2.7825</c:v>
                </c:pt>
                <c:pt idx="1089">
                  <c:v>2.8342</c:v>
                </c:pt>
                <c:pt idx="1090">
                  <c:v>2.8717</c:v>
                </c:pt>
                <c:pt idx="1091">
                  <c:v>2.855299999999999</c:v>
                </c:pt>
                <c:pt idx="1092">
                  <c:v>2.838899999999999</c:v>
                </c:pt>
                <c:pt idx="1093">
                  <c:v>2.8006</c:v>
                </c:pt>
                <c:pt idx="1094">
                  <c:v>2.853499999999999</c:v>
                </c:pt>
                <c:pt idx="1095">
                  <c:v>2.8773</c:v>
                </c:pt>
                <c:pt idx="1096">
                  <c:v>2.8646</c:v>
                </c:pt>
                <c:pt idx="1097">
                  <c:v>2.8784</c:v>
                </c:pt>
                <c:pt idx="1098">
                  <c:v>2.835399999999999</c:v>
                </c:pt>
                <c:pt idx="1099">
                  <c:v>2.8931</c:v>
                </c:pt>
                <c:pt idx="1100">
                  <c:v>2.9291</c:v>
                </c:pt>
                <c:pt idx="1101">
                  <c:v>2.8886</c:v>
                </c:pt>
                <c:pt idx="1102">
                  <c:v>2.9274</c:v>
                </c:pt>
                <c:pt idx="1103">
                  <c:v>2.9775</c:v>
                </c:pt>
                <c:pt idx="1104">
                  <c:v>2.9775</c:v>
                </c:pt>
                <c:pt idx="1105">
                  <c:v>2.990499999999999</c:v>
                </c:pt>
                <c:pt idx="1106">
                  <c:v>3.0</c:v>
                </c:pt>
                <c:pt idx="1107">
                  <c:v>2.970299999999999</c:v>
                </c:pt>
                <c:pt idx="1108">
                  <c:v>3.0282</c:v>
                </c:pt>
                <c:pt idx="1109">
                  <c:v>3.0282</c:v>
                </c:pt>
                <c:pt idx="1110">
                  <c:v>2.989</c:v>
                </c:pt>
                <c:pt idx="1111">
                  <c:v>2.9948</c:v>
                </c:pt>
                <c:pt idx="1112">
                  <c:v>2.9576</c:v>
                </c:pt>
                <c:pt idx="1113">
                  <c:v>2.939099999999999</c:v>
                </c:pt>
                <c:pt idx="1114">
                  <c:v>2.9894</c:v>
                </c:pt>
                <c:pt idx="1115">
                  <c:v>2.9652</c:v>
                </c:pt>
                <c:pt idx="1116">
                  <c:v>2.857899999999999</c:v>
                </c:pt>
                <c:pt idx="1117">
                  <c:v>2.825699999999999</c:v>
                </c:pt>
                <c:pt idx="1118">
                  <c:v>2.870899999999999</c:v>
                </c:pt>
                <c:pt idx="1119">
                  <c:v>2.891199999999999</c:v>
                </c:pt>
                <c:pt idx="1120">
                  <c:v>2.8414</c:v>
                </c:pt>
                <c:pt idx="1121">
                  <c:v>2.819399999999999</c:v>
                </c:pt>
                <c:pt idx="1122">
                  <c:v>2.819399999999999</c:v>
                </c:pt>
                <c:pt idx="1123">
                  <c:v>2.8286</c:v>
                </c:pt>
                <c:pt idx="1124">
                  <c:v>2.8656</c:v>
                </c:pt>
                <c:pt idx="1125">
                  <c:v>2.7772</c:v>
                </c:pt>
                <c:pt idx="1126">
                  <c:v>2.715</c:v>
                </c:pt>
                <c:pt idx="1127">
                  <c:v>2.7479</c:v>
                </c:pt>
                <c:pt idx="1128">
                  <c:v>2.7488</c:v>
                </c:pt>
                <c:pt idx="1129">
                  <c:v>2.676699999999999</c:v>
                </c:pt>
                <c:pt idx="1130">
                  <c:v>2.6949</c:v>
                </c:pt>
                <c:pt idx="1131">
                  <c:v>2.644</c:v>
                </c:pt>
                <c:pt idx="1132">
                  <c:v>2.576099999999999</c:v>
                </c:pt>
                <c:pt idx="1133">
                  <c:v>2.6294</c:v>
                </c:pt>
                <c:pt idx="1134">
                  <c:v>2.6675</c:v>
                </c:pt>
                <c:pt idx="1135">
                  <c:v>2.7003</c:v>
                </c:pt>
                <c:pt idx="1136">
                  <c:v>2.6829</c:v>
                </c:pt>
                <c:pt idx="1137">
                  <c:v>2.6674</c:v>
                </c:pt>
                <c:pt idx="1138">
                  <c:v>2.725</c:v>
                </c:pt>
                <c:pt idx="1139">
                  <c:v>2.7608</c:v>
                </c:pt>
                <c:pt idx="1140">
                  <c:v>2.732</c:v>
                </c:pt>
                <c:pt idx="1141">
                  <c:v>2.7428</c:v>
                </c:pt>
                <c:pt idx="1142">
                  <c:v>2.7428</c:v>
                </c:pt>
                <c:pt idx="1143">
                  <c:v>2.7069</c:v>
                </c:pt>
                <c:pt idx="1144">
                  <c:v>2.7392</c:v>
                </c:pt>
                <c:pt idx="1145">
                  <c:v>2.7509</c:v>
                </c:pt>
                <c:pt idx="1146">
                  <c:v>2.731</c:v>
                </c:pt>
                <c:pt idx="1147">
                  <c:v>2.7382</c:v>
                </c:pt>
                <c:pt idx="1148">
                  <c:v>2.7023</c:v>
                </c:pt>
                <c:pt idx="1149">
                  <c:v>2.6655</c:v>
                </c:pt>
                <c:pt idx="1150">
                  <c:v>2.6387</c:v>
                </c:pt>
                <c:pt idx="1151">
                  <c:v>2.6476</c:v>
                </c:pt>
                <c:pt idx="1152">
                  <c:v>2.6012</c:v>
                </c:pt>
                <c:pt idx="1153">
                  <c:v>2.6977</c:v>
                </c:pt>
                <c:pt idx="1154">
                  <c:v>2.7048</c:v>
                </c:pt>
                <c:pt idx="1155">
                  <c:v>2.7373</c:v>
                </c:pt>
                <c:pt idx="1156">
                  <c:v>2.7879</c:v>
                </c:pt>
                <c:pt idx="1157">
                  <c:v>2.777</c:v>
                </c:pt>
                <c:pt idx="1158">
                  <c:v>2.768</c:v>
                </c:pt>
                <c:pt idx="1159">
                  <c:v>2.73</c:v>
                </c:pt>
                <c:pt idx="1160">
                  <c:v>2.6446</c:v>
                </c:pt>
                <c:pt idx="1161">
                  <c:v>2.6543</c:v>
                </c:pt>
                <c:pt idx="1162">
                  <c:v>2.692099999999999</c:v>
                </c:pt>
                <c:pt idx="1163">
                  <c:v>2.6722</c:v>
                </c:pt>
                <c:pt idx="1164">
                  <c:v>2.7725</c:v>
                </c:pt>
                <c:pt idx="1165">
                  <c:v>2.7716</c:v>
                </c:pt>
                <c:pt idx="1166">
                  <c:v>2.7426</c:v>
                </c:pt>
                <c:pt idx="1167">
                  <c:v>2.7281</c:v>
                </c:pt>
                <c:pt idx="1168">
                  <c:v>2.748</c:v>
                </c:pt>
                <c:pt idx="1169">
                  <c:v>2.6919</c:v>
                </c:pt>
                <c:pt idx="1170">
                  <c:v>2.681</c:v>
                </c:pt>
                <c:pt idx="1171">
                  <c:v>2.7208</c:v>
                </c:pt>
                <c:pt idx="1172">
                  <c:v>2.718</c:v>
                </c:pt>
                <c:pt idx="1173">
                  <c:v>2.752499999999999</c:v>
                </c:pt>
                <c:pt idx="1174">
                  <c:v>2.8045</c:v>
                </c:pt>
                <c:pt idx="1175">
                  <c:v>2.7972</c:v>
                </c:pt>
                <c:pt idx="1176">
                  <c:v>2.7207</c:v>
                </c:pt>
                <c:pt idx="1177">
                  <c:v>2.6998</c:v>
                </c:pt>
                <c:pt idx="1178">
                  <c:v>2.6808</c:v>
                </c:pt>
                <c:pt idx="1179">
                  <c:v>2.6898</c:v>
                </c:pt>
                <c:pt idx="1180">
                  <c:v>2.6474</c:v>
                </c:pt>
                <c:pt idx="1181">
                  <c:v>2.6247</c:v>
                </c:pt>
                <c:pt idx="1182">
                  <c:v>2.6472</c:v>
                </c:pt>
                <c:pt idx="1183">
                  <c:v>2.6283</c:v>
                </c:pt>
                <c:pt idx="1184">
                  <c:v>2.6282</c:v>
                </c:pt>
                <c:pt idx="1185">
                  <c:v>2.7215</c:v>
                </c:pt>
                <c:pt idx="1186">
                  <c:v>2.7215</c:v>
                </c:pt>
                <c:pt idx="1187">
                  <c:v>2.7151</c:v>
                </c:pt>
                <c:pt idx="1188">
                  <c:v>2.7105</c:v>
                </c:pt>
                <c:pt idx="1189">
                  <c:v>2.6987</c:v>
                </c:pt>
                <c:pt idx="1190">
                  <c:v>2.6805</c:v>
                </c:pt>
                <c:pt idx="1191">
                  <c:v>2.6623</c:v>
                </c:pt>
                <c:pt idx="1192">
                  <c:v>2.7004</c:v>
                </c:pt>
                <c:pt idx="1193">
                  <c:v>2.6913</c:v>
                </c:pt>
                <c:pt idx="1194">
                  <c:v>2.6459</c:v>
                </c:pt>
                <c:pt idx="1195">
                  <c:v>2.6133</c:v>
                </c:pt>
                <c:pt idx="1196">
                  <c:v>2.5843</c:v>
                </c:pt>
                <c:pt idx="1197">
                  <c:v>2.6068</c:v>
                </c:pt>
                <c:pt idx="1198">
                  <c:v>2.5914</c:v>
                </c:pt>
                <c:pt idx="1199">
                  <c:v>2.5878</c:v>
                </c:pt>
                <c:pt idx="1200">
                  <c:v>2.616099999999999</c:v>
                </c:pt>
                <c:pt idx="1201">
                  <c:v>2.6233</c:v>
                </c:pt>
                <c:pt idx="1202">
                  <c:v>2.6611</c:v>
                </c:pt>
                <c:pt idx="1203">
                  <c:v>2.6089</c:v>
                </c:pt>
                <c:pt idx="1204">
                  <c:v>2.5427</c:v>
                </c:pt>
                <c:pt idx="1205">
                  <c:v>2.4893</c:v>
                </c:pt>
                <c:pt idx="1206">
                  <c:v>2.5231</c:v>
                </c:pt>
                <c:pt idx="1207">
                  <c:v>2.5445</c:v>
                </c:pt>
                <c:pt idx="1208">
                  <c:v>2.5106</c:v>
                </c:pt>
                <c:pt idx="1209">
                  <c:v>2.532</c:v>
                </c:pt>
                <c:pt idx="1210">
                  <c:v>2.5499</c:v>
                </c:pt>
                <c:pt idx="1211">
                  <c:v>2.532</c:v>
                </c:pt>
                <c:pt idx="1212">
                  <c:v>2.532</c:v>
                </c:pt>
                <c:pt idx="1213">
                  <c:v>2.5142</c:v>
                </c:pt>
                <c:pt idx="1214">
                  <c:v>2.4431</c:v>
                </c:pt>
                <c:pt idx="1215">
                  <c:v>2.4644</c:v>
                </c:pt>
                <c:pt idx="1216">
                  <c:v>2.4759</c:v>
                </c:pt>
                <c:pt idx="1217">
                  <c:v>2.526699999999999</c:v>
                </c:pt>
                <c:pt idx="1218">
                  <c:v>2.5985</c:v>
                </c:pt>
                <c:pt idx="1219">
                  <c:v>2.6021</c:v>
                </c:pt>
                <c:pt idx="1220">
                  <c:v>2.5824</c:v>
                </c:pt>
                <c:pt idx="1221">
                  <c:v>2.5869</c:v>
                </c:pt>
                <c:pt idx="1222">
                  <c:v>2.6032</c:v>
                </c:pt>
                <c:pt idx="1223">
                  <c:v>2.6439</c:v>
                </c:pt>
                <c:pt idx="1224">
                  <c:v>2.6394</c:v>
                </c:pt>
                <c:pt idx="1225">
                  <c:v>2.5951</c:v>
                </c:pt>
                <c:pt idx="1226">
                  <c:v>2.6033</c:v>
                </c:pt>
                <c:pt idx="1227">
                  <c:v>2.597</c:v>
                </c:pt>
                <c:pt idx="1228">
                  <c:v>2.652299999999999</c:v>
                </c:pt>
                <c:pt idx="1229">
                  <c:v>2.5844</c:v>
                </c:pt>
                <c:pt idx="1230">
                  <c:v>2.6206</c:v>
                </c:pt>
                <c:pt idx="1231">
                  <c:v>2.6052</c:v>
                </c:pt>
                <c:pt idx="1232">
                  <c:v>2.6261</c:v>
                </c:pt>
                <c:pt idx="1233">
                  <c:v>2.5781</c:v>
                </c:pt>
                <c:pt idx="1234">
                  <c:v>2.5592</c:v>
                </c:pt>
                <c:pt idx="1235">
                  <c:v>2.5286</c:v>
                </c:pt>
                <c:pt idx="1236">
                  <c:v>2.534</c:v>
                </c:pt>
                <c:pt idx="1237">
                  <c:v>2.5304</c:v>
                </c:pt>
                <c:pt idx="1238">
                  <c:v>2.5647</c:v>
                </c:pt>
                <c:pt idx="1239">
                  <c:v>2.6264</c:v>
                </c:pt>
                <c:pt idx="1240">
                  <c:v>2.6383</c:v>
                </c:pt>
                <c:pt idx="1241">
                  <c:v>2.6383</c:v>
                </c:pt>
                <c:pt idx="1242">
                  <c:v>2.611</c:v>
                </c:pt>
                <c:pt idx="1243">
                  <c:v>2.555699999999999</c:v>
                </c:pt>
                <c:pt idx="1244">
                  <c:v>2.5503</c:v>
                </c:pt>
                <c:pt idx="1245">
                  <c:v>2.535899999999999</c:v>
                </c:pt>
                <c:pt idx="1246">
                  <c:v>2.516</c:v>
                </c:pt>
                <c:pt idx="1247">
                  <c:v>2.5468</c:v>
                </c:pt>
                <c:pt idx="1248">
                  <c:v>2.5468</c:v>
                </c:pt>
                <c:pt idx="1249">
                  <c:v>2.526</c:v>
                </c:pt>
                <c:pt idx="1250">
                  <c:v>2.4458</c:v>
                </c:pt>
                <c:pt idx="1251">
                  <c:v>2.4809</c:v>
                </c:pt>
                <c:pt idx="1252">
                  <c:v>2.4674</c:v>
                </c:pt>
                <c:pt idx="1253">
                  <c:v>2.4601</c:v>
                </c:pt>
                <c:pt idx="1254">
                  <c:v>2.4655</c:v>
                </c:pt>
                <c:pt idx="1255">
                  <c:v>2.5025</c:v>
                </c:pt>
                <c:pt idx="1256">
                  <c:v>2.4655</c:v>
                </c:pt>
                <c:pt idx="1257">
                  <c:v>2.4853</c:v>
                </c:pt>
                <c:pt idx="1258">
                  <c:v>2.4601</c:v>
                </c:pt>
                <c:pt idx="1259">
                  <c:v>2.556899999999999</c:v>
                </c:pt>
                <c:pt idx="1260">
                  <c:v>2.5578</c:v>
                </c:pt>
                <c:pt idx="1261">
                  <c:v>2.4925</c:v>
                </c:pt>
                <c:pt idx="1262">
                  <c:v>2.4817</c:v>
                </c:pt>
                <c:pt idx="1263">
                  <c:v>2.4844</c:v>
                </c:pt>
                <c:pt idx="1264">
                  <c:v>2.4708</c:v>
                </c:pt>
                <c:pt idx="1265">
                  <c:v>2.4114</c:v>
                </c:pt>
                <c:pt idx="1266">
                  <c:v>2.4203</c:v>
                </c:pt>
                <c:pt idx="1267">
                  <c:v>2.4275</c:v>
                </c:pt>
                <c:pt idx="1268">
                  <c:v>2.4491</c:v>
                </c:pt>
                <c:pt idx="1269">
                  <c:v>2.416599999999999</c:v>
                </c:pt>
                <c:pt idx="1270">
                  <c:v>2.4015</c:v>
                </c:pt>
                <c:pt idx="1271">
                  <c:v>2.3397</c:v>
                </c:pt>
                <c:pt idx="1272">
                  <c:v>2.3927</c:v>
                </c:pt>
                <c:pt idx="1273">
                  <c:v>2.3997</c:v>
                </c:pt>
                <c:pt idx="1274">
                  <c:v>2.4264</c:v>
                </c:pt>
                <c:pt idx="1275">
                  <c:v>2.4068</c:v>
                </c:pt>
                <c:pt idx="1276">
                  <c:v>2.4024</c:v>
                </c:pt>
                <c:pt idx="1277">
                  <c:v>2.382</c:v>
                </c:pt>
                <c:pt idx="1278">
                  <c:v>2.396199999999999</c:v>
                </c:pt>
                <c:pt idx="1279">
                  <c:v>2.3573</c:v>
                </c:pt>
                <c:pt idx="1280">
                  <c:v>2.3361</c:v>
                </c:pt>
                <c:pt idx="1281">
                  <c:v>2.3431</c:v>
                </c:pt>
                <c:pt idx="1282">
                  <c:v>2.3431</c:v>
                </c:pt>
                <c:pt idx="1283">
                  <c:v>2.4211</c:v>
                </c:pt>
                <c:pt idx="1284">
                  <c:v>2.396199999999999</c:v>
                </c:pt>
                <c:pt idx="1285">
                  <c:v>2.4497</c:v>
                </c:pt>
                <c:pt idx="1286">
                  <c:v>2.458699999999999</c:v>
                </c:pt>
                <c:pt idx="1287">
                  <c:v>2.4712</c:v>
                </c:pt>
                <c:pt idx="1288">
                  <c:v>2.5036</c:v>
                </c:pt>
                <c:pt idx="1289">
                  <c:v>2.5414</c:v>
                </c:pt>
                <c:pt idx="1290">
                  <c:v>2.5496</c:v>
                </c:pt>
                <c:pt idx="1291">
                  <c:v>2.6105</c:v>
                </c:pt>
                <c:pt idx="1292">
                  <c:v>2.5887</c:v>
                </c:pt>
                <c:pt idx="1293">
                  <c:v>2.5924</c:v>
                </c:pt>
                <c:pt idx="1294">
                  <c:v>2.6198</c:v>
                </c:pt>
                <c:pt idx="1295">
                  <c:v>2.6144</c:v>
                </c:pt>
                <c:pt idx="1296">
                  <c:v>2.5745</c:v>
                </c:pt>
                <c:pt idx="1297">
                  <c:v>2.5636</c:v>
                </c:pt>
                <c:pt idx="1298">
                  <c:v>2.5275</c:v>
                </c:pt>
                <c:pt idx="1299">
                  <c:v>2.5637</c:v>
                </c:pt>
                <c:pt idx="1300">
                  <c:v>2.5022</c:v>
                </c:pt>
                <c:pt idx="1301">
                  <c:v>2.5276</c:v>
                </c:pt>
                <c:pt idx="1302">
                  <c:v>2.4771</c:v>
                </c:pt>
                <c:pt idx="1303">
                  <c:v>2.4888</c:v>
                </c:pt>
                <c:pt idx="1304">
                  <c:v>2.3856</c:v>
                </c:pt>
                <c:pt idx="1305">
                  <c:v>2.425</c:v>
                </c:pt>
                <c:pt idx="1306">
                  <c:v>2.434</c:v>
                </c:pt>
                <c:pt idx="1307">
                  <c:v>2.4196</c:v>
                </c:pt>
                <c:pt idx="1308">
                  <c:v>2.3391</c:v>
                </c:pt>
                <c:pt idx="1309">
                  <c:v>2.321299999999999</c:v>
                </c:pt>
                <c:pt idx="1310">
                  <c:v>2.313299999999999</c:v>
                </c:pt>
                <c:pt idx="1311">
                  <c:v>2.2804</c:v>
                </c:pt>
                <c:pt idx="1312">
                  <c:v>2.2804</c:v>
                </c:pt>
                <c:pt idx="1313">
                  <c:v>2.1973</c:v>
                </c:pt>
                <c:pt idx="1314">
                  <c:v>2.1358</c:v>
                </c:pt>
                <c:pt idx="1315">
                  <c:v>2.155899999999999</c:v>
                </c:pt>
                <c:pt idx="1316">
                  <c:v>2.1936</c:v>
                </c:pt>
                <c:pt idx="1317">
                  <c:v>2.1909</c:v>
                </c:pt>
                <c:pt idx="1318">
                  <c:v>2.2217</c:v>
                </c:pt>
                <c:pt idx="1319">
                  <c:v>2.2164</c:v>
                </c:pt>
                <c:pt idx="1320">
                  <c:v>2.2712</c:v>
                </c:pt>
                <c:pt idx="1321">
                  <c:v>2.2685</c:v>
                </c:pt>
                <c:pt idx="1322">
                  <c:v>2.2756</c:v>
                </c:pt>
              </c:numCache>
            </c:numRef>
          </c:val>
          <c:smooth val="0"/>
        </c:ser>
        <c:dLbls>
          <c:showLegendKey val="0"/>
          <c:showVal val="0"/>
          <c:showCatName val="0"/>
          <c:showSerName val="0"/>
          <c:showPercent val="0"/>
          <c:showBubbleSize val="0"/>
        </c:dLbls>
        <c:marker val="1"/>
        <c:smooth val="0"/>
        <c:axId val="-2124068728"/>
        <c:axId val="-2124065688"/>
      </c:lineChart>
      <c:dateAx>
        <c:axId val="-2124058552"/>
        <c:scaling>
          <c:orientation val="minMax"/>
        </c:scaling>
        <c:delete val="0"/>
        <c:axPos val="b"/>
        <c:numFmt formatCode="d\.m\.yyyy" sourceLinked="1"/>
        <c:majorTickMark val="out"/>
        <c:minorTickMark val="none"/>
        <c:tickLblPos val="nextTo"/>
        <c:txPr>
          <a:bodyPr/>
          <a:lstStyle/>
          <a:p>
            <a:pPr>
              <a:defRPr sz="1200"/>
            </a:pPr>
            <a:endParaRPr lang="fi-FI"/>
          </a:p>
        </c:txPr>
        <c:crossAx val="-2124062264"/>
        <c:crosses val="autoZero"/>
        <c:auto val="1"/>
        <c:lblOffset val="100"/>
        <c:baseTimeUnit val="days"/>
      </c:dateAx>
      <c:valAx>
        <c:axId val="-2124062264"/>
        <c:scaling>
          <c:orientation val="minMax"/>
        </c:scaling>
        <c:delete val="0"/>
        <c:axPos val="l"/>
        <c:majorGridlines/>
        <c:numFmt formatCode="General&quot; kk&quot;" sourceLinked="0"/>
        <c:majorTickMark val="out"/>
        <c:minorTickMark val="none"/>
        <c:tickLblPos val="nextTo"/>
        <c:txPr>
          <a:bodyPr/>
          <a:lstStyle/>
          <a:p>
            <a:pPr>
              <a:defRPr sz="1200"/>
            </a:pPr>
            <a:endParaRPr lang="fi-FI"/>
          </a:p>
        </c:txPr>
        <c:crossAx val="-2124058552"/>
        <c:crosses val="autoZero"/>
        <c:crossBetween val="between"/>
      </c:valAx>
      <c:valAx>
        <c:axId val="-2124065688"/>
        <c:scaling>
          <c:orientation val="maxMin"/>
        </c:scaling>
        <c:delete val="0"/>
        <c:axPos val="r"/>
        <c:numFmt formatCode="#,##0.00&quot; %&quot;" sourceLinked="0"/>
        <c:majorTickMark val="out"/>
        <c:minorTickMark val="none"/>
        <c:tickLblPos val="nextTo"/>
        <c:txPr>
          <a:bodyPr/>
          <a:lstStyle/>
          <a:p>
            <a:pPr>
              <a:defRPr sz="1200"/>
            </a:pPr>
            <a:endParaRPr lang="fi-FI"/>
          </a:p>
        </c:txPr>
        <c:crossAx val="-2124068728"/>
        <c:crosses val="max"/>
        <c:crossBetween val="between"/>
      </c:valAx>
      <c:dateAx>
        <c:axId val="-2124068728"/>
        <c:scaling>
          <c:orientation val="minMax"/>
        </c:scaling>
        <c:delete val="1"/>
        <c:axPos val="t"/>
        <c:numFmt formatCode="d\.m\.yyyy" sourceLinked="1"/>
        <c:majorTickMark val="out"/>
        <c:minorTickMark val="none"/>
        <c:tickLblPos val="nextTo"/>
        <c:crossAx val="-2124065688"/>
        <c:crosses val="autoZero"/>
        <c:auto val="1"/>
        <c:lblOffset val="100"/>
        <c:baseTimeUnit val="days"/>
      </c:dateAx>
    </c:plotArea>
    <c:legend>
      <c:legendPos val="t"/>
      <c:layout/>
      <c:overlay val="0"/>
      <c:txPr>
        <a:bodyPr/>
        <a:lstStyle/>
        <a:p>
          <a:pPr>
            <a:defRPr sz="1400"/>
          </a:pPr>
          <a:endParaRPr lang="fi-FI"/>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areaChart>
        <c:grouping val="standard"/>
        <c:varyColors val="0"/>
        <c:ser>
          <c:idx val="2"/>
          <c:order val="2"/>
          <c:tx>
            <c:v>Erotus</c:v>
          </c:tx>
          <c:spPr>
            <a:solidFill>
              <a:schemeClr val="bg1">
                <a:lumMod val="85000"/>
              </a:schemeClr>
            </a:solidFill>
          </c:spPr>
          <c:val>
            <c:numRef>
              <c:f>'Talousdata USA'!$BC$4:$BC$104</c:f>
              <c:numCache>
                <c:formatCode>General</c:formatCode>
                <c:ptCount val="101"/>
                <c:pt idx="0">
                  <c:v>3.599999999999999</c:v>
                </c:pt>
                <c:pt idx="1">
                  <c:v>3.800000000000001</c:v>
                </c:pt>
                <c:pt idx="2">
                  <c:v>3.8</c:v>
                </c:pt>
                <c:pt idx="3">
                  <c:v>3.7</c:v>
                </c:pt>
                <c:pt idx="4">
                  <c:v>3.5</c:v>
                </c:pt>
                <c:pt idx="5">
                  <c:v>3.799999999999999</c:v>
                </c:pt>
                <c:pt idx="6">
                  <c:v>3.599999999999999</c:v>
                </c:pt>
                <c:pt idx="7">
                  <c:v>3.5</c:v>
                </c:pt>
                <c:pt idx="8">
                  <c:v>3.800000000000001</c:v>
                </c:pt>
                <c:pt idx="9">
                  <c:v>3.699999999999999</c:v>
                </c:pt>
                <c:pt idx="10">
                  <c:v>3.599999999999999</c:v>
                </c:pt>
                <c:pt idx="11">
                  <c:v>3.699999999999999</c:v>
                </c:pt>
                <c:pt idx="12">
                  <c:v>3.799999999999999</c:v>
                </c:pt>
                <c:pt idx="13">
                  <c:v>3.700000000000001</c:v>
                </c:pt>
                <c:pt idx="14">
                  <c:v>3.7</c:v>
                </c:pt>
                <c:pt idx="15">
                  <c:v>3.800000000000001</c:v>
                </c:pt>
                <c:pt idx="16">
                  <c:v>3.7</c:v>
                </c:pt>
                <c:pt idx="17">
                  <c:v>3.7</c:v>
                </c:pt>
                <c:pt idx="18">
                  <c:v>3.7</c:v>
                </c:pt>
                <c:pt idx="19">
                  <c:v>3.800000000000001</c:v>
                </c:pt>
                <c:pt idx="20">
                  <c:v>4.199999999999998</c:v>
                </c:pt>
                <c:pt idx="21">
                  <c:v>4.1</c:v>
                </c:pt>
                <c:pt idx="22">
                  <c:v>4.0</c:v>
                </c:pt>
                <c:pt idx="23">
                  <c:v>4.199999999999998</c:v>
                </c:pt>
                <c:pt idx="24">
                  <c:v>4.299999999999999</c:v>
                </c:pt>
                <c:pt idx="25">
                  <c:v>4.5</c:v>
                </c:pt>
                <c:pt idx="26">
                  <c:v>4.7</c:v>
                </c:pt>
                <c:pt idx="27">
                  <c:v>4.700000000000001</c:v>
                </c:pt>
                <c:pt idx="28">
                  <c:v>4.9</c:v>
                </c:pt>
                <c:pt idx="29">
                  <c:v>5.300000000000001</c:v>
                </c:pt>
                <c:pt idx="30">
                  <c:v>5.8</c:v>
                </c:pt>
                <c:pt idx="31">
                  <c:v>6.3</c:v>
                </c:pt>
                <c:pt idx="32">
                  <c:v>6.399999999999999</c:v>
                </c:pt>
                <c:pt idx="33">
                  <c:v>6.899999999999999</c:v>
                </c:pt>
                <c:pt idx="34">
                  <c:v>7.100000000000001</c:v>
                </c:pt>
                <c:pt idx="35">
                  <c:v>6.9</c:v>
                </c:pt>
                <c:pt idx="36">
                  <c:v>7.1</c:v>
                </c:pt>
                <c:pt idx="37">
                  <c:v>7.0</c:v>
                </c:pt>
                <c:pt idx="38">
                  <c:v>6.899999999999999</c:v>
                </c:pt>
                <c:pt idx="39">
                  <c:v>7.1</c:v>
                </c:pt>
                <c:pt idx="40">
                  <c:v>6.899999999999999</c:v>
                </c:pt>
                <c:pt idx="41">
                  <c:v>7.100000000000001</c:v>
                </c:pt>
                <c:pt idx="42">
                  <c:v>7.200000000000001</c:v>
                </c:pt>
                <c:pt idx="43">
                  <c:v>7.200000000000001</c:v>
                </c:pt>
                <c:pt idx="44">
                  <c:v>7.0</c:v>
                </c:pt>
                <c:pt idx="45">
                  <c:v>7.199999999999998</c:v>
                </c:pt>
                <c:pt idx="46">
                  <c:v>7.200000000000001</c:v>
                </c:pt>
                <c:pt idx="47">
                  <c:v>7.299999999999999</c:v>
                </c:pt>
                <c:pt idx="48">
                  <c:v>7.000000000000002</c:v>
                </c:pt>
                <c:pt idx="49">
                  <c:v>6.999999999999998</c:v>
                </c:pt>
                <c:pt idx="50">
                  <c:v>6.899999999999999</c:v>
                </c:pt>
                <c:pt idx="51">
                  <c:v>7.0</c:v>
                </c:pt>
                <c:pt idx="52">
                  <c:v>7.300000000000001</c:v>
                </c:pt>
                <c:pt idx="53">
                  <c:v>7.100000000000001</c:v>
                </c:pt>
                <c:pt idx="54">
                  <c:v>7.099999999999998</c:v>
                </c:pt>
                <c:pt idx="55">
                  <c:v>7.200000000000001</c:v>
                </c:pt>
                <c:pt idx="56">
                  <c:v>7.000000000000002</c:v>
                </c:pt>
                <c:pt idx="57">
                  <c:v>7.0</c:v>
                </c:pt>
                <c:pt idx="58">
                  <c:v>6.9</c:v>
                </c:pt>
                <c:pt idx="59">
                  <c:v>7.000000000000002</c:v>
                </c:pt>
                <c:pt idx="60">
                  <c:v>6.800000000000001</c:v>
                </c:pt>
                <c:pt idx="61">
                  <c:v>7.000000000000002</c:v>
                </c:pt>
                <c:pt idx="62">
                  <c:v>7.0</c:v>
                </c:pt>
                <c:pt idx="63">
                  <c:v>7.100000000000001</c:v>
                </c:pt>
                <c:pt idx="64">
                  <c:v>7.300000000000001</c:v>
                </c:pt>
                <c:pt idx="65">
                  <c:v>7.1</c:v>
                </c:pt>
                <c:pt idx="66">
                  <c:v>7.0</c:v>
                </c:pt>
                <c:pt idx="67">
                  <c:v>6.699999999999998</c:v>
                </c:pt>
                <c:pt idx="68">
                  <c:v>6.9</c:v>
                </c:pt>
                <c:pt idx="69">
                  <c:v>6.699999999999998</c:v>
                </c:pt>
                <c:pt idx="70">
                  <c:v>6.300000000000001</c:v>
                </c:pt>
                <c:pt idx="71">
                  <c:v>6.4</c:v>
                </c:pt>
                <c:pt idx="72">
                  <c:v>6.6</c:v>
                </c:pt>
                <c:pt idx="73">
                  <c:v>6.6</c:v>
                </c:pt>
                <c:pt idx="74">
                  <c:v>6.700000000000001</c:v>
                </c:pt>
                <c:pt idx="75">
                  <c:v>6.6</c:v>
                </c:pt>
                <c:pt idx="76">
                  <c:v>6.899999999999999</c:v>
                </c:pt>
                <c:pt idx="77">
                  <c:v>6.6</c:v>
                </c:pt>
                <c:pt idx="78">
                  <c:v>6.6</c:v>
                </c:pt>
                <c:pt idx="79">
                  <c:v>6.5</c:v>
                </c:pt>
                <c:pt idx="80">
                  <c:v>6.5</c:v>
                </c:pt>
                <c:pt idx="81">
                  <c:v>6.6</c:v>
                </c:pt>
                <c:pt idx="82">
                  <c:v>6.300000000000001</c:v>
                </c:pt>
                <c:pt idx="83">
                  <c:v>6.4</c:v>
                </c:pt>
                <c:pt idx="84">
                  <c:v>6.300000000000001</c:v>
                </c:pt>
                <c:pt idx="85">
                  <c:v>6.699999999999998</c:v>
                </c:pt>
                <c:pt idx="86">
                  <c:v>6.6</c:v>
                </c:pt>
                <c:pt idx="87">
                  <c:v>6.399999999999999</c:v>
                </c:pt>
                <c:pt idx="88">
                  <c:v>6.399999999999999</c:v>
                </c:pt>
                <c:pt idx="89">
                  <c:v>6.5</c:v>
                </c:pt>
                <c:pt idx="90">
                  <c:v>6.1</c:v>
                </c:pt>
                <c:pt idx="91">
                  <c:v>6.399999999999999</c:v>
                </c:pt>
                <c:pt idx="92">
                  <c:v>6.1</c:v>
                </c:pt>
                <c:pt idx="93">
                  <c:v>5.899999999999999</c:v>
                </c:pt>
                <c:pt idx="94">
                  <c:v>6</c:v>
                </c:pt>
                <c:pt idx="95">
                  <c:v>6.000000000000001</c:v>
                </c:pt>
                <c:pt idx="96">
                  <c:v>5.899999999999999</c:v>
                </c:pt>
                <c:pt idx="97">
                  <c:v>6.0</c:v>
                </c:pt>
                <c:pt idx="98">
                  <c:v>6</c:v>
                </c:pt>
                <c:pt idx="99">
                  <c:v>5.9</c:v>
                </c:pt>
                <c:pt idx="100">
                  <c:v>5.9</c:v>
                </c:pt>
              </c:numCache>
            </c:numRef>
          </c:val>
        </c:ser>
        <c:dLbls>
          <c:showLegendKey val="0"/>
          <c:showVal val="0"/>
          <c:showCatName val="0"/>
          <c:showSerName val="0"/>
          <c:showPercent val="0"/>
          <c:showBubbleSize val="0"/>
        </c:dLbls>
        <c:axId val="-2124116168"/>
        <c:axId val="-2124119432"/>
      </c:areaChart>
      <c:lineChart>
        <c:grouping val="standard"/>
        <c:varyColors val="0"/>
        <c:ser>
          <c:idx val="0"/>
          <c:order val="0"/>
          <c:tx>
            <c:strRef>
              <c:f>'Talousdata USA'!$AU$1</c:f>
              <c:strCache>
                <c:ptCount val="1"/>
                <c:pt idx="0">
                  <c:v>Yhdysvaltojen työttömyysaste %</c:v>
                </c:pt>
              </c:strCache>
            </c:strRef>
          </c:tx>
          <c:marker>
            <c:symbol val="none"/>
          </c:marker>
          <c:cat>
            <c:numRef>
              <c:f>'Talousdata USA'!$AX$4:$AX$104</c:f>
              <c:numCache>
                <c:formatCode>m/d/yyyy</c:formatCode>
                <c:ptCount val="101"/>
                <c:pt idx="0" formatCode="d\.m\.yyyy">
                  <c:v>38868.0</c:v>
                </c:pt>
                <c:pt idx="1">
                  <c:v>38898.0</c:v>
                </c:pt>
                <c:pt idx="2">
                  <c:v>38929.0</c:v>
                </c:pt>
                <c:pt idx="3">
                  <c:v>38960.0</c:v>
                </c:pt>
                <c:pt idx="4">
                  <c:v>38990.0</c:v>
                </c:pt>
                <c:pt idx="5">
                  <c:v>39021.0</c:v>
                </c:pt>
                <c:pt idx="6">
                  <c:v>39051.0</c:v>
                </c:pt>
                <c:pt idx="7">
                  <c:v>39082.0</c:v>
                </c:pt>
                <c:pt idx="8">
                  <c:v>39113.0</c:v>
                </c:pt>
                <c:pt idx="9">
                  <c:v>39141.0</c:v>
                </c:pt>
                <c:pt idx="10">
                  <c:v>39172.0</c:v>
                </c:pt>
                <c:pt idx="11">
                  <c:v>39202.0</c:v>
                </c:pt>
                <c:pt idx="12">
                  <c:v>39233.0</c:v>
                </c:pt>
                <c:pt idx="13">
                  <c:v>39263.0</c:v>
                </c:pt>
                <c:pt idx="14">
                  <c:v>39294.0</c:v>
                </c:pt>
                <c:pt idx="15">
                  <c:v>39325.0</c:v>
                </c:pt>
                <c:pt idx="16">
                  <c:v>39355.0</c:v>
                </c:pt>
                <c:pt idx="17">
                  <c:v>39386.0</c:v>
                </c:pt>
                <c:pt idx="18">
                  <c:v>39416.0</c:v>
                </c:pt>
                <c:pt idx="19">
                  <c:v>39447.0</c:v>
                </c:pt>
                <c:pt idx="20">
                  <c:v>39478.0</c:v>
                </c:pt>
                <c:pt idx="21">
                  <c:v>39507.0</c:v>
                </c:pt>
                <c:pt idx="22">
                  <c:v>39538.0</c:v>
                </c:pt>
                <c:pt idx="23">
                  <c:v>39568.0</c:v>
                </c:pt>
                <c:pt idx="24">
                  <c:v>39599.0</c:v>
                </c:pt>
                <c:pt idx="25">
                  <c:v>39629.0</c:v>
                </c:pt>
                <c:pt idx="26">
                  <c:v>39660.0</c:v>
                </c:pt>
                <c:pt idx="27">
                  <c:v>39691.0</c:v>
                </c:pt>
                <c:pt idx="28">
                  <c:v>39721.0</c:v>
                </c:pt>
                <c:pt idx="29">
                  <c:v>39752.0</c:v>
                </c:pt>
                <c:pt idx="30">
                  <c:v>39782.0</c:v>
                </c:pt>
                <c:pt idx="31">
                  <c:v>39813.0</c:v>
                </c:pt>
                <c:pt idx="32">
                  <c:v>39844.0</c:v>
                </c:pt>
                <c:pt idx="33">
                  <c:v>39872.0</c:v>
                </c:pt>
                <c:pt idx="34">
                  <c:v>39903.0</c:v>
                </c:pt>
                <c:pt idx="35">
                  <c:v>39933.0</c:v>
                </c:pt>
                <c:pt idx="36">
                  <c:v>39964.0</c:v>
                </c:pt>
                <c:pt idx="37">
                  <c:v>39994.0</c:v>
                </c:pt>
                <c:pt idx="38">
                  <c:v>40025.0</c:v>
                </c:pt>
                <c:pt idx="39">
                  <c:v>40056.0</c:v>
                </c:pt>
                <c:pt idx="40">
                  <c:v>40086.0</c:v>
                </c:pt>
                <c:pt idx="41">
                  <c:v>40117.0</c:v>
                </c:pt>
                <c:pt idx="42">
                  <c:v>40147.0</c:v>
                </c:pt>
                <c:pt idx="43">
                  <c:v>40178.0</c:v>
                </c:pt>
                <c:pt idx="44">
                  <c:v>40209.0</c:v>
                </c:pt>
                <c:pt idx="45">
                  <c:v>40237.0</c:v>
                </c:pt>
                <c:pt idx="46">
                  <c:v>40268.0</c:v>
                </c:pt>
                <c:pt idx="47">
                  <c:v>40298.0</c:v>
                </c:pt>
                <c:pt idx="48">
                  <c:v>40329.0</c:v>
                </c:pt>
                <c:pt idx="49">
                  <c:v>40359.0</c:v>
                </c:pt>
                <c:pt idx="50">
                  <c:v>40390.0</c:v>
                </c:pt>
                <c:pt idx="51">
                  <c:v>40421.0</c:v>
                </c:pt>
                <c:pt idx="52">
                  <c:v>40451.0</c:v>
                </c:pt>
                <c:pt idx="53">
                  <c:v>40482.0</c:v>
                </c:pt>
                <c:pt idx="54">
                  <c:v>40512.0</c:v>
                </c:pt>
                <c:pt idx="55">
                  <c:v>40543.0</c:v>
                </c:pt>
                <c:pt idx="56">
                  <c:v>40574.0</c:v>
                </c:pt>
                <c:pt idx="57">
                  <c:v>40602.0</c:v>
                </c:pt>
                <c:pt idx="58">
                  <c:v>40633.0</c:v>
                </c:pt>
                <c:pt idx="59">
                  <c:v>40663.0</c:v>
                </c:pt>
                <c:pt idx="60">
                  <c:v>40694.0</c:v>
                </c:pt>
                <c:pt idx="61">
                  <c:v>40724.0</c:v>
                </c:pt>
                <c:pt idx="62">
                  <c:v>40755.0</c:v>
                </c:pt>
                <c:pt idx="63">
                  <c:v>40786.0</c:v>
                </c:pt>
                <c:pt idx="64">
                  <c:v>40816.0</c:v>
                </c:pt>
                <c:pt idx="65">
                  <c:v>40847.0</c:v>
                </c:pt>
                <c:pt idx="66">
                  <c:v>40877.0</c:v>
                </c:pt>
                <c:pt idx="67">
                  <c:v>40908.0</c:v>
                </c:pt>
                <c:pt idx="68">
                  <c:v>40939.0</c:v>
                </c:pt>
                <c:pt idx="69">
                  <c:v>40968.0</c:v>
                </c:pt>
                <c:pt idx="70">
                  <c:v>40999.0</c:v>
                </c:pt>
                <c:pt idx="71">
                  <c:v>41029.0</c:v>
                </c:pt>
                <c:pt idx="72">
                  <c:v>41060.0</c:v>
                </c:pt>
                <c:pt idx="73">
                  <c:v>41090.0</c:v>
                </c:pt>
                <c:pt idx="74">
                  <c:v>41121.0</c:v>
                </c:pt>
                <c:pt idx="75">
                  <c:v>41152.0</c:v>
                </c:pt>
                <c:pt idx="76">
                  <c:v>41182.0</c:v>
                </c:pt>
                <c:pt idx="77">
                  <c:v>41213.0</c:v>
                </c:pt>
                <c:pt idx="78">
                  <c:v>41243.0</c:v>
                </c:pt>
                <c:pt idx="79">
                  <c:v>41274.0</c:v>
                </c:pt>
                <c:pt idx="80">
                  <c:v>41305.0</c:v>
                </c:pt>
                <c:pt idx="81">
                  <c:v>41333.0</c:v>
                </c:pt>
                <c:pt idx="82">
                  <c:v>41364.0</c:v>
                </c:pt>
                <c:pt idx="83">
                  <c:v>41394.0</c:v>
                </c:pt>
                <c:pt idx="84">
                  <c:v>41425.0</c:v>
                </c:pt>
                <c:pt idx="85">
                  <c:v>41455.0</c:v>
                </c:pt>
                <c:pt idx="86">
                  <c:v>41486.0</c:v>
                </c:pt>
                <c:pt idx="87">
                  <c:v>41517.0</c:v>
                </c:pt>
                <c:pt idx="88">
                  <c:v>41547.0</c:v>
                </c:pt>
                <c:pt idx="89">
                  <c:v>41578.0</c:v>
                </c:pt>
                <c:pt idx="90">
                  <c:v>41608.0</c:v>
                </c:pt>
                <c:pt idx="91">
                  <c:v>41639.0</c:v>
                </c:pt>
                <c:pt idx="92">
                  <c:v>41670.0</c:v>
                </c:pt>
                <c:pt idx="93">
                  <c:v>41698.0</c:v>
                </c:pt>
                <c:pt idx="94">
                  <c:v>41729.0</c:v>
                </c:pt>
                <c:pt idx="95">
                  <c:v>41759.0</c:v>
                </c:pt>
                <c:pt idx="96">
                  <c:v>41790.0</c:v>
                </c:pt>
                <c:pt idx="97">
                  <c:v>41820.0</c:v>
                </c:pt>
                <c:pt idx="98">
                  <c:v>41851.0</c:v>
                </c:pt>
                <c:pt idx="99">
                  <c:v>41882.0</c:v>
                </c:pt>
                <c:pt idx="100">
                  <c:v>41912.0</c:v>
                </c:pt>
              </c:numCache>
            </c:numRef>
          </c:cat>
          <c:val>
            <c:numRef>
              <c:f>'Talousdata USA'!$AY$4:$AY$104</c:f>
              <c:numCache>
                <c:formatCode>General</c:formatCode>
                <c:ptCount val="101"/>
                <c:pt idx="0">
                  <c:v>4.6</c:v>
                </c:pt>
                <c:pt idx="1">
                  <c:v>4.6</c:v>
                </c:pt>
                <c:pt idx="2">
                  <c:v>4.7</c:v>
                </c:pt>
                <c:pt idx="3">
                  <c:v>4.7</c:v>
                </c:pt>
                <c:pt idx="4">
                  <c:v>4.5</c:v>
                </c:pt>
                <c:pt idx="5">
                  <c:v>4.4</c:v>
                </c:pt>
                <c:pt idx="6">
                  <c:v>4.5</c:v>
                </c:pt>
                <c:pt idx="7">
                  <c:v>4.4</c:v>
                </c:pt>
                <c:pt idx="8">
                  <c:v>4.6</c:v>
                </c:pt>
                <c:pt idx="9">
                  <c:v>4.5</c:v>
                </c:pt>
                <c:pt idx="10">
                  <c:v>4.4</c:v>
                </c:pt>
                <c:pt idx="11">
                  <c:v>4.5</c:v>
                </c:pt>
                <c:pt idx="12">
                  <c:v>4.4</c:v>
                </c:pt>
                <c:pt idx="13">
                  <c:v>4.6</c:v>
                </c:pt>
                <c:pt idx="14">
                  <c:v>4.7</c:v>
                </c:pt>
                <c:pt idx="15">
                  <c:v>4.6</c:v>
                </c:pt>
                <c:pt idx="16">
                  <c:v>4.7</c:v>
                </c:pt>
                <c:pt idx="17">
                  <c:v>4.7</c:v>
                </c:pt>
                <c:pt idx="18">
                  <c:v>4.7</c:v>
                </c:pt>
                <c:pt idx="19">
                  <c:v>5.0</c:v>
                </c:pt>
                <c:pt idx="20">
                  <c:v>5.0</c:v>
                </c:pt>
                <c:pt idx="21">
                  <c:v>4.9</c:v>
                </c:pt>
                <c:pt idx="22">
                  <c:v>5.1</c:v>
                </c:pt>
                <c:pt idx="23">
                  <c:v>5.0</c:v>
                </c:pt>
                <c:pt idx="24">
                  <c:v>5.4</c:v>
                </c:pt>
                <c:pt idx="25">
                  <c:v>5.6</c:v>
                </c:pt>
                <c:pt idx="26">
                  <c:v>5.8</c:v>
                </c:pt>
                <c:pt idx="27">
                  <c:v>6.1</c:v>
                </c:pt>
                <c:pt idx="28">
                  <c:v>6.1</c:v>
                </c:pt>
                <c:pt idx="29">
                  <c:v>6.5</c:v>
                </c:pt>
                <c:pt idx="30">
                  <c:v>6.8</c:v>
                </c:pt>
                <c:pt idx="31">
                  <c:v>7.3</c:v>
                </c:pt>
                <c:pt idx="32">
                  <c:v>7.8</c:v>
                </c:pt>
                <c:pt idx="33">
                  <c:v>8.3</c:v>
                </c:pt>
                <c:pt idx="34">
                  <c:v>8.700000000000001</c:v>
                </c:pt>
                <c:pt idx="35">
                  <c:v>9.0</c:v>
                </c:pt>
                <c:pt idx="36">
                  <c:v>9.4</c:v>
                </c:pt>
                <c:pt idx="37">
                  <c:v>9.5</c:v>
                </c:pt>
                <c:pt idx="38">
                  <c:v>9.5</c:v>
                </c:pt>
                <c:pt idx="39">
                  <c:v>9.6</c:v>
                </c:pt>
                <c:pt idx="40">
                  <c:v>9.8</c:v>
                </c:pt>
                <c:pt idx="41">
                  <c:v>10.0</c:v>
                </c:pt>
                <c:pt idx="42">
                  <c:v>9.9</c:v>
                </c:pt>
                <c:pt idx="43">
                  <c:v>9.9</c:v>
                </c:pt>
                <c:pt idx="44">
                  <c:v>9.700000000000001</c:v>
                </c:pt>
                <c:pt idx="45">
                  <c:v>9.8</c:v>
                </c:pt>
                <c:pt idx="46">
                  <c:v>9.9</c:v>
                </c:pt>
                <c:pt idx="47">
                  <c:v>9.9</c:v>
                </c:pt>
                <c:pt idx="48">
                  <c:v>9.6</c:v>
                </c:pt>
                <c:pt idx="49">
                  <c:v>9.4</c:v>
                </c:pt>
                <c:pt idx="50">
                  <c:v>9.5</c:v>
                </c:pt>
                <c:pt idx="51">
                  <c:v>9.5</c:v>
                </c:pt>
                <c:pt idx="52">
                  <c:v>9.5</c:v>
                </c:pt>
                <c:pt idx="53">
                  <c:v>9.5</c:v>
                </c:pt>
                <c:pt idx="54">
                  <c:v>9.8</c:v>
                </c:pt>
                <c:pt idx="55">
                  <c:v>9.4</c:v>
                </c:pt>
                <c:pt idx="56">
                  <c:v>9.1</c:v>
                </c:pt>
                <c:pt idx="57">
                  <c:v>9.0</c:v>
                </c:pt>
                <c:pt idx="58">
                  <c:v>9.0</c:v>
                </c:pt>
                <c:pt idx="59">
                  <c:v>9.1</c:v>
                </c:pt>
                <c:pt idx="60">
                  <c:v>9.0</c:v>
                </c:pt>
                <c:pt idx="61">
                  <c:v>9.1</c:v>
                </c:pt>
                <c:pt idx="62">
                  <c:v>9.0</c:v>
                </c:pt>
                <c:pt idx="63">
                  <c:v>9.0</c:v>
                </c:pt>
                <c:pt idx="64">
                  <c:v>9.0</c:v>
                </c:pt>
                <c:pt idx="65">
                  <c:v>8.8</c:v>
                </c:pt>
                <c:pt idx="66">
                  <c:v>8.6</c:v>
                </c:pt>
                <c:pt idx="67">
                  <c:v>8.5</c:v>
                </c:pt>
                <c:pt idx="68">
                  <c:v>8.200000000000001</c:v>
                </c:pt>
                <c:pt idx="69">
                  <c:v>8.3</c:v>
                </c:pt>
                <c:pt idx="70">
                  <c:v>8.200000000000001</c:v>
                </c:pt>
                <c:pt idx="71">
                  <c:v>8.200000000000001</c:v>
                </c:pt>
                <c:pt idx="72">
                  <c:v>8.200000000000001</c:v>
                </c:pt>
                <c:pt idx="73">
                  <c:v>8.200000000000001</c:v>
                </c:pt>
                <c:pt idx="74">
                  <c:v>8.200000000000001</c:v>
                </c:pt>
                <c:pt idx="75">
                  <c:v>8.1</c:v>
                </c:pt>
                <c:pt idx="76">
                  <c:v>7.8</c:v>
                </c:pt>
                <c:pt idx="77">
                  <c:v>7.8</c:v>
                </c:pt>
                <c:pt idx="78">
                  <c:v>7.8</c:v>
                </c:pt>
                <c:pt idx="79">
                  <c:v>7.9</c:v>
                </c:pt>
                <c:pt idx="80">
                  <c:v>7.9</c:v>
                </c:pt>
                <c:pt idx="81">
                  <c:v>7.7</c:v>
                </c:pt>
                <c:pt idx="82">
                  <c:v>7.5</c:v>
                </c:pt>
                <c:pt idx="83">
                  <c:v>7.5</c:v>
                </c:pt>
                <c:pt idx="84">
                  <c:v>7.5</c:v>
                </c:pt>
                <c:pt idx="85">
                  <c:v>7.5</c:v>
                </c:pt>
                <c:pt idx="86">
                  <c:v>7.3</c:v>
                </c:pt>
                <c:pt idx="87">
                  <c:v>7.2</c:v>
                </c:pt>
                <c:pt idx="88">
                  <c:v>7.2</c:v>
                </c:pt>
                <c:pt idx="89">
                  <c:v>7.2</c:v>
                </c:pt>
                <c:pt idx="90">
                  <c:v>7.0</c:v>
                </c:pt>
                <c:pt idx="91">
                  <c:v>6.7</c:v>
                </c:pt>
                <c:pt idx="92">
                  <c:v>6.6</c:v>
                </c:pt>
                <c:pt idx="93">
                  <c:v>6.7</c:v>
                </c:pt>
                <c:pt idx="94">
                  <c:v>6.7</c:v>
                </c:pt>
                <c:pt idx="95">
                  <c:v>6.3</c:v>
                </c:pt>
                <c:pt idx="96">
                  <c:v>6.3</c:v>
                </c:pt>
                <c:pt idx="97">
                  <c:v>6.1</c:v>
                </c:pt>
                <c:pt idx="98">
                  <c:v>6.2</c:v>
                </c:pt>
                <c:pt idx="99">
                  <c:v>6.1</c:v>
                </c:pt>
                <c:pt idx="100">
                  <c:v>5.9</c:v>
                </c:pt>
              </c:numCache>
            </c:numRef>
          </c:val>
          <c:smooth val="0"/>
        </c:ser>
        <c:ser>
          <c:idx val="1"/>
          <c:order val="1"/>
          <c:tx>
            <c:strRef>
              <c:f>'Talousdata USA'!$AU$2</c:f>
              <c:strCache>
                <c:ptCount val="1"/>
                <c:pt idx="0">
                  <c:v>Yhdysvaltojen "alityöllistettyjen" osuus työvoimasta</c:v>
                </c:pt>
              </c:strCache>
            </c:strRef>
          </c:tx>
          <c:marker>
            <c:symbol val="none"/>
          </c:marker>
          <c:cat>
            <c:numRef>
              <c:f>'Talousdata USA'!$AX$4:$AX$104</c:f>
              <c:numCache>
                <c:formatCode>m/d/yyyy</c:formatCode>
                <c:ptCount val="101"/>
                <c:pt idx="0" formatCode="d\.m\.yyyy">
                  <c:v>38868.0</c:v>
                </c:pt>
                <c:pt idx="1">
                  <c:v>38898.0</c:v>
                </c:pt>
                <c:pt idx="2">
                  <c:v>38929.0</c:v>
                </c:pt>
                <c:pt idx="3">
                  <c:v>38960.0</c:v>
                </c:pt>
                <c:pt idx="4">
                  <c:v>38990.0</c:v>
                </c:pt>
                <c:pt idx="5">
                  <c:v>39021.0</c:v>
                </c:pt>
                <c:pt idx="6">
                  <c:v>39051.0</c:v>
                </c:pt>
                <c:pt idx="7">
                  <c:v>39082.0</c:v>
                </c:pt>
                <c:pt idx="8">
                  <c:v>39113.0</c:v>
                </c:pt>
                <c:pt idx="9">
                  <c:v>39141.0</c:v>
                </c:pt>
                <c:pt idx="10">
                  <c:v>39172.0</c:v>
                </c:pt>
                <c:pt idx="11">
                  <c:v>39202.0</c:v>
                </c:pt>
                <c:pt idx="12">
                  <c:v>39233.0</c:v>
                </c:pt>
                <c:pt idx="13">
                  <c:v>39263.0</c:v>
                </c:pt>
                <c:pt idx="14">
                  <c:v>39294.0</c:v>
                </c:pt>
                <c:pt idx="15">
                  <c:v>39325.0</c:v>
                </c:pt>
                <c:pt idx="16">
                  <c:v>39355.0</c:v>
                </c:pt>
                <c:pt idx="17">
                  <c:v>39386.0</c:v>
                </c:pt>
                <c:pt idx="18">
                  <c:v>39416.0</c:v>
                </c:pt>
                <c:pt idx="19">
                  <c:v>39447.0</c:v>
                </c:pt>
                <c:pt idx="20">
                  <c:v>39478.0</c:v>
                </c:pt>
                <c:pt idx="21">
                  <c:v>39507.0</c:v>
                </c:pt>
                <c:pt idx="22">
                  <c:v>39538.0</c:v>
                </c:pt>
                <c:pt idx="23">
                  <c:v>39568.0</c:v>
                </c:pt>
                <c:pt idx="24">
                  <c:v>39599.0</c:v>
                </c:pt>
                <c:pt idx="25">
                  <c:v>39629.0</c:v>
                </c:pt>
                <c:pt idx="26">
                  <c:v>39660.0</c:v>
                </c:pt>
                <c:pt idx="27">
                  <c:v>39691.0</c:v>
                </c:pt>
                <c:pt idx="28">
                  <c:v>39721.0</c:v>
                </c:pt>
                <c:pt idx="29">
                  <c:v>39752.0</c:v>
                </c:pt>
                <c:pt idx="30">
                  <c:v>39782.0</c:v>
                </c:pt>
                <c:pt idx="31">
                  <c:v>39813.0</c:v>
                </c:pt>
                <c:pt idx="32">
                  <c:v>39844.0</c:v>
                </c:pt>
                <c:pt idx="33">
                  <c:v>39872.0</c:v>
                </c:pt>
                <c:pt idx="34">
                  <c:v>39903.0</c:v>
                </c:pt>
                <c:pt idx="35">
                  <c:v>39933.0</c:v>
                </c:pt>
                <c:pt idx="36">
                  <c:v>39964.0</c:v>
                </c:pt>
                <c:pt idx="37">
                  <c:v>39994.0</c:v>
                </c:pt>
                <c:pt idx="38">
                  <c:v>40025.0</c:v>
                </c:pt>
                <c:pt idx="39">
                  <c:v>40056.0</c:v>
                </c:pt>
                <c:pt idx="40">
                  <c:v>40086.0</c:v>
                </c:pt>
                <c:pt idx="41">
                  <c:v>40117.0</c:v>
                </c:pt>
                <c:pt idx="42">
                  <c:v>40147.0</c:v>
                </c:pt>
                <c:pt idx="43">
                  <c:v>40178.0</c:v>
                </c:pt>
                <c:pt idx="44">
                  <c:v>40209.0</c:v>
                </c:pt>
                <c:pt idx="45">
                  <c:v>40237.0</c:v>
                </c:pt>
                <c:pt idx="46">
                  <c:v>40268.0</c:v>
                </c:pt>
                <c:pt idx="47">
                  <c:v>40298.0</c:v>
                </c:pt>
                <c:pt idx="48">
                  <c:v>40329.0</c:v>
                </c:pt>
                <c:pt idx="49">
                  <c:v>40359.0</c:v>
                </c:pt>
                <c:pt idx="50">
                  <c:v>40390.0</c:v>
                </c:pt>
                <c:pt idx="51">
                  <c:v>40421.0</c:v>
                </c:pt>
                <c:pt idx="52">
                  <c:v>40451.0</c:v>
                </c:pt>
                <c:pt idx="53">
                  <c:v>40482.0</c:v>
                </c:pt>
                <c:pt idx="54">
                  <c:v>40512.0</c:v>
                </c:pt>
                <c:pt idx="55">
                  <c:v>40543.0</c:v>
                </c:pt>
                <c:pt idx="56">
                  <c:v>40574.0</c:v>
                </c:pt>
                <c:pt idx="57">
                  <c:v>40602.0</c:v>
                </c:pt>
                <c:pt idx="58">
                  <c:v>40633.0</c:v>
                </c:pt>
                <c:pt idx="59">
                  <c:v>40663.0</c:v>
                </c:pt>
                <c:pt idx="60">
                  <c:v>40694.0</c:v>
                </c:pt>
                <c:pt idx="61">
                  <c:v>40724.0</c:v>
                </c:pt>
                <c:pt idx="62">
                  <c:v>40755.0</c:v>
                </c:pt>
                <c:pt idx="63">
                  <c:v>40786.0</c:v>
                </c:pt>
                <c:pt idx="64">
                  <c:v>40816.0</c:v>
                </c:pt>
                <c:pt idx="65">
                  <c:v>40847.0</c:v>
                </c:pt>
                <c:pt idx="66">
                  <c:v>40877.0</c:v>
                </c:pt>
                <c:pt idx="67">
                  <c:v>40908.0</c:v>
                </c:pt>
                <c:pt idx="68">
                  <c:v>40939.0</c:v>
                </c:pt>
                <c:pt idx="69">
                  <c:v>40968.0</c:v>
                </c:pt>
                <c:pt idx="70">
                  <c:v>40999.0</c:v>
                </c:pt>
                <c:pt idx="71">
                  <c:v>41029.0</c:v>
                </c:pt>
                <c:pt idx="72">
                  <c:v>41060.0</c:v>
                </c:pt>
                <c:pt idx="73">
                  <c:v>41090.0</c:v>
                </c:pt>
                <c:pt idx="74">
                  <c:v>41121.0</c:v>
                </c:pt>
                <c:pt idx="75">
                  <c:v>41152.0</c:v>
                </c:pt>
                <c:pt idx="76">
                  <c:v>41182.0</c:v>
                </c:pt>
                <c:pt idx="77">
                  <c:v>41213.0</c:v>
                </c:pt>
                <c:pt idx="78">
                  <c:v>41243.0</c:v>
                </c:pt>
                <c:pt idx="79">
                  <c:v>41274.0</c:v>
                </c:pt>
                <c:pt idx="80">
                  <c:v>41305.0</c:v>
                </c:pt>
                <c:pt idx="81">
                  <c:v>41333.0</c:v>
                </c:pt>
                <c:pt idx="82">
                  <c:v>41364.0</c:v>
                </c:pt>
                <c:pt idx="83">
                  <c:v>41394.0</c:v>
                </c:pt>
                <c:pt idx="84">
                  <c:v>41425.0</c:v>
                </c:pt>
                <c:pt idx="85">
                  <c:v>41455.0</c:v>
                </c:pt>
                <c:pt idx="86">
                  <c:v>41486.0</c:v>
                </c:pt>
                <c:pt idx="87">
                  <c:v>41517.0</c:v>
                </c:pt>
                <c:pt idx="88">
                  <c:v>41547.0</c:v>
                </c:pt>
                <c:pt idx="89">
                  <c:v>41578.0</c:v>
                </c:pt>
                <c:pt idx="90">
                  <c:v>41608.0</c:v>
                </c:pt>
                <c:pt idx="91">
                  <c:v>41639.0</c:v>
                </c:pt>
                <c:pt idx="92">
                  <c:v>41670.0</c:v>
                </c:pt>
                <c:pt idx="93">
                  <c:v>41698.0</c:v>
                </c:pt>
                <c:pt idx="94">
                  <c:v>41729.0</c:v>
                </c:pt>
                <c:pt idx="95">
                  <c:v>41759.0</c:v>
                </c:pt>
                <c:pt idx="96">
                  <c:v>41790.0</c:v>
                </c:pt>
                <c:pt idx="97">
                  <c:v>41820.0</c:v>
                </c:pt>
                <c:pt idx="98">
                  <c:v>41851.0</c:v>
                </c:pt>
                <c:pt idx="99">
                  <c:v>41882.0</c:v>
                </c:pt>
                <c:pt idx="100">
                  <c:v>41912.0</c:v>
                </c:pt>
              </c:numCache>
            </c:numRef>
          </c:cat>
          <c:val>
            <c:numRef>
              <c:f>'Talousdata USA'!$BB$4:$BB$104</c:f>
              <c:numCache>
                <c:formatCode>General</c:formatCode>
                <c:ptCount val="101"/>
                <c:pt idx="0">
                  <c:v>8.200000000000001</c:v>
                </c:pt>
                <c:pt idx="1">
                  <c:v>8.4</c:v>
                </c:pt>
                <c:pt idx="2">
                  <c:v>8.5</c:v>
                </c:pt>
                <c:pt idx="3">
                  <c:v>8.4</c:v>
                </c:pt>
                <c:pt idx="4">
                  <c:v>8.0</c:v>
                </c:pt>
                <c:pt idx="5">
                  <c:v>8.200000000000001</c:v>
                </c:pt>
                <c:pt idx="6">
                  <c:v>8.1</c:v>
                </c:pt>
                <c:pt idx="7">
                  <c:v>7.9</c:v>
                </c:pt>
                <c:pt idx="8">
                  <c:v>8.4</c:v>
                </c:pt>
                <c:pt idx="9">
                  <c:v>8.200000000000001</c:v>
                </c:pt>
                <c:pt idx="10">
                  <c:v>8.0</c:v>
                </c:pt>
                <c:pt idx="11">
                  <c:v>8.200000000000001</c:v>
                </c:pt>
                <c:pt idx="12">
                  <c:v>8.200000000000001</c:v>
                </c:pt>
                <c:pt idx="13">
                  <c:v>8.3</c:v>
                </c:pt>
                <c:pt idx="14">
                  <c:v>8.4</c:v>
                </c:pt>
                <c:pt idx="15">
                  <c:v>8.4</c:v>
                </c:pt>
                <c:pt idx="16">
                  <c:v>8.4</c:v>
                </c:pt>
                <c:pt idx="17">
                  <c:v>8.4</c:v>
                </c:pt>
                <c:pt idx="18">
                  <c:v>8.4</c:v>
                </c:pt>
                <c:pt idx="19">
                  <c:v>8.8</c:v>
                </c:pt>
                <c:pt idx="20">
                  <c:v>9.200000000000001</c:v>
                </c:pt>
                <c:pt idx="21">
                  <c:v>9.0</c:v>
                </c:pt>
                <c:pt idx="22">
                  <c:v>9.1</c:v>
                </c:pt>
                <c:pt idx="23">
                  <c:v>9.200000000000001</c:v>
                </c:pt>
                <c:pt idx="24">
                  <c:v>9.700000000000001</c:v>
                </c:pt>
                <c:pt idx="25">
                  <c:v>10.1</c:v>
                </c:pt>
                <c:pt idx="26">
                  <c:v>10.5</c:v>
                </c:pt>
                <c:pt idx="27">
                  <c:v>10.8</c:v>
                </c:pt>
                <c:pt idx="28">
                  <c:v>11.0</c:v>
                </c:pt>
                <c:pt idx="29">
                  <c:v>11.8</c:v>
                </c:pt>
                <c:pt idx="30">
                  <c:v>12.6</c:v>
                </c:pt>
                <c:pt idx="31">
                  <c:v>13.6</c:v>
                </c:pt>
                <c:pt idx="32">
                  <c:v>14.2</c:v>
                </c:pt>
                <c:pt idx="33">
                  <c:v>15.2</c:v>
                </c:pt>
                <c:pt idx="34">
                  <c:v>15.8</c:v>
                </c:pt>
                <c:pt idx="35">
                  <c:v>15.9</c:v>
                </c:pt>
                <c:pt idx="36">
                  <c:v>16.5</c:v>
                </c:pt>
                <c:pt idx="37">
                  <c:v>16.5</c:v>
                </c:pt>
                <c:pt idx="38">
                  <c:v>16.4</c:v>
                </c:pt>
                <c:pt idx="39">
                  <c:v>16.7</c:v>
                </c:pt>
                <c:pt idx="40">
                  <c:v>16.7</c:v>
                </c:pt>
                <c:pt idx="41">
                  <c:v>17.1</c:v>
                </c:pt>
                <c:pt idx="42">
                  <c:v>17.1</c:v>
                </c:pt>
                <c:pt idx="43">
                  <c:v>17.1</c:v>
                </c:pt>
                <c:pt idx="44">
                  <c:v>16.7</c:v>
                </c:pt>
                <c:pt idx="45">
                  <c:v>17.0</c:v>
                </c:pt>
                <c:pt idx="46">
                  <c:v>17.1</c:v>
                </c:pt>
                <c:pt idx="47">
                  <c:v>17.2</c:v>
                </c:pt>
                <c:pt idx="48">
                  <c:v>16.6</c:v>
                </c:pt>
                <c:pt idx="49">
                  <c:v>16.4</c:v>
                </c:pt>
                <c:pt idx="50">
                  <c:v>16.4</c:v>
                </c:pt>
                <c:pt idx="51">
                  <c:v>16.5</c:v>
                </c:pt>
                <c:pt idx="52">
                  <c:v>16.8</c:v>
                </c:pt>
                <c:pt idx="53">
                  <c:v>16.6</c:v>
                </c:pt>
                <c:pt idx="54">
                  <c:v>16.9</c:v>
                </c:pt>
                <c:pt idx="55">
                  <c:v>16.6</c:v>
                </c:pt>
                <c:pt idx="56">
                  <c:v>16.1</c:v>
                </c:pt>
                <c:pt idx="57">
                  <c:v>16.0</c:v>
                </c:pt>
                <c:pt idx="58">
                  <c:v>15.9</c:v>
                </c:pt>
                <c:pt idx="59">
                  <c:v>16.1</c:v>
                </c:pt>
                <c:pt idx="60">
                  <c:v>15.8</c:v>
                </c:pt>
                <c:pt idx="61">
                  <c:v>16.1</c:v>
                </c:pt>
                <c:pt idx="62">
                  <c:v>16.0</c:v>
                </c:pt>
                <c:pt idx="63">
                  <c:v>16.1</c:v>
                </c:pt>
                <c:pt idx="64">
                  <c:v>16.3</c:v>
                </c:pt>
                <c:pt idx="65">
                  <c:v>15.9</c:v>
                </c:pt>
                <c:pt idx="66">
                  <c:v>15.6</c:v>
                </c:pt>
                <c:pt idx="67">
                  <c:v>15.2</c:v>
                </c:pt>
                <c:pt idx="68">
                  <c:v>15.1</c:v>
                </c:pt>
                <c:pt idx="69">
                  <c:v>15.0</c:v>
                </c:pt>
                <c:pt idx="70">
                  <c:v>14.5</c:v>
                </c:pt>
                <c:pt idx="71">
                  <c:v>14.6</c:v>
                </c:pt>
                <c:pt idx="72">
                  <c:v>14.8</c:v>
                </c:pt>
                <c:pt idx="73">
                  <c:v>14.8</c:v>
                </c:pt>
                <c:pt idx="74">
                  <c:v>14.9</c:v>
                </c:pt>
                <c:pt idx="75">
                  <c:v>14.7</c:v>
                </c:pt>
                <c:pt idx="76">
                  <c:v>14.7</c:v>
                </c:pt>
                <c:pt idx="77">
                  <c:v>14.4</c:v>
                </c:pt>
                <c:pt idx="78">
                  <c:v>14.4</c:v>
                </c:pt>
                <c:pt idx="79">
                  <c:v>14.4</c:v>
                </c:pt>
                <c:pt idx="80">
                  <c:v>14.4</c:v>
                </c:pt>
                <c:pt idx="81">
                  <c:v>14.3</c:v>
                </c:pt>
                <c:pt idx="82">
                  <c:v>13.8</c:v>
                </c:pt>
                <c:pt idx="83">
                  <c:v>13.9</c:v>
                </c:pt>
                <c:pt idx="84">
                  <c:v>13.8</c:v>
                </c:pt>
                <c:pt idx="85">
                  <c:v>14.2</c:v>
                </c:pt>
                <c:pt idx="86">
                  <c:v>13.9</c:v>
                </c:pt>
                <c:pt idx="87">
                  <c:v>13.6</c:v>
                </c:pt>
                <c:pt idx="88">
                  <c:v>13.6</c:v>
                </c:pt>
                <c:pt idx="89">
                  <c:v>13.7</c:v>
                </c:pt>
                <c:pt idx="90">
                  <c:v>13.1</c:v>
                </c:pt>
                <c:pt idx="91">
                  <c:v>13.1</c:v>
                </c:pt>
                <c:pt idx="92">
                  <c:v>12.7</c:v>
                </c:pt>
                <c:pt idx="93">
                  <c:v>12.6</c:v>
                </c:pt>
                <c:pt idx="94">
                  <c:v>12.7</c:v>
                </c:pt>
                <c:pt idx="95">
                  <c:v>12.3</c:v>
                </c:pt>
                <c:pt idx="96">
                  <c:v>12.2</c:v>
                </c:pt>
                <c:pt idx="97">
                  <c:v>12.1</c:v>
                </c:pt>
                <c:pt idx="98">
                  <c:v>12.2</c:v>
                </c:pt>
                <c:pt idx="99">
                  <c:v>12.0</c:v>
                </c:pt>
                <c:pt idx="100">
                  <c:v>11.8</c:v>
                </c:pt>
              </c:numCache>
            </c:numRef>
          </c:val>
          <c:smooth val="0"/>
        </c:ser>
        <c:dLbls>
          <c:showLegendKey val="0"/>
          <c:showVal val="0"/>
          <c:showCatName val="0"/>
          <c:showSerName val="0"/>
          <c:showPercent val="0"/>
          <c:showBubbleSize val="0"/>
        </c:dLbls>
        <c:marker val="1"/>
        <c:smooth val="0"/>
        <c:axId val="-2124116168"/>
        <c:axId val="-2124119432"/>
      </c:lineChart>
      <c:dateAx>
        <c:axId val="-2124116168"/>
        <c:scaling>
          <c:orientation val="minMax"/>
        </c:scaling>
        <c:delete val="0"/>
        <c:axPos val="b"/>
        <c:numFmt formatCode="yyyy" sourceLinked="0"/>
        <c:majorTickMark val="out"/>
        <c:minorTickMark val="none"/>
        <c:tickLblPos val="nextTo"/>
        <c:txPr>
          <a:bodyPr/>
          <a:lstStyle/>
          <a:p>
            <a:pPr>
              <a:defRPr sz="1200"/>
            </a:pPr>
            <a:endParaRPr lang="fi-FI"/>
          </a:p>
        </c:txPr>
        <c:crossAx val="-2124119432"/>
        <c:crosses val="autoZero"/>
        <c:auto val="1"/>
        <c:lblOffset val="100"/>
        <c:baseTimeUnit val="months"/>
        <c:majorUnit val="1.0"/>
        <c:majorTimeUnit val="years"/>
      </c:dateAx>
      <c:valAx>
        <c:axId val="-2124119432"/>
        <c:scaling>
          <c:orientation val="minMax"/>
        </c:scaling>
        <c:delete val="0"/>
        <c:axPos val="l"/>
        <c:majorGridlines>
          <c:spPr>
            <a:ln>
              <a:solidFill>
                <a:schemeClr val="bg1">
                  <a:lumMod val="75000"/>
                </a:schemeClr>
              </a:solidFill>
            </a:ln>
          </c:spPr>
        </c:majorGridlines>
        <c:numFmt formatCode="General&quot; %&quot;" sourceLinked="0"/>
        <c:majorTickMark val="out"/>
        <c:minorTickMark val="none"/>
        <c:tickLblPos val="nextTo"/>
        <c:txPr>
          <a:bodyPr/>
          <a:lstStyle/>
          <a:p>
            <a:pPr>
              <a:defRPr sz="1200"/>
            </a:pPr>
            <a:endParaRPr lang="fi-FI"/>
          </a:p>
        </c:txPr>
        <c:crossAx val="-2124116168"/>
        <c:crosses val="autoZero"/>
        <c:crossBetween val="between"/>
      </c:valAx>
    </c:plotArea>
    <c:legend>
      <c:legendPos val="t"/>
      <c:overlay val="0"/>
      <c:txPr>
        <a:bodyPr/>
        <a:lstStyle/>
        <a:p>
          <a:pPr>
            <a:defRPr sz="1400"/>
          </a:pPr>
          <a:endParaRPr lang="fi-FI"/>
        </a:p>
      </c:txPr>
    </c:legend>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areaChart>
        <c:grouping val="stacked"/>
        <c:varyColors val="0"/>
        <c:ser>
          <c:idx val="2"/>
          <c:order val="2"/>
          <c:tx>
            <c:v>Korkoero</c:v>
          </c:tx>
          <c:spPr>
            <a:solidFill>
              <a:sysClr val="window" lastClr="FFFFFF">
                <a:lumMod val="75000"/>
              </a:sysClr>
            </a:solidFill>
          </c:spPr>
          <c:val>
            <c:numRef>
              <c:f>Korkodata!$U$3:$U$268</c:f>
              <c:numCache>
                <c:formatCode>General</c:formatCode>
                <c:ptCount val="266"/>
                <c:pt idx="0">
                  <c:v>0.8136</c:v>
                </c:pt>
                <c:pt idx="1">
                  <c:v>0.7343</c:v>
                </c:pt>
                <c:pt idx="2">
                  <c:v>0.7224</c:v>
                </c:pt>
                <c:pt idx="3">
                  <c:v>0.7467</c:v>
                </c:pt>
                <c:pt idx="4">
                  <c:v>0.7534</c:v>
                </c:pt>
                <c:pt idx="5">
                  <c:v>0.7164</c:v>
                </c:pt>
                <c:pt idx="6">
                  <c:v>0.7356</c:v>
                </c:pt>
                <c:pt idx="7">
                  <c:v>0.7547</c:v>
                </c:pt>
                <c:pt idx="8">
                  <c:v>0.7538</c:v>
                </c:pt>
                <c:pt idx="9">
                  <c:v>0.7743</c:v>
                </c:pt>
                <c:pt idx="10">
                  <c:v>0.7624</c:v>
                </c:pt>
                <c:pt idx="11">
                  <c:v>0.8498</c:v>
                </c:pt>
                <c:pt idx="12">
                  <c:v>0.8802</c:v>
                </c:pt>
                <c:pt idx="13">
                  <c:v>0.9308</c:v>
                </c:pt>
                <c:pt idx="14">
                  <c:v>0.9265</c:v>
                </c:pt>
                <c:pt idx="15">
                  <c:v>0.9266</c:v>
                </c:pt>
                <c:pt idx="16">
                  <c:v>0.9011</c:v>
                </c:pt>
                <c:pt idx="17">
                  <c:v>0.9159</c:v>
                </c:pt>
                <c:pt idx="18">
                  <c:v>0.9907</c:v>
                </c:pt>
                <c:pt idx="19">
                  <c:v>0.9937</c:v>
                </c:pt>
                <c:pt idx="20">
                  <c:v>0.9838</c:v>
                </c:pt>
                <c:pt idx="21">
                  <c:v>0.9646</c:v>
                </c:pt>
                <c:pt idx="22">
                  <c:v>0.989</c:v>
                </c:pt>
                <c:pt idx="23">
                  <c:v>0.9973</c:v>
                </c:pt>
                <c:pt idx="24">
                  <c:v>0.9848</c:v>
                </c:pt>
                <c:pt idx="25">
                  <c:v>0.9879</c:v>
                </c:pt>
                <c:pt idx="26">
                  <c:v>1.0847</c:v>
                </c:pt>
                <c:pt idx="27">
                  <c:v>1.0432</c:v>
                </c:pt>
                <c:pt idx="28">
                  <c:v>0.9967</c:v>
                </c:pt>
                <c:pt idx="29">
                  <c:v>1.0063</c:v>
                </c:pt>
                <c:pt idx="30">
                  <c:v>1.0207</c:v>
                </c:pt>
                <c:pt idx="31">
                  <c:v>1.0203</c:v>
                </c:pt>
                <c:pt idx="32">
                  <c:v>1.0423</c:v>
                </c:pt>
                <c:pt idx="33">
                  <c:v>1.0515</c:v>
                </c:pt>
                <c:pt idx="34">
                  <c:v>1.0511</c:v>
                </c:pt>
                <c:pt idx="35">
                  <c:v>1.057499999999999</c:v>
                </c:pt>
                <c:pt idx="36">
                  <c:v>1.0202</c:v>
                </c:pt>
                <c:pt idx="37">
                  <c:v>1.0107</c:v>
                </c:pt>
                <c:pt idx="38">
                  <c:v>1.013299999999999</c:v>
                </c:pt>
                <c:pt idx="39">
                  <c:v>0.9999</c:v>
                </c:pt>
                <c:pt idx="40">
                  <c:v>0.9656</c:v>
                </c:pt>
                <c:pt idx="41">
                  <c:v>1.0395</c:v>
                </c:pt>
                <c:pt idx="42">
                  <c:v>1.0383</c:v>
                </c:pt>
                <c:pt idx="43">
                  <c:v>1.0366</c:v>
                </c:pt>
                <c:pt idx="44">
                  <c:v>1.0434</c:v>
                </c:pt>
                <c:pt idx="45">
                  <c:v>1.0084</c:v>
                </c:pt>
                <c:pt idx="46">
                  <c:v>1.0461</c:v>
                </c:pt>
                <c:pt idx="47">
                  <c:v>1.0581</c:v>
                </c:pt>
                <c:pt idx="48">
                  <c:v>1.0186</c:v>
                </c:pt>
                <c:pt idx="49">
                  <c:v>1.0454</c:v>
                </c:pt>
                <c:pt idx="50">
                  <c:v>1.0855</c:v>
                </c:pt>
                <c:pt idx="51">
                  <c:v>1.0855</c:v>
                </c:pt>
                <c:pt idx="52">
                  <c:v>1.0985</c:v>
                </c:pt>
                <c:pt idx="53">
                  <c:v>1.044</c:v>
                </c:pt>
                <c:pt idx="54">
                  <c:v>1.0403</c:v>
                </c:pt>
                <c:pt idx="55">
                  <c:v>1.0992</c:v>
                </c:pt>
                <c:pt idx="56">
                  <c:v>1.0992</c:v>
                </c:pt>
                <c:pt idx="57">
                  <c:v>1.048</c:v>
                </c:pt>
                <c:pt idx="58">
                  <c:v>1.0508</c:v>
                </c:pt>
                <c:pt idx="59">
                  <c:v>1.0506</c:v>
                </c:pt>
                <c:pt idx="60">
                  <c:v>1.053099999999999</c:v>
                </c:pt>
                <c:pt idx="61">
                  <c:v>1.0854</c:v>
                </c:pt>
                <c:pt idx="62">
                  <c:v>1.0502</c:v>
                </c:pt>
                <c:pt idx="63">
                  <c:v>1.0149</c:v>
                </c:pt>
                <c:pt idx="64">
                  <c:v>1.0087</c:v>
                </c:pt>
                <c:pt idx="65">
                  <c:v>1.056899999999999</c:v>
                </c:pt>
                <c:pt idx="66">
                  <c:v>1.0662</c:v>
                </c:pt>
                <c:pt idx="67">
                  <c:v>1.0624</c:v>
                </c:pt>
                <c:pt idx="68">
                  <c:v>1.0664</c:v>
                </c:pt>
                <c:pt idx="69">
                  <c:v>1.0784</c:v>
                </c:pt>
                <c:pt idx="70">
                  <c:v>1.0906</c:v>
                </c:pt>
                <c:pt idx="71">
                  <c:v>1.1086</c:v>
                </c:pt>
                <c:pt idx="72">
                  <c:v>1.0682</c:v>
                </c:pt>
                <c:pt idx="73">
                  <c:v>1.057</c:v>
                </c:pt>
                <c:pt idx="74">
                  <c:v>1.0829</c:v>
                </c:pt>
                <c:pt idx="75">
                  <c:v>1.0718</c:v>
                </c:pt>
                <c:pt idx="76">
                  <c:v>0.9347</c:v>
                </c:pt>
                <c:pt idx="77">
                  <c:v>0.9799</c:v>
                </c:pt>
                <c:pt idx="78">
                  <c:v>0.985</c:v>
                </c:pt>
                <c:pt idx="79">
                  <c:v>0.9321</c:v>
                </c:pt>
                <c:pt idx="80">
                  <c:v>0.9794</c:v>
                </c:pt>
                <c:pt idx="81">
                  <c:v>1.0315</c:v>
                </c:pt>
                <c:pt idx="82">
                  <c:v>1.0043</c:v>
                </c:pt>
                <c:pt idx="83">
                  <c:v>1.0219</c:v>
                </c:pt>
                <c:pt idx="84">
                  <c:v>0.987399999999999</c:v>
                </c:pt>
                <c:pt idx="85">
                  <c:v>1.039</c:v>
                </c:pt>
                <c:pt idx="86">
                  <c:v>1.0458</c:v>
                </c:pt>
                <c:pt idx="87">
                  <c:v>1.065</c:v>
                </c:pt>
                <c:pt idx="88">
                  <c:v>1.0638</c:v>
                </c:pt>
                <c:pt idx="89">
                  <c:v>1.0588</c:v>
                </c:pt>
                <c:pt idx="90">
                  <c:v>1.0399</c:v>
                </c:pt>
                <c:pt idx="91">
                  <c:v>1.0782</c:v>
                </c:pt>
                <c:pt idx="92">
                  <c:v>1.0609</c:v>
                </c:pt>
                <c:pt idx="93">
                  <c:v>1.069</c:v>
                </c:pt>
                <c:pt idx="94">
                  <c:v>1.0582</c:v>
                </c:pt>
                <c:pt idx="95">
                  <c:v>1.0563</c:v>
                </c:pt>
                <c:pt idx="96">
                  <c:v>1.0485</c:v>
                </c:pt>
                <c:pt idx="97">
                  <c:v>1.0767</c:v>
                </c:pt>
                <c:pt idx="98">
                  <c:v>1.023599999999999</c:v>
                </c:pt>
                <c:pt idx="99">
                  <c:v>1.0502</c:v>
                </c:pt>
                <c:pt idx="100">
                  <c:v>1.0997</c:v>
                </c:pt>
                <c:pt idx="101">
                  <c:v>1.0998</c:v>
                </c:pt>
                <c:pt idx="102">
                  <c:v>1.0903</c:v>
                </c:pt>
                <c:pt idx="103">
                  <c:v>1.1349</c:v>
                </c:pt>
                <c:pt idx="104">
                  <c:v>1.152</c:v>
                </c:pt>
                <c:pt idx="105">
                  <c:v>1.13</c:v>
                </c:pt>
                <c:pt idx="106">
                  <c:v>1.134</c:v>
                </c:pt>
                <c:pt idx="107">
                  <c:v>1.1036</c:v>
                </c:pt>
                <c:pt idx="108">
                  <c:v>1.1083</c:v>
                </c:pt>
                <c:pt idx="109">
                  <c:v>1.1251</c:v>
                </c:pt>
                <c:pt idx="110">
                  <c:v>1.1052</c:v>
                </c:pt>
                <c:pt idx="111">
                  <c:v>1.1735</c:v>
                </c:pt>
                <c:pt idx="112">
                  <c:v>1.1256</c:v>
                </c:pt>
                <c:pt idx="113">
                  <c:v>1.1116</c:v>
                </c:pt>
                <c:pt idx="114">
                  <c:v>1.1501</c:v>
                </c:pt>
                <c:pt idx="115">
                  <c:v>1.171</c:v>
                </c:pt>
                <c:pt idx="116">
                  <c:v>1.1239</c:v>
                </c:pt>
                <c:pt idx="117">
                  <c:v>1.145</c:v>
                </c:pt>
                <c:pt idx="118">
                  <c:v>1.1728</c:v>
                </c:pt>
                <c:pt idx="119">
                  <c:v>1.152</c:v>
                </c:pt>
                <c:pt idx="120">
                  <c:v>1.1795</c:v>
                </c:pt>
                <c:pt idx="121">
                  <c:v>1.1885</c:v>
                </c:pt>
                <c:pt idx="122">
                  <c:v>1.1942</c:v>
                </c:pt>
                <c:pt idx="123">
                  <c:v>1.1677</c:v>
                </c:pt>
                <c:pt idx="124">
                  <c:v>1.1608</c:v>
                </c:pt>
                <c:pt idx="125">
                  <c:v>1.1238</c:v>
                </c:pt>
                <c:pt idx="126">
                  <c:v>1.1148</c:v>
                </c:pt>
                <c:pt idx="127">
                  <c:v>1.1274</c:v>
                </c:pt>
                <c:pt idx="128">
                  <c:v>1.1207</c:v>
                </c:pt>
                <c:pt idx="129">
                  <c:v>1.1212</c:v>
                </c:pt>
                <c:pt idx="130">
                  <c:v>1.1563</c:v>
                </c:pt>
                <c:pt idx="131">
                  <c:v>1.1432</c:v>
                </c:pt>
                <c:pt idx="132">
                  <c:v>1.206499999999999</c:v>
                </c:pt>
                <c:pt idx="133">
                  <c:v>1.206499999999999</c:v>
                </c:pt>
                <c:pt idx="134">
                  <c:v>1.2001</c:v>
                </c:pt>
                <c:pt idx="135">
                  <c:v>1.1765</c:v>
                </c:pt>
                <c:pt idx="136">
                  <c:v>1.1767</c:v>
                </c:pt>
                <c:pt idx="137">
                  <c:v>1.1515</c:v>
                </c:pt>
                <c:pt idx="138">
                  <c:v>1.1783</c:v>
                </c:pt>
                <c:pt idx="139">
                  <c:v>1.2034</c:v>
                </c:pt>
                <c:pt idx="140">
                  <c:v>1.1923</c:v>
                </c:pt>
                <c:pt idx="141">
                  <c:v>1.1769</c:v>
                </c:pt>
                <c:pt idx="142">
                  <c:v>1.1443</c:v>
                </c:pt>
                <c:pt idx="143">
                  <c:v>1.1353</c:v>
                </c:pt>
                <c:pt idx="144">
                  <c:v>1.1488</c:v>
                </c:pt>
                <c:pt idx="145">
                  <c:v>1.1314</c:v>
                </c:pt>
                <c:pt idx="146">
                  <c:v>1.1148</c:v>
                </c:pt>
                <c:pt idx="147">
                  <c:v>1.1701</c:v>
                </c:pt>
                <c:pt idx="148">
                  <c:v>1.1683</c:v>
                </c:pt>
                <c:pt idx="149">
                  <c:v>1.1971</c:v>
                </c:pt>
                <c:pt idx="150">
                  <c:v>1.1879</c:v>
                </c:pt>
                <c:pt idx="151">
                  <c:v>1.1737</c:v>
                </c:pt>
                <c:pt idx="152">
                  <c:v>1.1833</c:v>
                </c:pt>
                <c:pt idx="153">
                  <c:v>1.1931</c:v>
                </c:pt>
                <c:pt idx="154">
                  <c:v>1.2015</c:v>
                </c:pt>
                <c:pt idx="155">
                  <c:v>1.1596</c:v>
                </c:pt>
                <c:pt idx="156">
                  <c:v>1.108</c:v>
                </c:pt>
                <c:pt idx="157">
                  <c:v>1.1419</c:v>
                </c:pt>
                <c:pt idx="158">
                  <c:v>1.119</c:v>
                </c:pt>
                <c:pt idx="159">
                  <c:v>1.115</c:v>
                </c:pt>
                <c:pt idx="160">
                  <c:v>1.1252</c:v>
                </c:pt>
                <c:pt idx="161">
                  <c:v>1.1051</c:v>
                </c:pt>
                <c:pt idx="162">
                  <c:v>1.1104</c:v>
                </c:pt>
                <c:pt idx="163">
                  <c:v>1.1179</c:v>
                </c:pt>
                <c:pt idx="164">
                  <c:v>1.1577</c:v>
                </c:pt>
                <c:pt idx="165">
                  <c:v>1.1905</c:v>
                </c:pt>
                <c:pt idx="166">
                  <c:v>1.1691</c:v>
                </c:pt>
                <c:pt idx="167">
                  <c:v>1.1774</c:v>
                </c:pt>
                <c:pt idx="168">
                  <c:v>1.2339</c:v>
                </c:pt>
                <c:pt idx="169">
                  <c:v>1.2242</c:v>
                </c:pt>
                <c:pt idx="170">
                  <c:v>1.2399</c:v>
                </c:pt>
                <c:pt idx="171">
                  <c:v>1.2424</c:v>
                </c:pt>
                <c:pt idx="172">
                  <c:v>1.2081</c:v>
                </c:pt>
                <c:pt idx="173">
                  <c:v>1.2403</c:v>
                </c:pt>
                <c:pt idx="174">
                  <c:v>1.243</c:v>
                </c:pt>
                <c:pt idx="175">
                  <c:v>1.2523</c:v>
                </c:pt>
                <c:pt idx="176">
                  <c:v>1.2094</c:v>
                </c:pt>
                <c:pt idx="177">
                  <c:v>1.2996</c:v>
                </c:pt>
                <c:pt idx="178">
                  <c:v>1.2622</c:v>
                </c:pt>
                <c:pt idx="179">
                  <c:v>1.3041</c:v>
                </c:pt>
                <c:pt idx="180">
                  <c:v>1.2581</c:v>
                </c:pt>
                <c:pt idx="181">
                  <c:v>1.2982</c:v>
                </c:pt>
                <c:pt idx="182">
                  <c:v>1.2836</c:v>
                </c:pt>
                <c:pt idx="183">
                  <c:v>1.272</c:v>
                </c:pt>
                <c:pt idx="184">
                  <c:v>1.2854</c:v>
                </c:pt>
                <c:pt idx="185">
                  <c:v>1.3177</c:v>
                </c:pt>
                <c:pt idx="186">
                  <c:v>1.3394</c:v>
                </c:pt>
                <c:pt idx="187">
                  <c:v>1.3493</c:v>
                </c:pt>
                <c:pt idx="188">
                  <c:v>1.3733</c:v>
                </c:pt>
                <c:pt idx="189">
                  <c:v>1.355</c:v>
                </c:pt>
                <c:pt idx="190">
                  <c:v>1.3367</c:v>
                </c:pt>
                <c:pt idx="191">
                  <c:v>1.3223</c:v>
                </c:pt>
                <c:pt idx="192">
                  <c:v>1.3379</c:v>
                </c:pt>
                <c:pt idx="193">
                  <c:v>1.313</c:v>
                </c:pt>
                <c:pt idx="194">
                  <c:v>1.3378</c:v>
                </c:pt>
                <c:pt idx="195">
                  <c:v>1.3428</c:v>
                </c:pt>
                <c:pt idx="196">
                  <c:v>1.334999999999999</c:v>
                </c:pt>
                <c:pt idx="197">
                  <c:v>1.2968</c:v>
                </c:pt>
                <c:pt idx="198">
                  <c:v>1.3259</c:v>
                </c:pt>
                <c:pt idx="199">
                  <c:v>1.3194</c:v>
                </c:pt>
                <c:pt idx="200">
                  <c:v>1.2941</c:v>
                </c:pt>
                <c:pt idx="201">
                  <c:v>1.3195</c:v>
                </c:pt>
                <c:pt idx="202">
                  <c:v>1.3255</c:v>
                </c:pt>
                <c:pt idx="203">
                  <c:v>1.3185</c:v>
                </c:pt>
                <c:pt idx="204">
                  <c:v>1.3373</c:v>
                </c:pt>
                <c:pt idx="205">
                  <c:v>1.3401</c:v>
                </c:pt>
                <c:pt idx="206">
                  <c:v>1.3869</c:v>
                </c:pt>
                <c:pt idx="207">
                  <c:v>1.4028</c:v>
                </c:pt>
                <c:pt idx="208">
                  <c:v>1.3615</c:v>
                </c:pt>
                <c:pt idx="209">
                  <c:v>1.3467</c:v>
                </c:pt>
                <c:pt idx="210">
                  <c:v>1.3174</c:v>
                </c:pt>
                <c:pt idx="211">
                  <c:v>1.3698</c:v>
                </c:pt>
                <c:pt idx="212">
                  <c:v>1.3494</c:v>
                </c:pt>
                <c:pt idx="213">
                  <c:v>1.3673</c:v>
                </c:pt>
                <c:pt idx="214">
                  <c:v>1.3685</c:v>
                </c:pt>
                <c:pt idx="215">
                  <c:v>1.3901</c:v>
                </c:pt>
                <c:pt idx="216">
                  <c:v>1.3896</c:v>
                </c:pt>
                <c:pt idx="217">
                  <c:v>1.3845</c:v>
                </c:pt>
                <c:pt idx="218">
                  <c:v>1.3867</c:v>
                </c:pt>
                <c:pt idx="219">
                  <c:v>1.3787</c:v>
                </c:pt>
                <c:pt idx="220">
                  <c:v>1.3987</c:v>
                </c:pt>
                <c:pt idx="221">
                  <c:v>1.4364</c:v>
                </c:pt>
                <c:pt idx="222">
                  <c:v>1.4138</c:v>
                </c:pt>
                <c:pt idx="223">
                  <c:v>1.4204</c:v>
                </c:pt>
                <c:pt idx="224">
                  <c:v>1.434</c:v>
                </c:pt>
                <c:pt idx="225">
                  <c:v>1.4572</c:v>
                </c:pt>
                <c:pt idx="226">
                  <c:v>1.4473</c:v>
                </c:pt>
                <c:pt idx="227">
                  <c:v>1.4531</c:v>
                </c:pt>
                <c:pt idx="228">
                  <c:v>1.4531</c:v>
                </c:pt>
                <c:pt idx="229">
                  <c:v>1.4611</c:v>
                </c:pt>
                <c:pt idx="230">
                  <c:v>1.4901</c:v>
                </c:pt>
                <c:pt idx="231">
                  <c:v>1.4412</c:v>
                </c:pt>
                <c:pt idx="232">
                  <c:v>1.4797</c:v>
                </c:pt>
                <c:pt idx="233">
                  <c:v>1.5307</c:v>
                </c:pt>
                <c:pt idx="234">
                  <c:v>1.5182</c:v>
                </c:pt>
                <c:pt idx="235">
                  <c:v>1.5076</c:v>
                </c:pt>
                <c:pt idx="236">
                  <c:v>1.4944</c:v>
                </c:pt>
                <c:pt idx="237">
                  <c:v>1.5086</c:v>
                </c:pt>
                <c:pt idx="238">
                  <c:v>1.5285</c:v>
                </c:pt>
                <c:pt idx="239">
                  <c:v>1.5217</c:v>
                </c:pt>
                <c:pt idx="240">
                  <c:v>1.5314</c:v>
                </c:pt>
                <c:pt idx="241">
                  <c:v>1.5698</c:v>
                </c:pt>
                <c:pt idx="242">
                  <c:v>1.5334</c:v>
                </c:pt>
                <c:pt idx="243">
                  <c:v>1.5315</c:v>
                </c:pt>
                <c:pt idx="244">
                  <c:v>1.5536</c:v>
                </c:pt>
                <c:pt idx="245">
                  <c:v>1.5145</c:v>
                </c:pt>
                <c:pt idx="246">
                  <c:v>1.5597</c:v>
                </c:pt>
                <c:pt idx="247">
                  <c:v>1.5292</c:v>
                </c:pt>
                <c:pt idx="248">
                  <c:v>1.5556</c:v>
                </c:pt>
                <c:pt idx="249">
                  <c:v>1.5131</c:v>
                </c:pt>
                <c:pt idx="250">
                  <c:v>1.5418</c:v>
                </c:pt>
                <c:pt idx="251">
                  <c:v>1.4846</c:v>
                </c:pt>
                <c:pt idx="252">
                  <c:v>1.522999999999999</c:v>
                </c:pt>
                <c:pt idx="253">
                  <c:v>1.509</c:v>
                </c:pt>
                <c:pt idx="254">
                  <c:v>1.5136</c:v>
                </c:pt>
                <c:pt idx="255">
                  <c:v>1.4331</c:v>
                </c:pt>
                <c:pt idx="256">
                  <c:v>1.4143</c:v>
                </c:pt>
                <c:pt idx="257">
                  <c:v>1.4073</c:v>
                </c:pt>
                <c:pt idx="258">
                  <c:v>1.3934</c:v>
                </c:pt>
                <c:pt idx="259">
                  <c:v>1.3854</c:v>
                </c:pt>
                <c:pt idx="260">
                  <c:v>1.359299999999999</c:v>
                </c:pt>
                <c:pt idx="261">
                  <c:v>1.3798</c:v>
                </c:pt>
                <c:pt idx="262">
                  <c:v>1.3359</c:v>
                </c:pt>
                <c:pt idx="263">
                  <c:v>1.3346</c:v>
                </c:pt>
                <c:pt idx="264">
                  <c:v>1.3419</c:v>
                </c:pt>
                <c:pt idx="265">
                  <c:v>1.3203</c:v>
                </c:pt>
              </c:numCache>
            </c:numRef>
          </c:val>
        </c:ser>
        <c:dLbls>
          <c:showLegendKey val="0"/>
          <c:showVal val="0"/>
          <c:showCatName val="0"/>
          <c:showSerName val="0"/>
          <c:showPercent val="0"/>
          <c:showBubbleSize val="0"/>
        </c:dLbls>
        <c:axId val="-2124167320"/>
        <c:axId val="-2124170808"/>
      </c:areaChart>
      <c:lineChart>
        <c:grouping val="standard"/>
        <c:varyColors val="0"/>
        <c:ser>
          <c:idx val="0"/>
          <c:order val="0"/>
          <c:tx>
            <c:v>Saksa 10v korko</c:v>
          </c:tx>
          <c:spPr>
            <a:ln>
              <a:solidFill>
                <a:srgbClr val="FF0000"/>
              </a:solidFill>
            </a:ln>
          </c:spPr>
          <c:marker>
            <c:symbol val="none"/>
          </c:marker>
          <c:cat>
            <c:numRef>
              <c:f>Korkodata!$J$3:$J$268</c:f>
              <c:numCache>
                <c:formatCode>m/d/yyyy</c:formatCode>
                <c:ptCount val="266"/>
                <c:pt idx="0" formatCode="d\.m\.yyyy">
                  <c:v>41562.0</c:v>
                </c:pt>
                <c:pt idx="1">
                  <c:v>41563.0</c:v>
                </c:pt>
                <c:pt idx="2">
                  <c:v>41564.0</c:v>
                </c:pt>
                <c:pt idx="3">
                  <c:v>41565.0</c:v>
                </c:pt>
                <c:pt idx="4">
                  <c:v>41568.0</c:v>
                </c:pt>
                <c:pt idx="5">
                  <c:v>41569.0</c:v>
                </c:pt>
                <c:pt idx="6">
                  <c:v>41570.0</c:v>
                </c:pt>
                <c:pt idx="7">
                  <c:v>41571.0</c:v>
                </c:pt>
                <c:pt idx="8">
                  <c:v>41572.0</c:v>
                </c:pt>
                <c:pt idx="9">
                  <c:v>41575.0</c:v>
                </c:pt>
                <c:pt idx="10">
                  <c:v>41576.0</c:v>
                </c:pt>
                <c:pt idx="11">
                  <c:v>41577.0</c:v>
                </c:pt>
                <c:pt idx="12">
                  <c:v>41578.0</c:v>
                </c:pt>
                <c:pt idx="13">
                  <c:v>41579.0</c:v>
                </c:pt>
                <c:pt idx="14">
                  <c:v>41582.0</c:v>
                </c:pt>
                <c:pt idx="15">
                  <c:v>41583.0</c:v>
                </c:pt>
                <c:pt idx="16">
                  <c:v>41584.0</c:v>
                </c:pt>
                <c:pt idx="17">
                  <c:v>41585.0</c:v>
                </c:pt>
                <c:pt idx="18">
                  <c:v>41586.0</c:v>
                </c:pt>
                <c:pt idx="19">
                  <c:v>41589.0</c:v>
                </c:pt>
                <c:pt idx="20">
                  <c:v>41590.0</c:v>
                </c:pt>
                <c:pt idx="21">
                  <c:v>41591.0</c:v>
                </c:pt>
                <c:pt idx="22">
                  <c:v>41592.0</c:v>
                </c:pt>
                <c:pt idx="23">
                  <c:v>41593.0</c:v>
                </c:pt>
                <c:pt idx="24">
                  <c:v>41596.0</c:v>
                </c:pt>
                <c:pt idx="25">
                  <c:v>41597.0</c:v>
                </c:pt>
                <c:pt idx="26">
                  <c:v>41598.0</c:v>
                </c:pt>
                <c:pt idx="27">
                  <c:v>41599.0</c:v>
                </c:pt>
                <c:pt idx="28">
                  <c:v>41600.0</c:v>
                </c:pt>
                <c:pt idx="29">
                  <c:v>41603.0</c:v>
                </c:pt>
                <c:pt idx="30">
                  <c:v>41604.0</c:v>
                </c:pt>
                <c:pt idx="31">
                  <c:v>41605.0</c:v>
                </c:pt>
                <c:pt idx="32">
                  <c:v>41606.0</c:v>
                </c:pt>
                <c:pt idx="33">
                  <c:v>41607.0</c:v>
                </c:pt>
                <c:pt idx="34">
                  <c:v>41610.0</c:v>
                </c:pt>
                <c:pt idx="35">
                  <c:v>41611.0</c:v>
                </c:pt>
                <c:pt idx="36">
                  <c:v>41612.0</c:v>
                </c:pt>
                <c:pt idx="37">
                  <c:v>41613.0</c:v>
                </c:pt>
                <c:pt idx="38">
                  <c:v>41614.0</c:v>
                </c:pt>
                <c:pt idx="39">
                  <c:v>41617.0</c:v>
                </c:pt>
                <c:pt idx="40">
                  <c:v>41618.0</c:v>
                </c:pt>
                <c:pt idx="41">
                  <c:v>41619.0</c:v>
                </c:pt>
                <c:pt idx="42">
                  <c:v>41620.0</c:v>
                </c:pt>
                <c:pt idx="43">
                  <c:v>41621.0</c:v>
                </c:pt>
                <c:pt idx="44">
                  <c:v>41624.0</c:v>
                </c:pt>
                <c:pt idx="45">
                  <c:v>41625.0</c:v>
                </c:pt>
                <c:pt idx="46">
                  <c:v>41626.0</c:v>
                </c:pt>
                <c:pt idx="47">
                  <c:v>41627.0</c:v>
                </c:pt>
                <c:pt idx="48">
                  <c:v>41628.0</c:v>
                </c:pt>
                <c:pt idx="49">
                  <c:v>41631.0</c:v>
                </c:pt>
                <c:pt idx="50">
                  <c:v>41632.0</c:v>
                </c:pt>
                <c:pt idx="51">
                  <c:v>41633.0</c:v>
                </c:pt>
                <c:pt idx="52">
                  <c:v>41634.0</c:v>
                </c:pt>
                <c:pt idx="53">
                  <c:v>41635.0</c:v>
                </c:pt>
                <c:pt idx="54">
                  <c:v>41638.0</c:v>
                </c:pt>
                <c:pt idx="55">
                  <c:v>41639.0</c:v>
                </c:pt>
                <c:pt idx="56">
                  <c:v>41640.0</c:v>
                </c:pt>
                <c:pt idx="57">
                  <c:v>41641.0</c:v>
                </c:pt>
                <c:pt idx="58">
                  <c:v>41642.0</c:v>
                </c:pt>
                <c:pt idx="59">
                  <c:v>41645.0</c:v>
                </c:pt>
                <c:pt idx="60">
                  <c:v>41646.0</c:v>
                </c:pt>
                <c:pt idx="61">
                  <c:v>41647.0</c:v>
                </c:pt>
                <c:pt idx="62">
                  <c:v>41648.0</c:v>
                </c:pt>
                <c:pt idx="63">
                  <c:v>41649.0</c:v>
                </c:pt>
                <c:pt idx="64">
                  <c:v>41652.0</c:v>
                </c:pt>
                <c:pt idx="65">
                  <c:v>41653.0</c:v>
                </c:pt>
                <c:pt idx="66">
                  <c:v>41654.0</c:v>
                </c:pt>
                <c:pt idx="67">
                  <c:v>41655.0</c:v>
                </c:pt>
                <c:pt idx="68">
                  <c:v>41656.0</c:v>
                </c:pt>
                <c:pt idx="69">
                  <c:v>41659.0</c:v>
                </c:pt>
                <c:pt idx="70">
                  <c:v>41660.0</c:v>
                </c:pt>
                <c:pt idx="71">
                  <c:v>41661.0</c:v>
                </c:pt>
                <c:pt idx="72">
                  <c:v>41662.0</c:v>
                </c:pt>
                <c:pt idx="73">
                  <c:v>41663.0</c:v>
                </c:pt>
                <c:pt idx="74">
                  <c:v>41666.0</c:v>
                </c:pt>
                <c:pt idx="75">
                  <c:v>41667.0</c:v>
                </c:pt>
                <c:pt idx="76">
                  <c:v>41668.0</c:v>
                </c:pt>
                <c:pt idx="77">
                  <c:v>41669.0</c:v>
                </c:pt>
                <c:pt idx="78">
                  <c:v>41670.0</c:v>
                </c:pt>
                <c:pt idx="79">
                  <c:v>41673.0</c:v>
                </c:pt>
                <c:pt idx="80">
                  <c:v>41674.0</c:v>
                </c:pt>
                <c:pt idx="81">
                  <c:v>41675.0</c:v>
                </c:pt>
                <c:pt idx="82">
                  <c:v>41676.0</c:v>
                </c:pt>
                <c:pt idx="83">
                  <c:v>41677.0</c:v>
                </c:pt>
                <c:pt idx="84">
                  <c:v>41680.0</c:v>
                </c:pt>
                <c:pt idx="85">
                  <c:v>41681.0</c:v>
                </c:pt>
                <c:pt idx="86">
                  <c:v>41682.0</c:v>
                </c:pt>
                <c:pt idx="87">
                  <c:v>41683.0</c:v>
                </c:pt>
                <c:pt idx="88">
                  <c:v>41684.0</c:v>
                </c:pt>
                <c:pt idx="89">
                  <c:v>41687.0</c:v>
                </c:pt>
                <c:pt idx="90">
                  <c:v>41688.0</c:v>
                </c:pt>
                <c:pt idx="91">
                  <c:v>41689.0</c:v>
                </c:pt>
                <c:pt idx="92">
                  <c:v>41690.0</c:v>
                </c:pt>
                <c:pt idx="93">
                  <c:v>41691.0</c:v>
                </c:pt>
                <c:pt idx="94">
                  <c:v>41694.0</c:v>
                </c:pt>
                <c:pt idx="95">
                  <c:v>41695.0</c:v>
                </c:pt>
                <c:pt idx="96">
                  <c:v>41696.0</c:v>
                </c:pt>
                <c:pt idx="97">
                  <c:v>41697.0</c:v>
                </c:pt>
                <c:pt idx="98">
                  <c:v>41698.0</c:v>
                </c:pt>
                <c:pt idx="99">
                  <c:v>41701.0</c:v>
                </c:pt>
                <c:pt idx="100">
                  <c:v>41702.0</c:v>
                </c:pt>
                <c:pt idx="101">
                  <c:v>41703.0</c:v>
                </c:pt>
                <c:pt idx="102">
                  <c:v>41704.0</c:v>
                </c:pt>
                <c:pt idx="103">
                  <c:v>41705.0</c:v>
                </c:pt>
                <c:pt idx="104">
                  <c:v>41708.0</c:v>
                </c:pt>
                <c:pt idx="105">
                  <c:v>41709.0</c:v>
                </c:pt>
                <c:pt idx="106">
                  <c:v>41710.0</c:v>
                </c:pt>
                <c:pt idx="107">
                  <c:v>41711.0</c:v>
                </c:pt>
                <c:pt idx="108">
                  <c:v>41712.0</c:v>
                </c:pt>
                <c:pt idx="109">
                  <c:v>41715.0</c:v>
                </c:pt>
                <c:pt idx="110">
                  <c:v>41716.0</c:v>
                </c:pt>
                <c:pt idx="111">
                  <c:v>41717.0</c:v>
                </c:pt>
                <c:pt idx="112">
                  <c:v>41718.0</c:v>
                </c:pt>
                <c:pt idx="113">
                  <c:v>41719.0</c:v>
                </c:pt>
                <c:pt idx="114">
                  <c:v>41722.0</c:v>
                </c:pt>
                <c:pt idx="115">
                  <c:v>41723.0</c:v>
                </c:pt>
                <c:pt idx="116">
                  <c:v>41724.0</c:v>
                </c:pt>
                <c:pt idx="117">
                  <c:v>41725.0</c:v>
                </c:pt>
                <c:pt idx="118">
                  <c:v>41726.0</c:v>
                </c:pt>
                <c:pt idx="119">
                  <c:v>41729.0</c:v>
                </c:pt>
                <c:pt idx="120">
                  <c:v>41730.0</c:v>
                </c:pt>
                <c:pt idx="121">
                  <c:v>41731.0</c:v>
                </c:pt>
                <c:pt idx="122">
                  <c:v>41732.0</c:v>
                </c:pt>
                <c:pt idx="123">
                  <c:v>41733.0</c:v>
                </c:pt>
                <c:pt idx="124">
                  <c:v>41736.0</c:v>
                </c:pt>
                <c:pt idx="125">
                  <c:v>41737.0</c:v>
                </c:pt>
                <c:pt idx="126">
                  <c:v>41738.0</c:v>
                </c:pt>
                <c:pt idx="127">
                  <c:v>41739.0</c:v>
                </c:pt>
                <c:pt idx="128">
                  <c:v>41740.0</c:v>
                </c:pt>
                <c:pt idx="129">
                  <c:v>41743.0</c:v>
                </c:pt>
                <c:pt idx="130">
                  <c:v>41744.0</c:v>
                </c:pt>
                <c:pt idx="131">
                  <c:v>41745.0</c:v>
                </c:pt>
                <c:pt idx="132">
                  <c:v>41746.0</c:v>
                </c:pt>
                <c:pt idx="133">
                  <c:v>41747.0</c:v>
                </c:pt>
                <c:pt idx="134">
                  <c:v>41750.0</c:v>
                </c:pt>
                <c:pt idx="135">
                  <c:v>41751.0</c:v>
                </c:pt>
                <c:pt idx="136">
                  <c:v>41752.0</c:v>
                </c:pt>
                <c:pt idx="137">
                  <c:v>41753.0</c:v>
                </c:pt>
                <c:pt idx="138">
                  <c:v>41754.0</c:v>
                </c:pt>
                <c:pt idx="139">
                  <c:v>41757.0</c:v>
                </c:pt>
                <c:pt idx="140">
                  <c:v>41758.0</c:v>
                </c:pt>
                <c:pt idx="141">
                  <c:v>41759.0</c:v>
                </c:pt>
                <c:pt idx="142">
                  <c:v>41760.0</c:v>
                </c:pt>
                <c:pt idx="143">
                  <c:v>41761.0</c:v>
                </c:pt>
                <c:pt idx="144">
                  <c:v>41764.0</c:v>
                </c:pt>
                <c:pt idx="145">
                  <c:v>41765.0</c:v>
                </c:pt>
                <c:pt idx="146">
                  <c:v>41766.0</c:v>
                </c:pt>
                <c:pt idx="147">
                  <c:v>41767.0</c:v>
                </c:pt>
                <c:pt idx="148">
                  <c:v>41768.0</c:v>
                </c:pt>
                <c:pt idx="149">
                  <c:v>41771.0</c:v>
                </c:pt>
                <c:pt idx="150">
                  <c:v>41772.0</c:v>
                </c:pt>
                <c:pt idx="151">
                  <c:v>41773.0</c:v>
                </c:pt>
                <c:pt idx="152">
                  <c:v>41774.0</c:v>
                </c:pt>
                <c:pt idx="153">
                  <c:v>41775.0</c:v>
                </c:pt>
                <c:pt idx="154">
                  <c:v>41778.0</c:v>
                </c:pt>
                <c:pt idx="155">
                  <c:v>41779.0</c:v>
                </c:pt>
                <c:pt idx="156">
                  <c:v>41780.0</c:v>
                </c:pt>
                <c:pt idx="157">
                  <c:v>41781.0</c:v>
                </c:pt>
                <c:pt idx="158">
                  <c:v>41782.0</c:v>
                </c:pt>
                <c:pt idx="159">
                  <c:v>41785.0</c:v>
                </c:pt>
                <c:pt idx="160">
                  <c:v>41786.0</c:v>
                </c:pt>
                <c:pt idx="161">
                  <c:v>41787.0</c:v>
                </c:pt>
                <c:pt idx="162">
                  <c:v>41788.0</c:v>
                </c:pt>
                <c:pt idx="163">
                  <c:v>41789.0</c:v>
                </c:pt>
                <c:pt idx="164">
                  <c:v>41792.0</c:v>
                </c:pt>
                <c:pt idx="165">
                  <c:v>41793.0</c:v>
                </c:pt>
                <c:pt idx="166">
                  <c:v>41794.0</c:v>
                </c:pt>
                <c:pt idx="167">
                  <c:v>41795.0</c:v>
                </c:pt>
                <c:pt idx="168">
                  <c:v>41796.0</c:v>
                </c:pt>
                <c:pt idx="169">
                  <c:v>41799.0</c:v>
                </c:pt>
                <c:pt idx="170">
                  <c:v>41800.0</c:v>
                </c:pt>
                <c:pt idx="171">
                  <c:v>41801.0</c:v>
                </c:pt>
                <c:pt idx="172">
                  <c:v>41802.0</c:v>
                </c:pt>
                <c:pt idx="173">
                  <c:v>41803.0</c:v>
                </c:pt>
                <c:pt idx="174">
                  <c:v>41806.0</c:v>
                </c:pt>
                <c:pt idx="175">
                  <c:v>41807.0</c:v>
                </c:pt>
                <c:pt idx="176">
                  <c:v>41808.0</c:v>
                </c:pt>
                <c:pt idx="177">
                  <c:v>41809.0</c:v>
                </c:pt>
                <c:pt idx="178">
                  <c:v>41810.0</c:v>
                </c:pt>
                <c:pt idx="179">
                  <c:v>41813.0</c:v>
                </c:pt>
                <c:pt idx="180">
                  <c:v>41814.0</c:v>
                </c:pt>
                <c:pt idx="181">
                  <c:v>41815.0</c:v>
                </c:pt>
                <c:pt idx="182">
                  <c:v>41816.0</c:v>
                </c:pt>
                <c:pt idx="183">
                  <c:v>41817.0</c:v>
                </c:pt>
                <c:pt idx="184">
                  <c:v>41820.0</c:v>
                </c:pt>
                <c:pt idx="185">
                  <c:v>41821.0</c:v>
                </c:pt>
                <c:pt idx="186">
                  <c:v>41822.0</c:v>
                </c:pt>
                <c:pt idx="187">
                  <c:v>41823.0</c:v>
                </c:pt>
                <c:pt idx="188">
                  <c:v>41824.0</c:v>
                </c:pt>
                <c:pt idx="189">
                  <c:v>41827.0</c:v>
                </c:pt>
                <c:pt idx="190">
                  <c:v>41828.0</c:v>
                </c:pt>
                <c:pt idx="191">
                  <c:v>41829.0</c:v>
                </c:pt>
                <c:pt idx="192">
                  <c:v>41830.0</c:v>
                </c:pt>
                <c:pt idx="193">
                  <c:v>41831.0</c:v>
                </c:pt>
                <c:pt idx="194">
                  <c:v>41834.0</c:v>
                </c:pt>
                <c:pt idx="195">
                  <c:v>41835.0</c:v>
                </c:pt>
                <c:pt idx="196">
                  <c:v>41836.0</c:v>
                </c:pt>
                <c:pt idx="197">
                  <c:v>41837.0</c:v>
                </c:pt>
                <c:pt idx="198">
                  <c:v>41838.0</c:v>
                </c:pt>
                <c:pt idx="199">
                  <c:v>41841.0</c:v>
                </c:pt>
                <c:pt idx="200">
                  <c:v>41842.0</c:v>
                </c:pt>
                <c:pt idx="201">
                  <c:v>41843.0</c:v>
                </c:pt>
                <c:pt idx="202">
                  <c:v>41844.0</c:v>
                </c:pt>
                <c:pt idx="203">
                  <c:v>41845.0</c:v>
                </c:pt>
                <c:pt idx="204">
                  <c:v>41848.0</c:v>
                </c:pt>
                <c:pt idx="205">
                  <c:v>41849.0</c:v>
                </c:pt>
                <c:pt idx="206">
                  <c:v>41850.0</c:v>
                </c:pt>
                <c:pt idx="207">
                  <c:v>41851.0</c:v>
                </c:pt>
                <c:pt idx="208">
                  <c:v>41852.0</c:v>
                </c:pt>
                <c:pt idx="209">
                  <c:v>41855.0</c:v>
                </c:pt>
                <c:pt idx="210">
                  <c:v>41856.0</c:v>
                </c:pt>
                <c:pt idx="211">
                  <c:v>41857.0</c:v>
                </c:pt>
                <c:pt idx="212">
                  <c:v>41858.0</c:v>
                </c:pt>
                <c:pt idx="213">
                  <c:v>41859.0</c:v>
                </c:pt>
                <c:pt idx="214">
                  <c:v>41862.0</c:v>
                </c:pt>
                <c:pt idx="215">
                  <c:v>41863.0</c:v>
                </c:pt>
                <c:pt idx="216">
                  <c:v>41864.0</c:v>
                </c:pt>
                <c:pt idx="217">
                  <c:v>41865.0</c:v>
                </c:pt>
                <c:pt idx="218">
                  <c:v>41866.0</c:v>
                </c:pt>
                <c:pt idx="219">
                  <c:v>41869.0</c:v>
                </c:pt>
                <c:pt idx="220">
                  <c:v>41870.0</c:v>
                </c:pt>
                <c:pt idx="221">
                  <c:v>41871.0</c:v>
                </c:pt>
                <c:pt idx="222">
                  <c:v>41872.0</c:v>
                </c:pt>
                <c:pt idx="223">
                  <c:v>41873.0</c:v>
                </c:pt>
                <c:pt idx="224">
                  <c:v>41876.0</c:v>
                </c:pt>
                <c:pt idx="225">
                  <c:v>41877.0</c:v>
                </c:pt>
                <c:pt idx="226">
                  <c:v>41878.0</c:v>
                </c:pt>
                <c:pt idx="227">
                  <c:v>41879.0</c:v>
                </c:pt>
                <c:pt idx="228">
                  <c:v>41880.0</c:v>
                </c:pt>
                <c:pt idx="229">
                  <c:v>41883.0</c:v>
                </c:pt>
                <c:pt idx="230">
                  <c:v>41884.0</c:v>
                </c:pt>
                <c:pt idx="231">
                  <c:v>41885.0</c:v>
                </c:pt>
                <c:pt idx="232">
                  <c:v>41886.0</c:v>
                </c:pt>
                <c:pt idx="233">
                  <c:v>41887.0</c:v>
                </c:pt>
                <c:pt idx="234">
                  <c:v>41890.0</c:v>
                </c:pt>
                <c:pt idx="235">
                  <c:v>41891.0</c:v>
                </c:pt>
                <c:pt idx="236">
                  <c:v>41892.0</c:v>
                </c:pt>
                <c:pt idx="237">
                  <c:v>41893.0</c:v>
                </c:pt>
                <c:pt idx="238">
                  <c:v>41894.0</c:v>
                </c:pt>
                <c:pt idx="239">
                  <c:v>41897.0</c:v>
                </c:pt>
                <c:pt idx="240">
                  <c:v>41898.0</c:v>
                </c:pt>
                <c:pt idx="241">
                  <c:v>41899.0</c:v>
                </c:pt>
                <c:pt idx="242">
                  <c:v>41900.0</c:v>
                </c:pt>
                <c:pt idx="243">
                  <c:v>41901.0</c:v>
                </c:pt>
                <c:pt idx="244">
                  <c:v>41904.0</c:v>
                </c:pt>
                <c:pt idx="245">
                  <c:v>41905.0</c:v>
                </c:pt>
                <c:pt idx="246">
                  <c:v>41906.0</c:v>
                </c:pt>
                <c:pt idx="247">
                  <c:v>41907.0</c:v>
                </c:pt>
                <c:pt idx="248">
                  <c:v>41908.0</c:v>
                </c:pt>
                <c:pt idx="249">
                  <c:v>41911.0</c:v>
                </c:pt>
                <c:pt idx="250">
                  <c:v>41912.0</c:v>
                </c:pt>
                <c:pt idx="251">
                  <c:v>41913.0</c:v>
                </c:pt>
                <c:pt idx="252">
                  <c:v>41914.0</c:v>
                </c:pt>
                <c:pt idx="253">
                  <c:v>41915.0</c:v>
                </c:pt>
                <c:pt idx="254">
                  <c:v>41918.0</c:v>
                </c:pt>
                <c:pt idx="255">
                  <c:v>41919.0</c:v>
                </c:pt>
                <c:pt idx="256">
                  <c:v>41920.0</c:v>
                </c:pt>
                <c:pt idx="257">
                  <c:v>41921.0</c:v>
                </c:pt>
                <c:pt idx="258">
                  <c:v>41922.0</c:v>
                </c:pt>
                <c:pt idx="259">
                  <c:v>41925.0</c:v>
                </c:pt>
                <c:pt idx="260">
                  <c:v>41926.0</c:v>
                </c:pt>
                <c:pt idx="261">
                  <c:v>41927.0</c:v>
                </c:pt>
                <c:pt idx="262">
                  <c:v>41928.0</c:v>
                </c:pt>
                <c:pt idx="263">
                  <c:v>41929.0</c:v>
                </c:pt>
                <c:pt idx="264">
                  <c:v>41932.0</c:v>
                </c:pt>
                <c:pt idx="265">
                  <c:v>41933.0</c:v>
                </c:pt>
              </c:numCache>
            </c:numRef>
          </c:cat>
          <c:val>
            <c:numRef>
              <c:f>Korkodata!$K$3:$K$268</c:f>
              <c:numCache>
                <c:formatCode>General</c:formatCode>
                <c:ptCount val="266"/>
                <c:pt idx="0">
                  <c:v>1.914</c:v>
                </c:pt>
                <c:pt idx="1">
                  <c:v>1.929</c:v>
                </c:pt>
                <c:pt idx="2">
                  <c:v>1.867</c:v>
                </c:pt>
                <c:pt idx="3">
                  <c:v>1.831</c:v>
                </c:pt>
                <c:pt idx="4">
                  <c:v>1.848</c:v>
                </c:pt>
                <c:pt idx="5">
                  <c:v>1.796</c:v>
                </c:pt>
                <c:pt idx="6">
                  <c:v>1.766</c:v>
                </c:pt>
                <c:pt idx="7">
                  <c:v>1.765</c:v>
                </c:pt>
                <c:pt idx="8">
                  <c:v>1.755</c:v>
                </c:pt>
                <c:pt idx="9">
                  <c:v>1.749</c:v>
                </c:pt>
                <c:pt idx="10">
                  <c:v>1.741</c:v>
                </c:pt>
                <c:pt idx="11">
                  <c:v>1.688</c:v>
                </c:pt>
                <c:pt idx="12">
                  <c:v>1.674</c:v>
                </c:pt>
                <c:pt idx="13">
                  <c:v>1.691</c:v>
                </c:pt>
                <c:pt idx="14">
                  <c:v>1.677</c:v>
                </c:pt>
                <c:pt idx="15">
                  <c:v>1.743</c:v>
                </c:pt>
                <c:pt idx="16">
                  <c:v>1.741</c:v>
                </c:pt>
                <c:pt idx="17">
                  <c:v>1.684</c:v>
                </c:pt>
                <c:pt idx="18">
                  <c:v>1.757</c:v>
                </c:pt>
                <c:pt idx="19">
                  <c:v>1.754</c:v>
                </c:pt>
                <c:pt idx="20">
                  <c:v>1.789</c:v>
                </c:pt>
                <c:pt idx="21">
                  <c:v>1.735</c:v>
                </c:pt>
                <c:pt idx="22">
                  <c:v>1.701</c:v>
                </c:pt>
                <c:pt idx="23">
                  <c:v>1.706</c:v>
                </c:pt>
                <c:pt idx="24">
                  <c:v>1.681</c:v>
                </c:pt>
                <c:pt idx="25">
                  <c:v>1.719</c:v>
                </c:pt>
                <c:pt idx="26">
                  <c:v>1.714</c:v>
                </c:pt>
                <c:pt idx="27">
                  <c:v>1.741</c:v>
                </c:pt>
                <c:pt idx="28">
                  <c:v>1.746</c:v>
                </c:pt>
                <c:pt idx="29">
                  <c:v>1.722</c:v>
                </c:pt>
                <c:pt idx="30">
                  <c:v>1.687</c:v>
                </c:pt>
                <c:pt idx="31">
                  <c:v>1.717</c:v>
                </c:pt>
                <c:pt idx="32">
                  <c:v>1.695</c:v>
                </c:pt>
                <c:pt idx="33">
                  <c:v>1.693</c:v>
                </c:pt>
                <c:pt idx="34">
                  <c:v>1.744</c:v>
                </c:pt>
                <c:pt idx="35">
                  <c:v>1.725</c:v>
                </c:pt>
                <c:pt idx="36">
                  <c:v>1.814</c:v>
                </c:pt>
                <c:pt idx="37">
                  <c:v>1.861</c:v>
                </c:pt>
                <c:pt idx="38">
                  <c:v>1.842</c:v>
                </c:pt>
                <c:pt idx="39">
                  <c:v>1.839</c:v>
                </c:pt>
                <c:pt idx="40">
                  <c:v>1.835</c:v>
                </c:pt>
                <c:pt idx="41">
                  <c:v>1.814</c:v>
                </c:pt>
                <c:pt idx="42">
                  <c:v>1.839</c:v>
                </c:pt>
                <c:pt idx="43">
                  <c:v>1.828</c:v>
                </c:pt>
                <c:pt idx="44">
                  <c:v>1.835</c:v>
                </c:pt>
                <c:pt idx="45">
                  <c:v>1.827</c:v>
                </c:pt>
                <c:pt idx="46">
                  <c:v>1.847</c:v>
                </c:pt>
                <c:pt idx="47">
                  <c:v>1.871</c:v>
                </c:pt>
                <c:pt idx="48">
                  <c:v>1.87</c:v>
                </c:pt>
                <c:pt idx="49">
                  <c:v>1.882</c:v>
                </c:pt>
                <c:pt idx="50">
                  <c:v>1.892</c:v>
                </c:pt>
                <c:pt idx="51">
                  <c:v>1.892</c:v>
                </c:pt>
                <c:pt idx="52">
                  <c:v>1.892</c:v>
                </c:pt>
                <c:pt idx="53">
                  <c:v>1.956</c:v>
                </c:pt>
                <c:pt idx="54">
                  <c:v>1.93</c:v>
                </c:pt>
                <c:pt idx="55">
                  <c:v>1.929</c:v>
                </c:pt>
                <c:pt idx="56">
                  <c:v>1.929</c:v>
                </c:pt>
                <c:pt idx="57">
                  <c:v>1.941</c:v>
                </c:pt>
                <c:pt idx="58">
                  <c:v>1.944</c:v>
                </c:pt>
                <c:pt idx="59">
                  <c:v>1.907</c:v>
                </c:pt>
                <c:pt idx="60">
                  <c:v>1.886</c:v>
                </c:pt>
                <c:pt idx="61">
                  <c:v>1.903999999999999</c:v>
                </c:pt>
                <c:pt idx="62">
                  <c:v>1.915</c:v>
                </c:pt>
                <c:pt idx="63">
                  <c:v>1.843</c:v>
                </c:pt>
                <c:pt idx="64">
                  <c:v>1.817</c:v>
                </c:pt>
                <c:pt idx="65">
                  <c:v>1.814</c:v>
                </c:pt>
                <c:pt idx="66">
                  <c:v>1.825</c:v>
                </c:pt>
                <c:pt idx="67">
                  <c:v>1.779</c:v>
                </c:pt>
                <c:pt idx="68">
                  <c:v>1.753</c:v>
                </c:pt>
                <c:pt idx="69">
                  <c:v>1.741</c:v>
                </c:pt>
                <c:pt idx="70">
                  <c:v>1.738</c:v>
                </c:pt>
                <c:pt idx="71">
                  <c:v>1.757</c:v>
                </c:pt>
                <c:pt idx="72">
                  <c:v>1.709</c:v>
                </c:pt>
                <c:pt idx="73">
                  <c:v>1.658</c:v>
                </c:pt>
                <c:pt idx="74">
                  <c:v>1.665</c:v>
                </c:pt>
                <c:pt idx="75">
                  <c:v>1.677</c:v>
                </c:pt>
                <c:pt idx="76">
                  <c:v>1.742</c:v>
                </c:pt>
                <c:pt idx="77">
                  <c:v>1.715</c:v>
                </c:pt>
                <c:pt idx="78">
                  <c:v>1.659</c:v>
                </c:pt>
                <c:pt idx="79">
                  <c:v>1.644</c:v>
                </c:pt>
                <c:pt idx="80">
                  <c:v>1.65</c:v>
                </c:pt>
                <c:pt idx="81">
                  <c:v>1.636</c:v>
                </c:pt>
                <c:pt idx="82">
                  <c:v>1.696</c:v>
                </c:pt>
                <c:pt idx="83">
                  <c:v>1.661</c:v>
                </c:pt>
                <c:pt idx="84">
                  <c:v>1.68</c:v>
                </c:pt>
                <c:pt idx="85">
                  <c:v>1.686</c:v>
                </c:pt>
                <c:pt idx="86">
                  <c:v>1.715</c:v>
                </c:pt>
                <c:pt idx="87">
                  <c:v>1.667</c:v>
                </c:pt>
                <c:pt idx="88">
                  <c:v>1.679</c:v>
                </c:pt>
                <c:pt idx="89">
                  <c:v>1.684</c:v>
                </c:pt>
                <c:pt idx="90">
                  <c:v>1.667</c:v>
                </c:pt>
                <c:pt idx="91">
                  <c:v>1.661</c:v>
                </c:pt>
                <c:pt idx="92">
                  <c:v>1.69</c:v>
                </c:pt>
                <c:pt idx="93">
                  <c:v>1.662</c:v>
                </c:pt>
                <c:pt idx="94">
                  <c:v>1.68</c:v>
                </c:pt>
                <c:pt idx="95">
                  <c:v>1.646</c:v>
                </c:pt>
                <c:pt idx="96">
                  <c:v>1.617</c:v>
                </c:pt>
                <c:pt idx="97">
                  <c:v>1.562</c:v>
                </c:pt>
                <c:pt idx="98">
                  <c:v>1.624</c:v>
                </c:pt>
                <c:pt idx="99">
                  <c:v>1.551</c:v>
                </c:pt>
                <c:pt idx="100">
                  <c:v>1.598</c:v>
                </c:pt>
                <c:pt idx="101">
                  <c:v>1.605</c:v>
                </c:pt>
                <c:pt idx="102">
                  <c:v>1.647</c:v>
                </c:pt>
                <c:pt idx="103">
                  <c:v>1.653</c:v>
                </c:pt>
                <c:pt idx="104">
                  <c:v>1.625</c:v>
                </c:pt>
                <c:pt idx="105">
                  <c:v>1.638</c:v>
                </c:pt>
                <c:pt idx="106">
                  <c:v>1.596</c:v>
                </c:pt>
                <c:pt idx="107">
                  <c:v>1.541</c:v>
                </c:pt>
                <c:pt idx="108">
                  <c:v>1.546</c:v>
                </c:pt>
                <c:pt idx="109">
                  <c:v>1.567</c:v>
                </c:pt>
                <c:pt idx="110">
                  <c:v>1.567</c:v>
                </c:pt>
                <c:pt idx="111">
                  <c:v>1.599</c:v>
                </c:pt>
                <c:pt idx="112">
                  <c:v>1.646</c:v>
                </c:pt>
                <c:pt idx="113">
                  <c:v>1.631</c:v>
                </c:pt>
                <c:pt idx="114">
                  <c:v>1.578</c:v>
                </c:pt>
                <c:pt idx="115">
                  <c:v>1.577</c:v>
                </c:pt>
                <c:pt idx="116">
                  <c:v>1.568</c:v>
                </c:pt>
                <c:pt idx="117">
                  <c:v>1.536</c:v>
                </c:pt>
                <c:pt idx="118">
                  <c:v>1.548</c:v>
                </c:pt>
                <c:pt idx="119">
                  <c:v>1.566</c:v>
                </c:pt>
                <c:pt idx="120">
                  <c:v>1.573</c:v>
                </c:pt>
                <c:pt idx="121">
                  <c:v>1.616</c:v>
                </c:pt>
                <c:pt idx="122">
                  <c:v>1.603</c:v>
                </c:pt>
                <c:pt idx="123">
                  <c:v>1.553</c:v>
                </c:pt>
                <c:pt idx="124">
                  <c:v>1.539</c:v>
                </c:pt>
                <c:pt idx="125">
                  <c:v>1.557</c:v>
                </c:pt>
                <c:pt idx="126">
                  <c:v>1.575</c:v>
                </c:pt>
                <c:pt idx="127">
                  <c:v>1.52</c:v>
                </c:pt>
                <c:pt idx="128">
                  <c:v>1.504</c:v>
                </c:pt>
                <c:pt idx="129">
                  <c:v>1.526</c:v>
                </c:pt>
                <c:pt idx="130">
                  <c:v>1.472</c:v>
                </c:pt>
                <c:pt idx="131">
                  <c:v>1.485</c:v>
                </c:pt>
                <c:pt idx="132">
                  <c:v>1.515</c:v>
                </c:pt>
                <c:pt idx="133">
                  <c:v>1.515</c:v>
                </c:pt>
                <c:pt idx="134">
                  <c:v>1.515</c:v>
                </c:pt>
                <c:pt idx="135">
                  <c:v>1.534</c:v>
                </c:pt>
                <c:pt idx="136">
                  <c:v>1.522</c:v>
                </c:pt>
                <c:pt idx="137">
                  <c:v>1.529</c:v>
                </c:pt>
                <c:pt idx="138">
                  <c:v>1.484</c:v>
                </c:pt>
                <c:pt idx="139">
                  <c:v>1.497</c:v>
                </c:pt>
                <c:pt idx="140">
                  <c:v>1.499</c:v>
                </c:pt>
                <c:pt idx="141">
                  <c:v>1.469</c:v>
                </c:pt>
                <c:pt idx="142">
                  <c:v>1.469</c:v>
                </c:pt>
                <c:pt idx="143">
                  <c:v>1.449</c:v>
                </c:pt>
                <c:pt idx="144">
                  <c:v>1.458</c:v>
                </c:pt>
                <c:pt idx="145">
                  <c:v>1.46</c:v>
                </c:pt>
                <c:pt idx="146">
                  <c:v>1.473</c:v>
                </c:pt>
                <c:pt idx="147">
                  <c:v>1.446</c:v>
                </c:pt>
                <c:pt idx="148">
                  <c:v>1.455</c:v>
                </c:pt>
                <c:pt idx="149">
                  <c:v>1.464</c:v>
                </c:pt>
                <c:pt idx="150">
                  <c:v>1.421</c:v>
                </c:pt>
                <c:pt idx="151">
                  <c:v>1.369</c:v>
                </c:pt>
                <c:pt idx="152">
                  <c:v>1.306</c:v>
                </c:pt>
                <c:pt idx="153">
                  <c:v>1.33</c:v>
                </c:pt>
                <c:pt idx="154">
                  <c:v>1.343</c:v>
                </c:pt>
                <c:pt idx="155">
                  <c:v>1.351</c:v>
                </c:pt>
                <c:pt idx="156">
                  <c:v>1.423999999999999</c:v>
                </c:pt>
                <c:pt idx="157">
                  <c:v>1.407999999999999</c:v>
                </c:pt>
                <c:pt idx="158">
                  <c:v>1.413</c:v>
                </c:pt>
                <c:pt idx="159">
                  <c:v>1.417</c:v>
                </c:pt>
                <c:pt idx="160">
                  <c:v>1.389</c:v>
                </c:pt>
                <c:pt idx="161">
                  <c:v>1.338</c:v>
                </c:pt>
                <c:pt idx="162">
                  <c:v>1.354</c:v>
                </c:pt>
                <c:pt idx="163">
                  <c:v>1.358</c:v>
                </c:pt>
                <c:pt idx="164">
                  <c:v>1.369</c:v>
                </c:pt>
                <c:pt idx="165">
                  <c:v>1.407999999999999</c:v>
                </c:pt>
                <c:pt idx="166">
                  <c:v>1.433</c:v>
                </c:pt>
                <c:pt idx="167">
                  <c:v>1.405</c:v>
                </c:pt>
                <c:pt idx="168">
                  <c:v>1.353</c:v>
                </c:pt>
                <c:pt idx="169">
                  <c:v>1.379</c:v>
                </c:pt>
                <c:pt idx="170">
                  <c:v>1.403999999999999</c:v>
                </c:pt>
                <c:pt idx="171">
                  <c:v>1.397</c:v>
                </c:pt>
                <c:pt idx="172">
                  <c:v>1.387</c:v>
                </c:pt>
                <c:pt idx="173">
                  <c:v>1.363</c:v>
                </c:pt>
                <c:pt idx="174">
                  <c:v>1.354</c:v>
                </c:pt>
                <c:pt idx="175">
                  <c:v>1.4</c:v>
                </c:pt>
                <c:pt idx="176">
                  <c:v>1.375</c:v>
                </c:pt>
                <c:pt idx="177">
                  <c:v>1.321</c:v>
                </c:pt>
                <c:pt idx="178">
                  <c:v>1.343</c:v>
                </c:pt>
                <c:pt idx="179">
                  <c:v>1.322</c:v>
                </c:pt>
                <c:pt idx="180">
                  <c:v>1.32</c:v>
                </c:pt>
                <c:pt idx="181">
                  <c:v>1.261</c:v>
                </c:pt>
                <c:pt idx="182">
                  <c:v>1.245</c:v>
                </c:pt>
                <c:pt idx="183">
                  <c:v>1.262</c:v>
                </c:pt>
                <c:pt idx="184">
                  <c:v>1.245</c:v>
                </c:pt>
                <c:pt idx="185">
                  <c:v>1.247</c:v>
                </c:pt>
                <c:pt idx="186">
                  <c:v>1.287</c:v>
                </c:pt>
                <c:pt idx="187">
                  <c:v>1.289</c:v>
                </c:pt>
                <c:pt idx="188">
                  <c:v>1.265</c:v>
                </c:pt>
                <c:pt idx="189">
                  <c:v>1.256</c:v>
                </c:pt>
                <c:pt idx="190">
                  <c:v>1.219</c:v>
                </c:pt>
                <c:pt idx="191">
                  <c:v>1.228</c:v>
                </c:pt>
                <c:pt idx="192">
                  <c:v>1.198</c:v>
                </c:pt>
                <c:pt idx="193">
                  <c:v>1.203</c:v>
                </c:pt>
                <c:pt idx="194">
                  <c:v>1.209</c:v>
                </c:pt>
                <c:pt idx="195">
                  <c:v>1.204</c:v>
                </c:pt>
                <c:pt idx="196">
                  <c:v>1.191</c:v>
                </c:pt>
                <c:pt idx="197">
                  <c:v>1.149</c:v>
                </c:pt>
                <c:pt idx="198">
                  <c:v>1.155</c:v>
                </c:pt>
                <c:pt idx="199">
                  <c:v>1.148</c:v>
                </c:pt>
                <c:pt idx="200">
                  <c:v>1.166</c:v>
                </c:pt>
                <c:pt idx="201">
                  <c:v>1.146</c:v>
                </c:pt>
                <c:pt idx="202">
                  <c:v>1.177</c:v>
                </c:pt>
                <c:pt idx="203">
                  <c:v>1.147</c:v>
                </c:pt>
                <c:pt idx="204">
                  <c:v>1.148</c:v>
                </c:pt>
                <c:pt idx="205">
                  <c:v>1.12</c:v>
                </c:pt>
                <c:pt idx="206">
                  <c:v>1.17</c:v>
                </c:pt>
                <c:pt idx="207">
                  <c:v>1.155</c:v>
                </c:pt>
                <c:pt idx="208">
                  <c:v>1.131</c:v>
                </c:pt>
                <c:pt idx="209">
                  <c:v>1.135</c:v>
                </c:pt>
                <c:pt idx="210">
                  <c:v>1.167</c:v>
                </c:pt>
                <c:pt idx="211">
                  <c:v>1.101</c:v>
                </c:pt>
                <c:pt idx="212">
                  <c:v>1.062</c:v>
                </c:pt>
                <c:pt idx="213">
                  <c:v>1.053</c:v>
                </c:pt>
                <c:pt idx="214">
                  <c:v>1.059</c:v>
                </c:pt>
                <c:pt idx="215">
                  <c:v>1.059</c:v>
                </c:pt>
                <c:pt idx="216">
                  <c:v>1.027</c:v>
                </c:pt>
                <c:pt idx="217">
                  <c:v>1.017</c:v>
                </c:pt>
                <c:pt idx="218">
                  <c:v>0.953</c:v>
                </c:pt>
                <c:pt idx="219">
                  <c:v>1.014</c:v>
                </c:pt>
                <c:pt idx="220">
                  <c:v>1.001</c:v>
                </c:pt>
                <c:pt idx="221">
                  <c:v>0.99</c:v>
                </c:pt>
                <c:pt idx="222">
                  <c:v>0.993</c:v>
                </c:pt>
                <c:pt idx="223">
                  <c:v>0.982</c:v>
                </c:pt>
                <c:pt idx="224">
                  <c:v>0.948</c:v>
                </c:pt>
                <c:pt idx="225">
                  <c:v>0.939</c:v>
                </c:pt>
                <c:pt idx="226">
                  <c:v>0.91</c:v>
                </c:pt>
                <c:pt idx="227">
                  <c:v>0.883</c:v>
                </c:pt>
                <c:pt idx="228">
                  <c:v>0.89</c:v>
                </c:pt>
                <c:pt idx="229">
                  <c:v>0.882</c:v>
                </c:pt>
                <c:pt idx="230">
                  <c:v>0.931</c:v>
                </c:pt>
                <c:pt idx="231">
                  <c:v>0.955</c:v>
                </c:pt>
                <c:pt idx="232">
                  <c:v>0.97</c:v>
                </c:pt>
                <c:pt idx="233">
                  <c:v>0.928</c:v>
                </c:pt>
                <c:pt idx="234">
                  <c:v>0.953</c:v>
                </c:pt>
                <c:pt idx="235">
                  <c:v>0.996</c:v>
                </c:pt>
                <c:pt idx="236">
                  <c:v>1.047</c:v>
                </c:pt>
                <c:pt idx="237">
                  <c:v>1.041</c:v>
                </c:pt>
                <c:pt idx="238">
                  <c:v>1.082</c:v>
                </c:pt>
                <c:pt idx="239">
                  <c:v>1.067</c:v>
                </c:pt>
                <c:pt idx="240">
                  <c:v>1.061</c:v>
                </c:pt>
                <c:pt idx="241">
                  <c:v>1.05</c:v>
                </c:pt>
                <c:pt idx="242">
                  <c:v>1.081</c:v>
                </c:pt>
                <c:pt idx="243">
                  <c:v>1.043</c:v>
                </c:pt>
                <c:pt idx="244">
                  <c:v>1.01</c:v>
                </c:pt>
                <c:pt idx="245">
                  <c:v>1.013</c:v>
                </c:pt>
                <c:pt idx="246">
                  <c:v>1.004</c:v>
                </c:pt>
                <c:pt idx="247">
                  <c:v>0.973</c:v>
                </c:pt>
                <c:pt idx="248">
                  <c:v>0.972</c:v>
                </c:pt>
                <c:pt idx="249">
                  <c:v>0.964</c:v>
                </c:pt>
                <c:pt idx="250">
                  <c:v>0.947</c:v>
                </c:pt>
                <c:pt idx="251">
                  <c:v>0.901</c:v>
                </c:pt>
                <c:pt idx="252">
                  <c:v>0.902</c:v>
                </c:pt>
                <c:pt idx="253">
                  <c:v>0.925</c:v>
                </c:pt>
                <c:pt idx="254">
                  <c:v>0.906</c:v>
                </c:pt>
                <c:pt idx="255">
                  <c:v>0.906</c:v>
                </c:pt>
                <c:pt idx="256">
                  <c:v>0.907</c:v>
                </c:pt>
                <c:pt idx="257">
                  <c:v>0.906</c:v>
                </c:pt>
                <c:pt idx="258">
                  <c:v>0.887</c:v>
                </c:pt>
                <c:pt idx="259">
                  <c:v>0.895</c:v>
                </c:pt>
                <c:pt idx="260">
                  <c:v>0.838</c:v>
                </c:pt>
                <c:pt idx="261">
                  <c:v>0.756</c:v>
                </c:pt>
                <c:pt idx="262">
                  <c:v>0.82</c:v>
                </c:pt>
                <c:pt idx="263">
                  <c:v>0.859</c:v>
                </c:pt>
                <c:pt idx="264">
                  <c:v>0.849</c:v>
                </c:pt>
                <c:pt idx="265">
                  <c:v>0.838</c:v>
                </c:pt>
              </c:numCache>
            </c:numRef>
          </c:val>
          <c:smooth val="0"/>
        </c:ser>
        <c:ser>
          <c:idx val="1"/>
          <c:order val="1"/>
          <c:tx>
            <c:v>USA 10v korko</c:v>
          </c:tx>
          <c:spPr>
            <a:ln>
              <a:solidFill>
                <a:schemeClr val="accent1"/>
              </a:solidFill>
            </a:ln>
          </c:spPr>
          <c:marker>
            <c:symbol val="none"/>
          </c:marker>
          <c:val>
            <c:numRef>
              <c:f>Korkodata!$T$3:$T$268</c:f>
              <c:numCache>
                <c:formatCode>General</c:formatCode>
                <c:ptCount val="266"/>
                <c:pt idx="0">
                  <c:v>2.7276</c:v>
                </c:pt>
                <c:pt idx="1">
                  <c:v>2.6633</c:v>
                </c:pt>
                <c:pt idx="2">
                  <c:v>2.5894</c:v>
                </c:pt>
                <c:pt idx="3">
                  <c:v>2.5777</c:v>
                </c:pt>
                <c:pt idx="4">
                  <c:v>2.6014</c:v>
                </c:pt>
                <c:pt idx="5">
                  <c:v>2.5124</c:v>
                </c:pt>
                <c:pt idx="6">
                  <c:v>2.5016</c:v>
                </c:pt>
                <c:pt idx="7">
                  <c:v>2.5197</c:v>
                </c:pt>
                <c:pt idx="8">
                  <c:v>2.5088</c:v>
                </c:pt>
                <c:pt idx="9">
                  <c:v>2.5233</c:v>
                </c:pt>
                <c:pt idx="10">
                  <c:v>2.5034</c:v>
                </c:pt>
                <c:pt idx="11">
                  <c:v>2.5378</c:v>
                </c:pt>
                <c:pt idx="12">
                  <c:v>2.5542</c:v>
                </c:pt>
                <c:pt idx="13">
                  <c:v>2.6218</c:v>
                </c:pt>
                <c:pt idx="14">
                  <c:v>2.6035</c:v>
                </c:pt>
                <c:pt idx="15">
                  <c:v>2.6696</c:v>
                </c:pt>
                <c:pt idx="16">
                  <c:v>2.6421</c:v>
                </c:pt>
                <c:pt idx="17">
                  <c:v>2.599899999999999</c:v>
                </c:pt>
                <c:pt idx="18">
                  <c:v>2.7477</c:v>
                </c:pt>
                <c:pt idx="19">
                  <c:v>2.7477</c:v>
                </c:pt>
                <c:pt idx="20">
                  <c:v>2.7728</c:v>
                </c:pt>
                <c:pt idx="21">
                  <c:v>2.6996</c:v>
                </c:pt>
                <c:pt idx="22">
                  <c:v>2.69</c:v>
                </c:pt>
                <c:pt idx="23">
                  <c:v>2.7033</c:v>
                </c:pt>
                <c:pt idx="24">
                  <c:v>2.6658</c:v>
                </c:pt>
                <c:pt idx="25">
                  <c:v>2.7069</c:v>
                </c:pt>
                <c:pt idx="26">
                  <c:v>2.7987</c:v>
                </c:pt>
                <c:pt idx="27">
                  <c:v>2.7842</c:v>
                </c:pt>
                <c:pt idx="28">
                  <c:v>2.7427</c:v>
                </c:pt>
                <c:pt idx="29">
                  <c:v>2.7283</c:v>
                </c:pt>
                <c:pt idx="30">
                  <c:v>2.7077</c:v>
                </c:pt>
                <c:pt idx="31">
                  <c:v>2.7373</c:v>
                </c:pt>
                <c:pt idx="32">
                  <c:v>2.7373</c:v>
                </c:pt>
                <c:pt idx="33">
                  <c:v>2.7445</c:v>
                </c:pt>
                <c:pt idx="34">
                  <c:v>2.7951</c:v>
                </c:pt>
                <c:pt idx="35">
                  <c:v>2.7825</c:v>
                </c:pt>
                <c:pt idx="36">
                  <c:v>2.8342</c:v>
                </c:pt>
                <c:pt idx="37">
                  <c:v>2.8717</c:v>
                </c:pt>
                <c:pt idx="38">
                  <c:v>2.855299999999999</c:v>
                </c:pt>
                <c:pt idx="39">
                  <c:v>2.838899999999999</c:v>
                </c:pt>
                <c:pt idx="40">
                  <c:v>2.8006</c:v>
                </c:pt>
                <c:pt idx="41">
                  <c:v>2.853499999999999</c:v>
                </c:pt>
                <c:pt idx="42">
                  <c:v>2.8773</c:v>
                </c:pt>
                <c:pt idx="43">
                  <c:v>2.8646</c:v>
                </c:pt>
                <c:pt idx="44">
                  <c:v>2.8784</c:v>
                </c:pt>
                <c:pt idx="45">
                  <c:v>2.835399999999999</c:v>
                </c:pt>
                <c:pt idx="46">
                  <c:v>2.8931</c:v>
                </c:pt>
                <c:pt idx="47">
                  <c:v>2.9291</c:v>
                </c:pt>
                <c:pt idx="48">
                  <c:v>2.8886</c:v>
                </c:pt>
                <c:pt idx="49">
                  <c:v>2.9274</c:v>
                </c:pt>
                <c:pt idx="50">
                  <c:v>2.9775</c:v>
                </c:pt>
                <c:pt idx="51">
                  <c:v>2.9775</c:v>
                </c:pt>
                <c:pt idx="52">
                  <c:v>2.990499999999999</c:v>
                </c:pt>
                <c:pt idx="53">
                  <c:v>3.0</c:v>
                </c:pt>
                <c:pt idx="54">
                  <c:v>2.970299999999999</c:v>
                </c:pt>
                <c:pt idx="55">
                  <c:v>3.0282</c:v>
                </c:pt>
                <c:pt idx="56">
                  <c:v>3.0282</c:v>
                </c:pt>
                <c:pt idx="57">
                  <c:v>2.989</c:v>
                </c:pt>
                <c:pt idx="58">
                  <c:v>2.9948</c:v>
                </c:pt>
                <c:pt idx="59">
                  <c:v>2.9576</c:v>
                </c:pt>
                <c:pt idx="60">
                  <c:v>2.939099999999999</c:v>
                </c:pt>
                <c:pt idx="61">
                  <c:v>2.9894</c:v>
                </c:pt>
                <c:pt idx="62">
                  <c:v>2.9652</c:v>
                </c:pt>
                <c:pt idx="63">
                  <c:v>2.857899999999999</c:v>
                </c:pt>
                <c:pt idx="64">
                  <c:v>2.825699999999999</c:v>
                </c:pt>
                <c:pt idx="65">
                  <c:v>2.870899999999999</c:v>
                </c:pt>
                <c:pt idx="66">
                  <c:v>2.891199999999999</c:v>
                </c:pt>
                <c:pt idx="67">
                  <c:v>2.8414</c:v>
                </c:pt>
                <c:pt idx="68">
                  <c:v>2.819399999999999</c:v>
                </c:pt>
                <c:pt idx="69">
                  <c:v>2.819399999999999</c:v>
                </c:pt>
                <c:pt idx="70">
                  <c:v>2.8286</c:v>
                </c:pt>
                <c:pt idx="71">
                  <c:v>2.8656</c:v>
                </c:pt>
                <c:pt idx="72">
                  <c:v>2.7772</c:v>
                </c:pt>
                <c:pt idx="73">
                  <c:v>2.715</c:v>
                </c:pt>
                <c:pt idx="74">
                  <c:v>2.7479</c:v>
                </c:pt>
                <c:pt idx="75">
                  <c:v>2.7488</c:v>
                </c:pt>
                <c:pt idx="76">
                  <c:v>2.676699999999999</c:v>
                </c:pt>
                <c:pt idx="77">
                  <c:v>2.6949</c:v>
                </c:pt>
                <c:pt idx="78">
                  <c:v>2.644</c:v>
                </c:pt>
                <c:pt idx="79">
                  <c:v>2.576099999999999</c:v>
                </c:pt>
                <c:pt idx="80">
                  <c:v>2.6294</c:v>
                </c:pt>
                <c:pt idx="81">
                  <c:v>2.6675</c:v>
                </c:pt>
                <c:pt idx="82">
                  <c:v>2.7003</c:v>
                </c:pt>
                <c:pt idx="83">
                  <c:v>2.6829</c:v>
                </c:pt>
                <c:pt idx="84">
                  <c:v>2.6674</c:v>
                </c:pt>
                <c:pt idx="85">
                  <c:v>2.725</c:v>
                </c:pt>
                <c:pt idx="86">
                  <c:v>2.7608</c:v>
                </c:pt>
                <c:pt idx="87">
                  <c:v>2.732</c:v>
                </c:pt>
                <c:pt idx="88">
                  <c:v>2.7428</c:v>
                </c:pt>
                <c:pt idx="89">
                  <c:v>2.7428</c:v>
                </c:pt>
                <c:pt idx="90">
                  <c:v>2.7069</c:v>
                </c:pt>
                <c:pt idx="91">
                  <c:v>2.7392</c:v>
                </c:pt>
                <c:pt idx="92">
                  <c:v>2.7509</c:v>
                </c:pt>
                <c:pt idx="93">
                  <c:v>2.731</c:v>
                </c:pt>
                <c:pt idx="94">
                  <c:v>2.7382</c:v>
                </c:pt>
                <c:pt idx="95">
                  <c:v>2.7023</c:v>
                </c:pt>
                <c:pt idx="96">
                  <c:v>2.6655</c:v>
                </c:pt>
                <c:pt idx="97">
                  <c:v>2.6387</c:v>
                </c:pt>
                <c:pt idx="98">
                  <c:v>2.6476</c:v>
                </c:pt>
                <c:pt idx="99">
                  <c:v>2.6012</c:v>
                </c:pt>
                <c:pt idx="100">
                  <c:v>2.6977</c:v>
                </c:pt>
                <c:pt idx="101">
                  <c:v>2.7048</c:v>
                </c:pt>
                <c:pt idx="102">
                  <c:v>2.7373</c:v>
                </c:pt>
                <c:pt idx="103">
                  <c:v>2.7879</c:v>
                </c:pt>
                <c:pt idx="104">
                  <c:v>2.777</c:v>
                </c:pt>
                <c:pt idx="105">
                  <c:v>2.768</c:v>
                </c:pt>
                <c:pt idx="106">
                  <c:v>2.73</c:v>
                </c:pt>
                <c:pt idx="107">
                  <c:v>2.6446</c:v>
                </c:pt>
                <c:pt idx="108">
                  <c:v>2.6543</c:v>
                </c:pt>
                <c:pt idx="109">
                  <c:v>2.692099999999999</c:v>
                </c:pt>
                <c:pt idx="110">
                  <c:v>2.6722</c:v>
                </c:pt>
                <c:pt idx="111">
                  <c:v>2.7725</c:v>
                </c:pt>
                <c:pt idx="112">
                  <c:v>2.7716</c:v>
                </c:pt>
                <c:pt idx="113">
                  <c:v>2.7426</c:v>
                </c:pt>
                <c:pt idx="114">
                  <c:v>2.7281</c:v>
                </c:pt>
                <c:pt idx="115">
                  <c:v>2.748</c:v>
                </c:pt>
                <c:pt idx="116">
                  <c:v>2.6919</c:v>
                </c:pt>
                <c:pt idx="117">
                  <c:v>2.681</c:v>
                </c:pt>
                <c:pt idx="118">
                  <c:v>2.7208</c:v>
                </c:pt>
                <c:pt idx="119">
                  <c:v>2.718</c:v>
                </c:pt>
                <c:pt idx="120">
                  <c:v>2.752499999999999</c:v>
                </c:pt>
                <c:pt idx="121">
                  <c:v>2.8045</c:v>
                </c:pt>
                <c:pt idx="122">
                  <c:v>2.7972</c:v>
                </c:pt>
                <c:pt idx="123">
                  <c:v>2.7207</c:v>
                </c:pt>
                <c:pt idx="124">
                  <c:v>2.6998</c:v>
                </c:pt>
                <c:pt idx="125">
                  <c:v>2.6808</c:v>
                </c:pt>
                <c:pt idx="126">
                  <c:v>2.6898</c:v>
                </c:pt>
                <c:pt idx="127">
                  <c:v>2.6474</c:v>
                </c:pt>
                <c:pt idx="128">
                  <c:v>2.6247</c:v>
                </c:pt>
                <c:pt idx="129">
                  <c:v>2.6472</c:v>
                </c:pt>
                <c:pt idx="130">
                  <c:v>2.6283</c:v>
                </c:pt>
                <c:pt idx="131">
                  <c:v>2.6282</c:v>
                </c:pt>
                <c:pt idx="132">
                  <c:v>2.7215</c:v>
                </c:pt>
                <c:pt idx="133">
                  <c:v>2.7215</c:v>
                </c:pt>
                <c:pt idx="134">
                  <c:v>2.7151</c:v>
                </c:pt>
                <c:pt idx="135">
                  <c:v>2.7105</c:v>
                </c:pt>
                <c:pt idx="136">
                  <c:v>2.6987</c:v>
                </c:pt>
                <c:pt idx="137">
                  <c:v>2.6805</c:v>
                </c:pt>
                <c:pt idx="138">
                  <c:v>2.6623</c:v>
                </c:pt>
                <c:pt idx="139">
                  <c:v>2.7004</c:v>
                </c:pt>
                <c:pt idx="140">
                  <c:v>2.6913</c:v>
                </c:pt>
                <c:pt idx="141">
                  <c:v>2.6459</c:v>
                </c:pt>
                <c:pt idx="142">
                  <c:v>2.6133</c:v>
                </c:pt>
                <c:pt idx="143">
                  <c:v>2.5843</c:v>
                </c:pt>
                <c:pt idx="144">
                  <c:v>2.6068</c:v>
                </c:pt>
                <c:pt idx="145">
                  <c:v>2.5914</c:v>
                </c:pt>
                <c:pt idx="146">
                  <c:v>2.5878</c:v>
                </c:pt>
                <c:pt idx="147">
                  <c:v>2.616099999999999</c:v>
                </c:pt>
                <c:pt idx="148">
                  <c:v>2.6233</c:v>
                </c:pt>
                <c:pt idx="149">
                  <c:v>2.6611</c:v>
                </c:pt>
                <c:pt idx="150">
                  <c:v>2.6089</c:v>
                </c:pt>
                <c:pt idx="151">
                  <c:v>2.5427</c:v>
                </c:pt>
                <c:pt idx="152">
                  <c:v>2.4893</c:v>
                </c:pt>
                <c:pt idx="153">
                  <c:v>2.5231</c:v>
                </c:pt>
                <c:pt idx="154">
                  <c:v>2.5445</c:v>
                </c:pt>
                <c:pt idx="155">
                  <c:v>2.5106</c:v>
                </c:pt>
                <c:pt idx="156">
                  <c:v>2.532</c:v>
                </c:pt>
                <c:pt idx="157">
                  <c:v>2.5499</c:v>
                </c:pt>
                <c:pt idx="158">
                  <c:v>2.532</c:v>
                </c:pt>
                <c:pt idx="159">
                  <c:v>2.532</c:v>
                </c:pt>
                <c:pt idx="160">
                  <c:v>2.5142</c:v>
                </c:pt>
                <c:pt idx="161">
                  <c:v>2.4431</c:v>
                </c:pt>
                <c:pt idx="162">
                  <c:v>2.4644</c:v>
                </c:pt>
                <c:pt idx="163">
                  <c:v>2.4759</c:v>
                </c:pt>
                <c:pt idx="164">
                  <c:v>2.526699999999999</c:v>
                </c:pt>
                <c:pt idx="165">
                  <c:v>2.5985</c:v>
                </c:pt>
                <c:pt idx="166">
                  <c:v>2.6021</c:v>
                </c:pt>
                <c:pt idx="167">
                  <c:v>2.5824</c:v>
                </c:pt>
                <c:pt idx="168">
                  <c:v>2.5869</c:v>
                </c:pt>
                <c:pt idx="169">
                  <c:v>2.6032</c:v>
                </c:pt>
                <c:pt idx="170">
                  <c:v>2.6439</c:v>
                </c:pt>
                <c:pt idx="171">
                  <c:v>2.6394</c:v>
                </c:pt>
                <c:pt idx="172">
                  <c:v>2.5951</c:v>
                </c:pt>
                <c:pt idx="173">
                  <c:v>2.6033</c:v>
                </c:pt>
                <c:pt idx="174">
                  <c:v>2.597</c:v>
                </c:pt>
                <c:pt idx="175">
                  <c:v>2.652299999999999</c:v>
                </c:pt>
                <c:pt idx="176">
                  <c:v>2.5844</c:v>
                </c:pt>
                <c:pt idx="177">
                  <c:v>2.6206</c:v>
                </c:pt>
                <c:pt idx="178">
                  <c:v>2.6052</c:v>
                </c:pt>
                <c:pt idx="179">
                  <c:v>2.6261</c:v>
                </c:pt>
                <c:pt idx="180">
                  <c:v>2.5781</c:v>
                </c:pt>
                <c:pt idx="181">
                  <c:v>2.5592</c:v>
                </c:pt>
                <c:pt idx="182">
                  <c:v>2.5286</c:v>
                </c:pt>
                <c:pt idx="183">
                  <c:v>2.534</c:v>
                </c:pt>
                <c:pt idx="184">
                  <c:v>2.5304</c:v>
                </c:pt>
                <c:pt idx="185">
                  <c:v>2.5647</c:v>
                </c:pt>
                <c:pt idx="186">
                  <c:v>2.6264</c:v>
                </c:pt>
                <c:pt idx="187">
                  <c:v>2.6383</c:v>
                </c:pt>
                <c:pt idx="188">
                  <c:v>2.6383</c:v>
                </c:pt>
                <c:pt idx="189">
                  <c:v>2.611</c:v>
                </c:pt>
                <c:pt idx="190">
                  <c:v>2.555699999999999</c:v>
                </c:pt>
                <c:pt idx="191">
                  <c:v>2.5503</c:v>
                </c:pt>
                <c:pt idx="192">
                  <c:v>2.535899999999999</c:v>
                </c:pt>
                <c:pt idx="193">
                  <c:v>2.516</c:v>
                </c:pt>
                <c:pt idx="194">
                  <c:v>2.5468</c:v>
                </c:pt>
                <c:pt idx="195">
                  <c:v>2.5468</c:v>
                </c:pt>
                <c:pt idx="196">
                  <c:v>2.526</c:v>
                </c:pt>
                <c:pt idx="197">
                  <c:v>2.4458</c:v>
                </c:pt>
                <c:pt idx="198">
                  <c:v>2.4809</c:v>
                </c:pt>
                <c:pt idx="199">
                  <c:v>2.4674</c:v>
                </c:pt>
                <c:pt idx="200">
                  <c:v>2.4601</c:v>
                </c:pt>
                <c:pt idx="201">
                  <c:v>2.4655</c:v>
                </c:pt>
                <c:pt idx="202">
                  <c:v>2.5025</c:v>
                </c:pt>
                <c:pt idx="203">
                  <c:v>2.4655</c:v>
                </c:pt>
                <c:pt idx="204">
                  <c:v>2.4853</c:v>
                </c:pt>
                <c:pt idx="205">
                  <c:v>2.4601</c:v>
                </c:pt>
                <c:pt idx="206">
                  <c:v>2.556899999999999</c:v>
                </c:pt>
                <c:pt idx="207">
                  <c:v>2.5578</c:v>
                </c:pt>
                <c:pt idx="208">
                  <c:v>2.4925</c:v>
                </c:pt>
                <c:pt idx="209">
                  <c:v>2.4817</c:v>
                </c:pt>
                <c:pt idx="210">
                  <c:v>2.4844</c:v>
                </c:pt>
                <c:pt idx="211">
                  <c:v>2.4708</c:v>
                </c:pt>
                <c:pt idx="212">
                  <c:v>2.4114</c:v>
                </c:pt>
                <c:pt idx="213">
                  <c:v>2.4203</c:v>
                </c:pt>
                <c:pt idx="214">
                  <c:v>2.4275</c:v>
                </c:pt>
                <c:pt idx="215">
                  <c:v>2.4491</c:v>
                </c:pt>
                <c:pt idx="216">
                  <c:v>2.416599999999999</c:v>
                </c:pt>
                <c:pt idx="217">
                  <c:v>2.4015</c:v>
                </c:pt>
                <c:pt idx="218">
                  <c:v>2.3397</c:v>
                </c:pt>
                <c:pt idx="219">
                  <c:v>2.3927</c:v>
                </c:pt>
                <c:pt idx="220">
                  <c:v>2.3997</c:v>
                </c:pt>
                <c:pt idx="221">
                  <c:v>2.4264</c:v>
                </c:pt>
                <c:pt idx="222">
                  <c:v>2.4068</c:v>
                </c:pt>
                <c:pt idx="223">
                  <c:v>2.4024</c:v>
                </c:pt>
                <c:pt idx="224">
                  <c:v>2.382</c:v>
                </c:pt>
                <c:pt idx="225">
                  <c:v>2.396199999999999</c:v>
                </c:pt>
                <c:pt idx="226">
                  <c:v>2.3573</c:v>
                </c:pt>
                <c:pt idx="227">
                  <c:v>2.3361</c:v>
                </c:pt>
                <c:pt idx="228">
                  <c:v>2.3431</c:v>
                </c:pt>
                <c:pt idx="229">
                  <c:v>2.3431</c:v>
                </c:pt>
                <c:pt idx="230">
                  <c:v>2.4211</c:v>
                </c:pt>
                <c:pt idx="231">
                  <c:v>2.396199999999999</c:v>
                </c:pt>
                <c:pt idx="232">
                  <c:v>2.4497</c:v>
                </c:pt>
                <c:pt idx="233">
                  <c:v>2.458699999999999</c:v>
                </c:pt>
                <c:pt idx="234">
                  <c:v>2.4712</c:v>
                </c:pt>
                <c:pt idx="235">
                  <c:v>2.5036</c:v>
                </c:pt>
                <c:pt idx="236">
                  <c:v>2.5414</c:v>
                </c:pt>
                <c:pt idx="237">
                  <c:v>2.5496</c:v>
                </c:pt>
                <c:pt idx="238">
                  <c:v>2.6105</c:v>
                </c:pt>
                <c:pt idx="239">
                  <c:v>2.5887</c:v>
                </c:pt>
                <c:pt idx="240">
                  <c:v>2.5924</c:v>
                </c:pt>
                <c:pt idx="241">
                  <c:v>2.6198</c:v>
                </c:pt>
                <c:pt idx="242">
                  <c:v>2.6144</c:v>
                </c:pt>
                <c:pt idx="243">
                  <c:v>2.5745</c:v>
                </c:pt>
                <c:pt idx="244">
                  <c:v>2.5636</c:v>
                </c:pt>
                <c:pt idx="245">
                  <c:v>2.5275</c:v>
                </c:pt>
                <c:pt idx="246">
                  <c:v>2.5637</c:v>
                </c:pt>
                <c:pt idx="247">
                  <c:v>2.5022</c:v>
                </c:pt>
                <c:pt idx="248">
                  <c:v>2.5276</c:v>
                </c:pt>
                <c:pt idx="249">
                  <c:v>2.4771</c:v>
                </c:pt>
                <c:pt idx="250">
                  <c:v>2.4888</c:v>
                </c:pt>
                <c:pt idx="251">
                  <c:v>2.3856</c:v>
                </c:pt>
                <c:pt idx="252">
                  <c:v>2.425</c:v>
                </c:pt>
                <c:pt idx="253">
                  <c:v>2.434</c:v>
                </c:pt>
                <c:pt idx="254">
                  <c:v>2.4196</c:v>
                </c:pt>
                <c:pt idx="255">
                  <c:v>2.3391</c:v>
                </c:pt>
                <c:pt idx="256">
                  <c:v>2.321299999999999</c:v>
                </c:pt>
                <c:pt idx="257">
                  <c:v>2.313299999999999</c:v>
                </c:pt>
                <c:pt idx="258">
                  <c:v>2.2804</c:v>
                </c:pt>
                <c:pt idx="259">
                  <c:v>2.2804</c:v>
                </c:pt>
                <c:pt idx="260">
                  <c:v>2.1973</c:v>
                </c:pt>
                <c:pt idx="261">
                  <c:v>2.1358</c:v>
                </c:pt>
                <c:pt idx="262">
                  <c:v>2.155899999999999</c:v>
                </c:pt>
                <c:pt idx="263">
                  <c:v>2.1936</c:v>
                </c:pt>
                <c:pt idx="264">
                  <c:v>2.1909</c:v>
                </c:pt>
                <c:pt idx="265">
                  <c:v>2.1583</c:v>
                </c:pt>
              </c:numCache>
            </c:numRef>
          </c:val>
          <c:smooth val="0"/>
        </c:ser>
        <c:dLbls>
          <c:showLegendKey val="0"/>
          <c:showVal val="0"/>
          <c:showCatName val="0"/>
          <c:showSerName val="0"/>
          <c:showPercent val="0"/>
          <c:showBubbleSize val="0"/>
        </c:dLbls>
        <c:marker val="1"/>
        <c:smooth val="0"/>
        <c:axId val="-2124167320"/>
        <c:axId val="-2124170808"/>
      </c:lineChart>
      <c:dateAx>
        <c:axId val="-2124167320"/>
        <c:scaling>
          <c:orientation val="minMax"/>
        </c:scaling>
        <c:delete val="0"/>
        <c:axPos val="b"/>
        <c:numFmt formatCode="[$-40B]mmmm\ yyyy;@" sourceLinked="0"/>
        <c:majorTickMark val="out"/>
        <c:minorTickMark val="none"/>
        <c:tickLblPos val="nextTo"/>
        <c:txPr>
          <a:bodyPr/>
          <a:lstStyle/>
          <a:p>
            <a:pPr>
              <a:defRPr sz="1200"/>
            </a:pPr>
            <a:endParaRPr lang="fi-FI"/>
          </a:p>
        </c:txPr>
        <c:crossAx val="-2124170808"/>
        <c:crosses val="autoZero"/>
        <c:auto val="1"/>
        <c:lblOffset val="100"/>
        <c:baseTimeUnit val="days"/>
      </c:dateAx>
      <c:valAx>
        <c:axId val="-2124170808"/>
        <c:scaling>
          <c:orientation val="minMax"/>
          <c:max val="3.25"/>
          <c:min val="0.5"/>
        </c:scaling>
        <c:delete val="0"/>
        <c:axPos val="l"/>
        <c:majorGridlines>
          <c:spPr>
            <a:ln>
              <a:solidFill>
                <a:schemeClr val="bg1">
                  <a:lumMod val="75000"/>
                </a:schemeClr>
              </a:solidFill>
            </a:ln>
          </c:spPr>
        </c:majorGridlines>
        <c:numFmt formatCode="#,##0.00&quot; %&quot;" sourceLinked="0"/>
        <c:majorTickMark val="out"/>
        <c:minorTickMark val="none"/>
        <c:tickLblPos val="nextTo"/>
        <c:spPr>
          <a:ln>
            <a:solidFill>
              <a:schemeClr val="bg1">
                <a:lumMod val="85000"/>
              </a:schemeClr>
            </a:solidFill>
          </a:ln>
        </c:spPr>
        <c:txPr>
          <a:bodyPr/>
          <a:lstStyle/>
          <a:p>
            <a:pPr>
              <a:defRPr sz="1200"/>
            </a:pPr>
            <a:endParaRPr lang="fi-FI"/>
          </a:p>
        </c:txPr>
        <c:crossAx val="-2124167320"/>
        <c:crosses val="autoZero"/>
        <c:crossBetween val="between"/>
        <c:majorUnit val="0.25"/>
      </c:valAx>
      <c:spPr>
        <a:ln>
          <a:solidFill>
            <a:schemeClr val="bg1">
              <a:lumMod val="75000"/>
            </a:schemeClr>
          </a:solidFill>
        </a:ln>
      </c:spPr>
    </c:plotArea>
    <c:legend>
      <c:legendPos val="t"/>
      <c:overlay val="0"/>
      <c:txPr>
        <a:bodyPr/>
        <a:lstStyle/>
        <a:p>
          <a:pPr>
            <a:defRPr sz="1400"/>
          </a:pPr>
          <a:endParaRPr lang="fi-FI"/>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'EM Data'!$Z$1</c:f>
              <c:strCache>
                <c:ptCount val="1"/>
                <c:pt idx="0">
                  <c:v>Kiinan reaalisen BKT:n vuosimuutos</c:v>
                </c:pt>
              </c:strCache>
            </c:strRef>
          </c:tx>
          <c:marker>
            <c:symbol val="none"/>
          </c:marker>
          <c:cat>
            <c:numRef>
              <c:f>'EM Data'!$AB$5:$AB$48</c:f>
              <c:numCache>
                <c:formatCode>m/d/yyyy</c:formatCode>
                <c:ptCount val="44"/>
                <c:pt idx="0" formatCode="d\.m\.yyyy">
                  <c:v>37986.0</c:v>
                </c:pt>
                <c:pt idx="1">
                  <c:v>38077.0</c:v>
                </c:pt>
                <c:pt idx="2">
                  <c:v>38168.0</c:v>
                </c:pt>
                <c:pt idx="3">
                  <c:v>38260.0</c:v>
                </c:pt>
                <c:pt idx="4">
                  <c:v>38352.0</c:v>
                </c:pt>
                <c:pt idx="5">
                  <c:v>38442.0</c:v>
                </c:pt>
                <c:pt idx="6">
                  <c:v>38533.0</c:v>
                </c:pt>
                <c:pt idx="7">
                  <c:v>38625.0</c:v>
                </c:pt>
                <c:pt idx="8">
                  <c:v>38716.0</c:v>
                </c:pt>
                <c:pt idx="9">
                  <c:v>38807.0</c:v>
                </c:pt>
                <c:pt idx="10">
                  <c:v>38898.0</c:v>
                </c:pt>
                <c:pt idx="11">
                  <c:v>38989.0</c:v>
                </c:pt>
                <c:pt idx="12">
                  <c:v>39080.0</c:v>
                </c:pt>
                <c:pt idx="13">
                  <c:v>39171.0</c:v>
                </c:pt>
                <c:pt idx="14">
                  <c:v>39262.0</c:v>
                </c:pt>
                <c:pt idx="15">
                  <c:v>39353.0</c:v>
                </c:pt>
                <c:pt idx="16">
                  <c:v>39447.0</c:v>
                </c:pt>
                <c:pt idx="17">
                  <c:v>39538.0</c:v>
                </c:pt>
                <c:pt idx="18">
                  <c:v>39629.0</c:v>
                </c:pt>
                <c:pt idx="19">
                  <c:v>39721.0</c:v>
                </c:pt>
                <c:pt idx="20">
                  <c:v>39813.0</c:v>
                </c:pt>
                <c:pt idx="21">
                  <c:v>39903.0</c:v>
                </c:pt>
                <c:pt idx="22">
                  <c:v>39994.0</c:v>
                </c:pt>
                <c:pt idx="23">
                  <c:v>40086.0</c:v>
                </c:pt>
                <c:pt idx="24">
                  <c:v>40178.0</c:v>
                </c:pt>
                <c:pt idx="25">
                  <c:v>40268.0</c:v>
                </c:pt>
                <c:pt idx="26">
                  <c:v>40359.0</c:v>
                </c:pt>
                <c:pt idx="27">
                  <c:v>40451.0</c:v>
                </c:pt>
                <c:pt idx="28">
                  <c:v>40543.0</c:v>
                </c:pt>
                <c:pt idx="29">
                  <c:v>40633.0</c:v>
                </c:pt>
                <c:pt idx="30">
                  <c:v>40724.0</c:v>
                </c:pt>
                <c:pt idx="31">
                  <c:v>40816.0</c:v>
                </c:pt>
                <c:pt idx="32">
                  <c:v>40907.0</c:v>
                </c:pt>
                <c:pt idx="33">
                  <c:v>40998.0</c:v>
                </c:pt>
                <c:pt idx="34">
                  <c:v>41089.0</c:v>
                </c:pt>
                <c:pt idx="35">
                  <c:v>41180.0</c:v>
                </c:pt>
                <c:pt idx="36">
                  <c:v>41274.0</c:v>
                </c:pt>
                <c:pt idx="37">
                  <c:v>41362.0</c:v>
                </c:pt>
                <c:pt idx="38">
                  <c:v>41453.0</c:v>
                </c:pt>
                <c:pt idx="39">
                  <c:v>41547.0</c:v>
                </c:pt>
                <c:pt idx="40">
                  <c:v>41639.0</c:v>
                </c:pt>
                <c:pt idx="41">
                  <c:v>41729.0</c:v>
                </c:pt>
                <c:pt idx="42">
                  <c:v>41820.0</c:v>
                </c:pt>
                <c:pt idx="43">
                  <c:v>41912.0</c:v>
                </c:pt>
              </c:numCache>
            </c:numRef>
          </c:cat>
          <c:val>
            <c:numRef>
              <c:f>'EM Data'!$AC$5:$AC$47</c:f>
              <c:numCache>
                <c:formatCode>General</c:formatCode>
                <c:ptCount val="43"/>
                <c:pt idx="0">
                  <c:v>9.9</c:v>
                </c:pt>
                <c:pt idx="1">
                  <c:v>10.4</c:v>
                </c:pt>
                <c:pt idx="2">
                  <c:v>9.6</c:v>
                </c:pt>
                <c:pt idx="3">
                  <c:v>9.1</c:v>
                </c:pt>
                <c:pt idx="4">
                  <c:v>9.5</c:v>
                </c:pt>
                <c:pt idx="5">
                  <c:v>11.2</c:v>
                </c:pt>
                <c:pt idx="6">
                  <c:v>10.1</c:v>
                </c:pt>
                <c:pt idx="7">
                  <c:v>9.8</c:v>
                </c:pt>
                <c:pt idx="8">
                  <c:v>9.9</c:v>
                </c:pt>
                <c:pt idx="9">
                  <c:v>12.4</c:v>
                </c:pt>
                <c:pt idx="10">
                  <c:v>11.5</c:v>
                </c:pt>
                <c:pt idx="11">
                  <c:v>10.6</c:v>
                </c:pt>
                <c:pt idx="12">
                  <c:v>10.4</c:v>
                </c:pt>
                <c:pt idx="13">
                  <c:v>11.1</c:v>
                </c:pt>
                <c:pt idx="14">
                  <c:v>11.9</c:v>
                </c:pt>
                <c:pt idx="15">
                  <c:v>11.5</c:v>
                </c:pt>
                <c:pt idx="16">
                  <c:v>11.2</c:v>
                </c:pt>
                <c:pt idx="17">
                  <c:v>10.6</c:v>
                </c:pt>
                <c:pt idx="18">
                  <c:v>10.1</c:v>
                </c:pt>
                <c:pt idx="19">
                  <c:v>9.0</c:v>
                </c:pt>
                <c:pt idx="20">
                  <c:v>6.8</c:v>
                </c:pt>
                <c:pt idx="21">
                  <c:v>6.2</c:v>
                </c:pt>
                <c:pt idx="22">
                  <c:v>7.9</c:v>
                </c:pt>
                <c:pt idx="23">
                  <c:v>9.1</c:v>
                </c:pt>
                <c:pt idx="24">
                  <c:v>10.7</c:v>
                </c:pt>
                <c:pt idx="25">
                  <c:v>11.9</c:v>
                </c:pt>
                <c:pt idx="26">
                  <c:v>10.3</c:v>
                </c:pt>
                <c:pt idx="27">
                  <c:v>9.6</c:v>
                </c:pt>
                <c:pt idx="28">
                  <c:v>9.8</c:v>
                </c:pt>
                <c:pt idx="29">
                  <c:v>9.700000000000001</c:v>
                </c:pt>
                <c:pt idx="30">
                  <c:v>9.5</c:v>
                </c:pt>
                <c:pt idx="31">
                  <c:v>9.1</c:v>
                </c:pt>
                <c:pt idx="32">
                  <c:v>8.9</c:v>
                </c:pt>
                <c:pt idx="33">
                  <c:v>7.9</c:v>
                </c:pt>
                <c:pt idx="34">
                  <c:v>7.6</c:v>
                </c:pt>
                <c:pt idx="35">
                  <c:v>7.4</c:v>
                </c:pt>
                <c:pt idx="36">
                  <c:v>7.9</c:v>
                </c:pt>
                <c:pt idx="37">
                  <c:v>7.7</c:v>
                </c:pt>
                <c:pt idx="38">
                  <c:v>7.5</c:v>
                </c:pt>
                <c:pt idx="39">
                  <c:v>7.8</c:v>
                </c:pt>
                <c:pt idx="40">
                  <c:v>7.7</c:v>
                </c:pt>
                <c:pt idx="41">
                  <c:v>7.4</c:v>
                </c:pt>
                <c:pt idx="42">
                  <c:v>7.5</c:v>
                </c:pt>
              </c:numCache>
            </c:numRef>
          </c:val>
          <c:smooth val="0"/>
        </c:ser>
        <c:dLbls>
          <c:showLegendKey val="0"/>
          <c:showVal val="0"/>
          <c:showCatName val="0"/>
          <c:showSerName val="0"/>
          <c:showPercent val="0"/>
          <c:showBubbleSize val="0"/>
        </c:dLbls>
        <c:marker val="1"/>
        <c:smooth val="0"/>
        <c:axId val="-2124189496"/>
        <c:axId val="-2124186488"/>
      </c:lineChart>
      <c:dateAx>
        <c:axId val="-2124189496"/>
        <c:scaling>
          <c:orientation val="minMax"/>
        </c:scaling>
        <c:delete val="0"/>
        <c:axPos val="b"/>
        <c:numFmt formatCode="yyyy" sourceLinked="0"/>
        <c:majorTickMark val="out"/>
        <c:minorTickMark val="none"/>
        <c:tickLblPos val="nextTo"/>
        <c:crossAx val="-2124186488"/>
        <c:crosses val="autoZero"/>
        <c:auto val="1"/>
        <c:lblOffset val="100"/>
        <c:baseTimeUnit val="months"/>
        <c:majorUnit val="1.0"/>
        <c:majorTimeUnit val="years"/>
        <c:minorUnit val="1.0"/>
        <c:minorTimeUnit val="years"/>
      </c:dateAx>
      <c:valAx>
        <c:axId val="-2124186488"/>
        <c:scaling>
          <c:orientation val="minMax"/>
          <c:min val="4.0"/>
        </c:scaling>
        <c:delete val="0"/>
        <c:axPos val="l"/>
        <c:majorGridlines/>
        <c:numFmt formatCode="#,##0&quot; %&quot;" sourceLinked="0"/>
        <c:majorTickMark val="out"/>
        <c:minorTickMark val="none"/>
        <c:tickLblPos val="nextTo"/>
        <c:crossAx val="-2124189496"/>
        <c:crosses val="autoZero"/>
        <c:crossBetween val="between"/>
      </c:valAx>
    </c:plotArea>
    <c:legend>
      <c:legendPos val="t"/>
      <c:overlay val="0"/>
      <c:txPr>
        <a:bodyPr/>
        <a:lstStyle/>
        <a:p>
          <a:pPr>
            <a:defRPr sz="1400"/>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'EM Data'!$T$1</c:f>
              <c:strCache>
                <c:ptCount val="1"/>
                <c:pt idx="0">
                  <c:v>Venäjän valuutta- ja kultareservit (miljardia USD)</c:v>
                </c:pt>
              </c:strCache>
            </c:strRef>
          </c:tx>
          <c:marker>
            <c:symbol val="none"/>
          </c:marker>
          <c:cat>
            <c:numRef>
              <c:f>'EM Data'!$V$5:$V$359</c:f>
              <c:numCache>
                <c:formatCode>m/d/yyyy</c:formatCode>
                <c:ptCount val="355"/>
                <c:pt idx="0" formatCode="d\.m\.yyyy">
                  <c:v>39451.0</c:v>
                </c:pt>
                <c:pt idx="1">
                  <c:v>39458.0</c:v>
                </c:pt>
                <c:pt idx="2">
                  <c:v>39465.0</c:v>
                </c:pt>
                <c:pt idx="3">
                  <c:v>39472.0</c:v>
                </c:pt>
                <c:pt idx="4">
                  <c:v>39479.0</c:v>
                </c:pt>
                <c:pt idx="5">
                  <c:v>39486.0</c:v>
                </c:pt>
                <c:pt idx="6">
                  <c:v>39493.0</c:v>
                </c:pt>
                <c:pt idx="7">
                  <c:v>39500.0</c:v>
                </c:pt>
                <c:pt idx="8">
                  <c:v>39507.0</c:v>
                </c:pt>
                <c:pt idx="9">
                  <c:v>39514.0</c:v>
                </c:pt>
                <c:pt idx="10">
                  <c:v>39521.0</c:v>
                </c:pt>
                <c:pt idx="11">
                  <c:v>39528.0</c:v>
                </c:pt>
                <c:pt idx="12">
                  <c:v>39535.0</c:v>
                </c:pt>
                <c:pt idx="13">
                  <c:v>39542.0</c:v>
                </c:pt>
                <c:pt idx="14">
                  <c:v>39549.0</c:v>
                </c:pt>
                <c:pt idx="15">
                  <c:v>39556.0</c:v>
                </c:pt>
                <c:pt idx="16">
                  <c:v>39563.0</c:v>
                </c:pt>
                <c:pt idx="17">
                  <c:v>39570.0</c:v>
                </c:pt>
                <c:pt idx="18">
                  <c:v>39577.0</c:v>
                </c:pt>
                <c:pt idx="19">
                  <c:v>39584.0</c:v>
                </c:pt>
                <c:pt idx="20">
                  <c:v>39591.0</c:v>
                </c:pt>
                <c:pt idx="21">
                  <c:v>39598.0</c:v>
                </c:pt>
                <c:pt idx="22">
                  <c:v>39605.0</c:v>
                </c:pt>
                <c:pt idx="23">
                  <c:v>39612.0</c:v>
                </c:pt>
                <c:pt idx="24">
                  <c:v>39619.0</c:v>
                </c:pt>
                <c:pt idx="25">
                  <c:v>39626.0</c:v>
                </c:pt>
                <c:pt idx="26">
                  <c:v>39633.0</c:v>
                </c:pt>
                <c:pt idx="27">
                  <c:v>39640.0</c:v>
                </c:pt>
                <c:pt idx="28">
                  <c:v>39647.0</c:v>
                </c:pt>
                <c:pt idx="29">
                  <c:v>39654.0</c:v>
                </c:pt>
                <c:pt idx="30">
                  <c:v>39661.0</c:v>
                </c:pt>
                <c:pt idx="31">
                  <c:v>39668.0</c:v>
                </c:pt>
                <c:pt idx="32">
                  <c:v>39675.0</c:v>
                </c:pt>
                <c:pt idx="33">
                  <c:v>39682.0</c:v>
                </c:pt>
                <c:pt idx="34">
                  <c:v>39689.0</c:v>
                </c:pt>
                <c:pt idx="35">
                  <c:v>39696.0</c:v>
                </c:pt>
                <c:pt idx="36">
                  <c:v>39703.0</c:v>
                </c:pt>
                <c:pt idx="37">
                  <c:v>39710.0</c:v>
                </c:pt>
                <c:pt idx="38">
                  <c:v>39717.0</c:v>
                </c:pt>
                <c:pt idx="39">
                  <c:v>39724.0</c:v>
                </c:pt>
                <c:pt idx="40">
                  <c:v>39731.0</c:v>
                </c:pt>
                <c:pt idx="41">
                  <c:v>39738.0</c:v>
                </c:pt>
                <c:pt idx="42">
                  <c:v>39745.0</c:v>
                </c:pt>
                <c:pt idx="43">
                  <c:v>39752.0</c:v>
                </c:pt>
                <c:pt idx="44">
                  <c:v>39759.0</c:v>
                </c:pt>
                <c:pt idx="45">
                  <c:v>39766.0</c:v>
                </c:pt>
                <c:pt idx="46">
                  <c:v>39773.0</c:v>
                </c:pt>
                <c:pt idx="47">
                  <c:v>39780.0</c:v>
                </c:pt>
                <c:pt idx="48">
                  <c:v>39787.0</c:v>
                </c:pt>
                <c:pt idx="49">
                  <c:v>39794.0</c:v>
                </c:pt>
                <c:pt idx="50">
                  <c:v>39801.0</c:v>
                </c:pt>
                <c:pt idx="51">
                  <c:v>39808.0</c:v>
                </c:pt>
                <c:pt idx="52">
                  <c:v>39815.0</c:v>
                </c:pt>
                <c:pt idx="53">
                  <c:v>39822.0</c:v>
                </c:pt>
                <c:pt idx="54">
                  <c:v>39829.0</c:v>
                </c:pt>
                <c:pt idx="55">
                  <c:v>39836.0</c:v>
                </c:pt>
                <c:pt idx="56">
                  <c:v>39843.0</c:v>
                </c:pt>
                <c:pt idx="57">
                  <c:v>39850.0</c:v>
                </c:pt>
                <c:pt idx="58">
                  <c:v>39857.0</c:v>
                </c:pt>
                <c:pt idx="59">
                  <c:v>39864.0</c:v>
                </c:pt>
                <c:pt idx="60">
                  <c:v>39871.0</c:v>
                </c:pt>
                <c:pt idx="61">
                  <c:v>39878.0</c:v>
                </c:pt>
                <c:pt idx="62">
                  <c:v>39885.0</c:v>
                </c:pt>
                <c:pt idx="63">
                  <c:v>39892.0</c:v>
                </c:pt>
                <c:pt idx="64">
                  <c:v>39899.0</c:v>
                </c:pt>
                <c:pt idx="65">
                  <c:v>39906.0</c:v>
                </c:pt>
                <c:pt idx="66">
                  <c:v>39913.0</c:v>
                </c:pt>
                <c:pt idx="67">
                  <c:v>39920.0</c:v>
                </c:pt>
                <c:pt idx="68">
                  <c:v>39927.0</c:v>
                </c:pt>
                <c:pt idx="69">
                  <c:v>39934.0</c:v>
                </c:pt>
                <c:pt idx="70">
                  <c:v>39941.0</c:v>
                </c:pt>
                <c:pt idx="71">
                  <c:v>39948.0</c:v>
                </c:pt>
                <c:pt idx="72">
                  <c:v>39955.0</c:v>
                </c:pt>
                <c:pt idx="73">
                  <c:v>39962.0</c:v>
                </c:pt>
                <c:pt idx="74">
                  <c:v>39969.0</c:v>
                </c:pt>
                <c:pt idx="75">
                  <c:v>39976.0</c:v>
                </c:pt>
                <c:pt idx="76">
                  <c:v>39983.0</c:v>
                </c:pt>
                <c:pt idx="77">
                  <c:v>39990.0</c:v>
                </c:pt>
                <c:pt idx="78">
                  <c:v>39997.0</c:v>
                </c:pt>
                <c:pt idx="79">
                  <c:v>40004.0</c:v>
                </c:pt>
                <c:pt idx="80">
                  <c:v>40011.0</c:v>
                </c:pt>
                <c:pt idx="81">
                  <c:v>40018.0</c:v>
                </c:pt>
                <c:pt idx="82">
                  <c:v>40025.0</c:v>
                </c:pt>
                <c:pt idx="83">
                  <c:v>40032.0</c:v>
                </c:pt>
                <c:pt idx="84">
                  <c:v>40039.0</c:v>
                </c:pt>
                <c:pt idx="85">
                  <c:v>40046.0</c:v>
                </c:pt>
                <c:pt idx="86">
                  <c:v>40053.0</c:v>
                </c:pt>
                <c:pt idx="87">
                  <c:v>40060.0</c:v>
                </c:pt>
                <c:pt idx="88">
                  <c:v>40067.0</c:v>
                </c:pt>
                <c:pt idx="89">
                  <c:v>40074.0</c:v>
                </c:pt>
                <c:pt idx="90">
                  <c:v>40081.0</c:v>
                </c:pt>
                <c:pt idx="91">
                  <c:v>40088.0</c:v>
                </c:pt>
                <c:pt idx="92">
                  <c:v>40095.0</c:v>
                </c:pt>
                <c:pt idx="93">
                  <c:v>40102.0</c:v>
                </c:pt>
                <c:pt idx="94">
                  <c:v>40109.0</c:v>
                </c:pt>
                <c:pt idx="95">
                  <c:v>40116.0</c:v>
                </c:pt>
                <c:pt idx="96">
                  <c:v>40123.0</c:v>
                </c:pt>
                <c:pt idx="97">
                  <c:v>40130.0</c:v>
                </c:pt>
                <c:pt idx="98">
                  <c:v>40137.0</c:v>
                </c:pt>
                <c:pt idx="99">
                  <c:v>40144.0</c:v>
                </c:pt>
                <c:pt idx="100">
                  <c:v>40151.0</c:v>
                </c:pt>
                <c:pt idx="101">
                  <c:v>40158.0</c:v>
                </c:pt>
                <c:pt idx="102">
                  <c:v>40165.0</c:v>
                </c:pt>
                <c:pt idx="103">
                  <c:v>40172.0</c:v>
                </c:pt>
                <c:pt idx="104">
                  <c:v>40179.0</c:v>
                </c:pt>
                <c:pt idx="105">
                  <c:v>40186.0</c:v>
                </c:pt>
                <c:pt idx="106">
                  <c:v>40193.0</c:v>
                </c:pt>
                <c:pt idx="107">
                  <c:v>40200.0</c:v>
                </c:pt>
                <c:pt idx="108">
                  <c:v>40207.0</c:v>
                </c:pt>
                <c:pt idx="109">
                  <c:v>40214.0</c:v>
                </c:pt>
                <c:pt idx="110">
                  <c:v>40221.0</c:v>
                </c:pt>
                <c:pt idx="111">
                  <c:v>40228.0</c:v>
                </c:pt>
                <c:pt idx="112">
                  <c:v>40235.0</c:v>
                </c:pt>
                <c:pt idx="113">
                  <c:v>40242.0</c:v>
                </c:pt>
                <c:pt idx="114">
                  <c:v>40249.0</c:v>
                </c:pt>
                <c:pt idx="115">
                  <c:v>40256.0</c:v>
                </c:pt>
                <c:pt idx="116">
                  <c:v>40263.0</c:v>
                </c:pt>
                <c:pt idx="117">
                  <c:v>40270.0</c:v>
                </c:pt>
                <c:pt idx="118">
                  <c:v>40277.0</c:v>
                </c:pt>
                <c:pt idx="119">
                  <c:v>40284.0</c:v>
                </c:pt>
                <c:pt idx="120">
                  <c:v>40291.0</c:v>
                </c:pt>
                <c:pt idx="121">
                  <c:v>40298.0</c:v>
                </c:pt>
                <c:pt idx="122">
                  <c:v>40305.0</c:v>
                </c:pt>
                <c:pt idx="123">
                  <c:v>40312.0</c:v>
                </c:pt>
                <c:pt idx="124">
                  <c:v>40319.0</c:v>
                </c:pt>
                <c:pt idx="125">
                  <c:v>40326.0</c:v>
                </c:pt>
                <c:pt idx="126">
                  <c:v>40333.0</c:v>
                </c:pt>
                <c:pt idx="127">
                  <c:v>40340.0</c:v>
                </c:pt>
                <c:pt idx="128">
                  <c:v>40347.0</c:v>
                </c:pt>
                <c:pt idx="129">
                  <c:v>40354.0</c:v>
                </c:pt>
                <c:pt idx="130">
                  <c:v>40361.0</c:v>
                </c:pt>
                <c:pt idx="131">
                  <c:v>40368.0</c:v>
                </c:pt>
                <c:pt idx="132">
                  <c:v>40375.0</c:v>
                </c:pt>
                <c:pt idx="133">
                  <c:v>40382.0</c:v>
                </c:pt>
                <c:pt idx="134">
                  <c:v>40389.0</c:v>
                </c:pt>
                <c:pt idx="135">
                  <c:v>40396.0</c:v>
                </c:pt>
                <c:pt idx="136">
                  <c:v>40403.0</c:v>
                </c:pt>
                <c:pt idx="137">
                  <c:v>40410.0</c:v>
                </c:pt>
                <c:pt idx="138">
                  <c:v>40417.0</c:v>
                </c:pt>
                <c:pt idx="139">
                  <c:v>40424.0</c:v>
                </c:pt>
                <c:pt idx="140">
                  <c:v>40431.0</c:v>
                </c:pt>
                <c:pt idx="141">
                  <c:v>40438.0</c:v>
                </c:pt>
                <c:pt idx="142">
                  <c:v>40445.0</c:v>
                </c:pt>
                <c:pt idx="143">
                  <c:v>40452.0</c:v>
                </c:pt>
                <c:pt idx="144">
                  <c:v>40459.0</c:v>
                </c:pt>
                <c:pt idx="145">
                  <c:v>40466.0</c:v>
                </c:pt>
                <c:pt idx="146">
                  <c:v>40473.0</c:v>
                </c:pt>
                <c:pt idx="147">
                  <c:v>40480.0</c:v>
                </c:pt>
                <c:pt idx="148">
                  <c:v>40487.0</c:v>
                </c:pt>
                <c:pt idx="149">
                  <c:v>40494.0</c:v>
                </c:pt>
                <c:pt idx="150">
                  <c:v>40501.0</c:v>
                </c:pt>
                <c:pt idx="151">
                  <c:v>40508.0</c:v>
                </c:pt>
                <c:pt idx="152">
                  <c:v>40515.0</c:v>
                </c:pt>
                <c:pt idx="153">
                  <c:v>40522.0</c:v>
                </c:pt>
                <c:pt idx="154">
                  <c:v>40529.0</c:v>
                </c:pt>
                <c:pt idx="155">
                  <c:v>40536.0</c:v>
                </c:pt>
                <c:pt idx="156">
                  <c:v>40543.0</c:v>
                </c:pt>
                <c:pt idx="157">
                  <c:v>40550.0</c:v>
                </c:pt>
                <c:pt idx="158">
                  <c:v>40557.0</c:v>
                </c:pt>
                <c:pt idx="159">
                  <c:v>40564.0</c:v>
                </c:pt>
                <c:pt idx="160">
                  <c:v>40571.0</c:v>
                </c:pt>
                <c:pt idx="161">
                  <c:v>40578.0</c:v>
                </c:pt>
                <c:pt idx="162">
                  <c:v>40585.0</c:v>
                </c:pt>
                <c:pt idx="163">
                  <c:v>40592.0</c:v>
                </c:pt>
                <c:pt idx="164">
                  <c:v>40599.0</c:v>
                </c:pt>
                <c:pt idx="165">
                  <c:v>40606.0</c:v>
                </c:pt>
                <c:pt idx="166">
                  <c:v>40613.0</c:v>
                </c:pt>
                <c:pt idx="167">
                  <c:v>40620.0</c:v>
                </c:pt>
                <c:pt idx="168">
                  <c:v>40627.0</c:v>
                </c:pt>
                <c:pt idx="169">
                  <c:v>40634.0</c:v>
                </c:pt>
                <c:pt idx="170">
                  <c:v>40641.0</c:v>
                </c:pt>
                <c:pt idx="171">
                  <c:v>40648.0</c:v>
                </c:pt>
                <c:pt idx="172">
                  <c:v>40655.0</c:v>
                </c:pt>
                <c:pt idx="173">
                  <c:v>40662.0</c:v>
                </c:pt>
                <c:pt idx="174">
                  <c:v>40669.0</c:v>
                </c:pt>
                <c:pt idx="175">
                  <c:v>40676.0</c:v>
                </c:pt>
                <c:pt idx="176">
                  <c:v>40683.0</c:v>
                </c:pt>
                <c:pt idx="177">
                  <c:v>40690.0</c:v>
                </c:pt>
                <c:pt idx="178">
                  <c:v>40697.0</c:v>
                </c:pt>
                <c:pt idx="179">
                  <c:v>40704.0</c:v>
                </c:pt>
                <c:pt idx="180">
                  <c:v>40711.0</c:v>
                </c:pt>
                <c:pt idx="181">
                  <c:v>40718.0</c:v>
                </c:pt>
                <c:pt idx="182">
                  <c:v>40725.0</c:v>
                </c:pt>
                <c:pt idx="183">
                  <c:v>40732.0</c:v>
                </c:pt>
                <c:pt idx="184">
                  <c:v>40739.0</c:v>
                </c:pt>
                <c:pt idx="185">
                  <c:v>40746.0</c:v>
                </c:pt>
                <c:pt idx="186">
                  <c:v>40753.0</c:v>
                </c:pt>
                <c:pt idx="187">
                  <c:v>40760.0</c:v>
                </c:pt>
                <c:pt idx="188">
                  <c:v>40767.0</c:v>
                </c:pt>
                <c:pt idx="189">
                  <c:v>40774.0</c:v>
                </c:pt>
                <c:pt idx="190">
                  <c:v>40781.0</c:v>
                </c:pt>
                <c:pt idx="191">
                  <c:v>40788.0</c:v>
                </c:pt>
                <c:pt idx="192">
                  <c:v>40795.0</c:v>
                </c:pt>
                <c:pt idx="193">
                  <c:v>40802.0</c:v>
                </c:pt>
                <c:pt idx="194">
                  <c:v>40809.0</c:v>
                </c:pt>
                <c:pt idx="195">
                  <c:v>40816.0</c:v>
                </c:pt>
                <c:pt idx="196">
                  <c:v>40823.0</c:v>
                </c:pt>
                <c:pt idx="197">
                  <c:v>40830.0</c:v>
                </c:pt>
                <c:pt idx="198">
                  <c:v>40837.0</c:v>
                </c:pt>
                <c:pt idx="199">
                  <c:v>40844.0</c:v>
                </c:pt>
                <c:pt idx="200">
                  <c:v>40851.0</c:v>
                </c:pt>
                <c:pt idx="201">
                  <c:v>40858.0</c:v>
                </c:pt>
                <c:pt idx="202">
                  <c:v>40865.0</c:v>
                </c:pt>
                <c:pt idx="203">
                  <c:v>40872.0</c:v>
                </c:pt>
                <c:pt idx="204">
                  <c:v>40879.0</c:v>
                </c:pt>
                <c:pt idx="205">
                  <c:v>40886.0</c:v>
                </c:pt>
                <c:pt idx="206">
                  <c:v>40893.0</c:v>
                </c:pt>
                <c:pt idx="207">
                  <c:v>40900.0</c:v>
                </c:pt>
                <c:pt idx="208">
                  <c:v>40907.0</c:v>
                </c:pt>
                <c:pt idx="209">
                  <c:v>40914.0</c:v>
                </c:pt>
                <c:pt idx="210">
                  <c:v>40921.0</c:v>
                </c:pt>
                <c:pt idx="211">
                  <c:v>40928.0</c:v>
                </c:pt>
                <c:pt idx="212">
                  <c:v>40935.0</c:v>
                </c:pt>
                <c:pt idx="213">
                  <c:v>40942.0</c:v>
                </c:pt>
                <c:pt idx="214">
                  <c:v>40949.0</c:v>
                </c:pt>
                <c:pt idx="215">
                  <c:v>40956.0</c:v>
                </c:pt>
                <c:pt idx="216">
                  <c:v>40963.0</c:v>
                </c:pt>
                <c:pt idx="217">
                  <c:v>40970.0</c:v>
                </c:pt>
                <c:pt idx="218">
                  <c:v>40977.0</c:v>
                </c:pt>
                <c:pt idx="219">
                  <c:v>40984.0</c:v>
                </c:pt>
                <c:pt idx="220">
                  <c:v>40991.0</c:v>
                </c:pt>
                <c:pt idx="221">
                  <c:v>40998.0</c:v>
                </c:pt>
                <c:pt idx="222">
                  <c:v>41005.0</c:v>
                </c:pt>
                <c:pt idx="223">
                  <c:v>41012.0</c:v>
                </c:pt>
                <c:pt idx="224">
                  <c:v>41019.0</c:v>
                </c:pt>
                <c:pt idx="225">
                  <c:v>41026.0</c:v>
                </c:pt>
                <c:pt idx="226">
                  <c:v>41033.0</c:v>
                </c:pt>
                <c:pt idx="227">
                  <c:v>41040.0</c:v>
                </c:pt>
                <c:pt idx="228">
                  <c:v>41047.0</c:v>
                </c:pt>
                <c:pt idx="229">
                  <c:v>41054.0</c:v>
                </c:pt>
                <c:pt idx="230">
                  <c:v>41061.0</c:v>
                </c:pt>
                <c:pt idx="231">
                  <c:v>41068.0</c:v>
                </c:pt>
                <c:pt idx="232">
                  <c:v>41075.0</c:v>
                </c:pt>
                <c:pt idx="233">
                  <c:v>41082.0</c:v>
                </c:pt>
                <c:pt idx="234">
                  <c:v>41089.0</c:v>
                </c:pt>
                <c:pt idx="235">
                  <c:v>41096.0</c:v>
                </c:pt>
                <c:pt idx="236">
                  <c:v>41103.0</c:v>
                </c:pt>
                <c:pt idx="237">
                  <c:v>41110.0</c:v>
                </c:pt>
                <c:pt idx="238">
                  <c:v>41117.0</c:v>
                </c:pt>
                <c:pt idx="239">
                  <c:v>41124.0</c:v>
                </c:pt>
                <c:pt idx="240">
                  <c:v>41131.0</c:v>
                </c:pt>
                <c:pt idx="241">
                  <c:v>41138.0</c:v>
                </c:pt>
                <c:pt idx="242">
                  <c:v>41145.0</c:v>
                </c:pt>
                <c:pt idx="243">
                  <c:v>41152.0</c:v>
                </c:pt>
                <c:pt idx="244">
                  <c:v>41159.0</c:v>
                </c:pt>
                <c:pt idx="245">
                  <c:v>41166.0</c:v>
                </c:pt>
                <c:pt idx="246">
                  <c:v>41173.0</c:v>
                </c:pt>
                <c:pt idx="247">
                  <c:v>41180.0</c:v>
                </c:pt>
                <c:pt idx="248">
                  <c:v>41187.0</c:v>
                </c:pt>
                <c:pt idx="249">
                  <c:v>41194.0</c:v>
                </c:pt>
                <c:pt idx="250">
                  <c:v>41201.0</c:v>
                </c:pt>
                <c:pt idx="251">
                  <c:v>41208.0</c:v>
                </c:pt>
                <c:pt idx="252">
                  <c:v>41215.0</c:v>
                </c:pt>
                <c:pt idx="253">
                  <c:v>41222.0</c:v>
                </c:pt>
                <c:pt idx="254">
                  <c:v>41229.0</c:v>
                </c:pt>
                <c:pt idx="255">
                  <c:v>41236.0</c:v>
                </c:pt>
                <c:pt idx="256">
                  <c:v>41243.0</c:v>
                </c:pt>
                <c:pt idx="257">
                  <c:v>41250.0</c:v>
                </c:pt>
                <c:pt idx="258">
                  <c:v>41257.0</c:v>
                </c:pt>
                <c:pt idx="259">
                  <c:v>41264.0</c:v>
                </c:pt>
                <c:pt idx="260">
                  <c:v>41271.0</c:v>
                </c:pt>
                <c:pt idx="261">
                  <c:v>41278.0</c:v>
                </c:pt>
                <c:pt idx="262">
                  <c:v>41285.0</c:v>
                </c:pt>
                <c:pt idx="263">
                  <c:v>41292.0</c:v>
                </c:pt>
                <c:pt idx="264">
                  <c:v>41299.0</c:v>
                </c:pt>
                <c:pt idx="265">
                  <c:v>41306.0</c:v>
                </c:pt>
                <c:pt idx="266">
                  <c:v>41313.0</c:v>
                </c:pt>
                <c:pt idx="267">
                  <c:v>41320.0</c:v>
                </c:pt>
                <c:pt idx="268">
                  <c:v>41327.0</c:v>
                </c:pt>
                <c:pt idx="269">
                  <c:v>41334.0</c:v>
                </c:pt>
                <c:pt idx="270">
                  <c:v>41341.0</c:v>
                </c:pt>
                <c:pt idx="271">
                  <c:v>41348.0</c:v>
                </c:pt>
                <c:pt idx="272">
                  <c:v>41355.0</c:v>
                </c:pt>
                <c:pt idx="273">
                  <c:v>41362.0</c:v>
                </c:pt>
                <c:pt idx="274">
                  <c:v>41369.0</c:v>
                </c:pt>
                <c:pt idx="275">
                  <c:v>41376.0</c:v>
                </c:pt>
                <c:pt idx="276">
                  <c:v>41383.0</c:v>
                </c:pt>
                <c:pt idx="277">
                  <c:v>41390.0</c:v>
                </c:pt>
                <c:pt idx="278">
                  <c:v>41397.0</c:v>
                </c:pt>
                <c:pt idx="279">
                  <c:v>41404.0</c:v>
                </c:pt>
                <c:pt idx="280">
                  <c:v>41411.0</c:v>
                </c:pt>
                <c:pt idx="281">
                  <c:v>41418.0</c:v>
                </c:pt>
                <c:pt idx="282">
                  <c:v>41425.0</c:v>
                </c:pt>
                <c:pt idx="283">
                  <c:v>41432.0</c:v>
                </c:pt>
                <c:pt idx="284">
                  <c:v>41439.0</c:v>
                </c:pt>
                <c:pt idx="285">
                  <c:v>41446.0</c:v>
                </c:pt>
                <c:pt idx="286">
                  <c:v>41453.0</c:v>
                </c:pt>
                <c:pt idx="287">
                  <c:v>41460.0</c:v>
                </c:pt>
                <c:pt idx="288">
                  <c:v>41467.0</c:v>
                </c:pt>
                <c:pt idx="289">
                  <c:v>41474.0</c:v>
                </c:pt>
                <c:pt idx="290">
                  <c:v>41481.0</c:v>
                </c:pt>
                <c:pt idx="291">
                  <c:v>41488.0</c:v>
                </c:pt>
                <c:pt idx="292">
                  <c:v>41495.0</c:v>
                </c:pt>
                <c:pt idx="293">
                  <c:v>41502.0</c:v>
                </c:pt>
                <c:pt idx="294">
                  <c:v>41509.0</c:v>
                </c:pt>
                <c:pt idx="295">
                  <c:v>41516.0</c:v>
                </c:pt>
                <c:pt idx="296">
                  <c:v>41523.0</c:v>
                </c:pt>
                <c:pt idx="297">
                  <c:v>41530.0</c:v>
                </c:pt>
                <c:pt idx="298">
                  <c:v>41537.0</c:v>
                </c:pt>
                <c:pt idx="299">
                  <c:v>41544.0</c:v>
                </c:pt>
                <c:pt idx="300">
                  <c:v>41551.0</c:v>
                </c:pt>
                <c:pt idx="301">
                  <c:v>41558.0</c:v>
                </c:pt>
                <c:pt idx="302">
                  <c:v>41565.0</c:v>
                </c:pt>
                <c:pt idx="303">
                  <c:v>41572.0</c:v>
                </c:pt>
                <c:pt idx="304">
                  <c:v>41579.0</c:v>
                </c:pt>
                <c:pt idx="305">
                  <c:v>41586.0</c:v>
                </c:pt>
                <c:pt idx="306">
                  <c:v>41593.0</c:v>
                </c:pt>
                <c:pt idx="307">
                  <c:v>41600.0</c:v>
                </c:pt>
                <c:pt idx="308">
                  <c:v>41607.0</c:v>
                </c:pt>
                <c:pt idx="309">
                  <c:v>41614.0</c:v>
                </c:pt>
                <c:pt idx="310">
                  <c:v>41621.0</c:v>
                </c:pt>
                <c:pt idx="311">
                  <c:v>41628.0</c:v>
                </c:pt>
                <c:pt idx="312">
                  <c:v>41635.0</c:v>
                </c:pt>
                <c:pt idx="313">
                  <c:v>41642.0</c:v>
                </c:pt>
                <c:pt idx="314">
                  <c:v>41649.0</c:v>
                </c:pt>
                <c:pt idx="315">
                  <c:v>41656.0</c:v>
                </c:pt>
                <c:pt idx="316">
                  <c:v>41663.0</c:v>
                </c:pt>
                <c:pt idx="317">
                  <c:v>41670.0</c:v>
                </c:pt>
                <c:pt idx="318">
                  <c:v>41677.0</c:v>
                </c:pt>
                <c:pt idx="319">
                  <c:v>41684.0</c:v>
                </c:pt>
                <c:pt idx="320">
                  <c:v>41691.0</c:v>
                </c:pt>
                <c:pt idx="321">
                  <c:v>41698.0</c:v>
                </c:pt>
                <c:pt idx="322">
                  <c:v>41705.0</c:v>
                </c:pt>
                <c:pt idx="323">
                  <c:v>41712.0</c:v>
                </c:pt>
                <c:pt idx="324">
                  <c:v>41719.0</c:v>
                </c:pt>
                <c:pt idx="325">
                  <c:v>41726.0</c:v>
                </c:pt>
                <c:pt idx="326">
                  <c:v>41733.0</c:v>
                </c:pt>
                <c:pt idx="327">
                  <c:v>41740.0</c:v>
                </c:pt>
                <c:pt idx="328">
                  <c:v>41747.0</c:v>
                </c:pt>
                <c:pt idx="329">
                  <c:v>41754.0</c:v>
                </c:pt>
                <c:pt idx="330">
                  <c:v>41761.0</c:v>
                </c:pt>
                <c:pt idx="331">
                  <c:v>41768.0</c:v>
                </c:pt>
                <c:pt idx="332">
                  <c:v>41775.0</c:v>
                </c:pt>
                <c:pt idx="333">
                  <c:v>41782.0</c:v>
                </c:pt>
                <c:pt idx="334">
                  <c:v>41789.0</c:v>
                </c:pt>
                <c:pt idx="335">
                  <c:v>41796.0</c:v>
                </c:pt>
                <c:pt idx="336">
                  <c:v>41803.0</c:v>
                </c:pt>
                <c:pt idx="337">
                  <c:v>41810.0</c:v>
                </c:pt>
                <c:pt idx="338">
                  <c:v>41817.0</c:v>
                </c:pt>
                <c:pt idx="339">
                  <c:v>41824.0</c:v>
                </c:pt>
                <c:pt idx="340">
                  <c:v>41831.0</c:v>
                </c:pt>
                <c:pt idx="341">
                  <c:v>41838.0</c:v>
                </c:pt>
                <c:pt idx="342">
                  <c:v>41845.0</c:v>
                </c:pt>
                <c:pt idx="343">
                  <c:v>41852.0</c:v>
                </c:pt>
                <c:pt idx="344">
                  <c:v>41859.0</c:v>
                </c:pt>
                <c:pt idx="345">
                  <c:v>41866.0</c:v>
                </c:pt>
                <c:pt idx="346">
                  <c:v>41873.0</c:v>
                </c:pt>
                <c:pt idx="347">
                  <c:v>41880.0</c:v>
                </c:pt>
                <c:pt idx="348">
                  <c:v>41887.0</c:v>
                </c:pt>
                <c:pt idx="349">
                  <c:v>41894.0</c:v>
                </c:pt>
                <c:pt idx="350">
                  <c:v>41901.0</c:v>
                </c:pt>
                <c:pt idx="351">
                  <c:v>41908.0</c:v>
                </c:pt>
                <c:pt idx="352">
                  <c:v>41915.0</c:v>
                </c:pt>
                <c:pt idx="353">
                  <c:v>41922.0</c:v>
                </c:pt>
                <c:pt idx="354">
                  <c:v>41929.0</c:v>
                </c:pt>
              </c:numCache>
            </c:numRef>
          </c:cat>
          <c:val>
            <c:numRef>
              <c:f>'EM Data'!$W$5:$W$359</c:f>
              <c:numCache>
                <c:formatCode>General</c:formatCode>
                <c:ptCount val="355"/>
                <c:pt idx="0">
                  <c:v>480.2</c:v>
                </c:pt>
                <c:pt idx="1">
                  <c:v>481.5</c:v>
                </c:pt>
                <c:pt idx="2">
                  <c:v>483.3</c:v>
                </c:pt>
                <c:pt idx="3">
                  <c:v>483.6</c:v>
                </c:pt>
                <c:pt idx="4">
                  <c:v>489.6</c:v>
                </c:pt>
                <c:pt idx="5">
                  <c:v>486.6</c:v>
                </c:pt>
                <c:pt idx="6">
                  <c:v>486.5</c:v>
                </c:pt>
                <c:pt idx="7">
                  <c:v>488.9</c:v>
                </c:pt>
                <c:pt idx="8">
                  <c:v>494.9</c:v>
                </c:pt>
                <c:pt idx="9">
                  <c:v>501.1</c:v>
                </c:pt>
                <c:pt idx="10">
                  <c:v>508.1</c:v>
                </c:pt>
                <c:pt idx="11">
                  <c:v>508.8</c:v>
                </c:pt>
                <c:pt idx="12">
                  <c:v>511.8</c:v>
                </c:pt>
                <c:pt idx="13">
                  <c:v>511.9</c:v>
                </c:pt>
                <c:pt idx="14">
                  <c:v>515.4</c:v>
                </c:pt>
                <c:pt idx="15">
                  <c:v>520.9</c:v>
                </c:pt>
                <c:pt idx="16">
                  <c:v>529.8</c:v>
                </c:pt>
                <c:pt idx="17">
                  <c:v>531.5</c:v>
                </c:pt>
                <c:pt idx="18">
                  <c:v>538.5</c:v>
                </c:pt>
                <c:pt idx="19">
                  <c:v>541.8</c:v>
                </c:pt>
                <c:pt idx="20">
                  <c:v>548.1</c:v>
                </c:pt>
                <c:pt idx="21">
                  <c:v>547.3</c:v>
                </c:pt>
                <c:pt idx="22">
                  <c:v>548.0</c:v>
                </c:pt>
                <c:pt idx="23">
                  <c:v>547.4</c:v>
                </c:pt>
                <c:pt idx="24">
                  <c:v>555.4</c:v>
                </c:pt>
                <c:pt idx="25">
                  <c:v>565.5</c:v>
                </c:pt>
                <c:pt idx="26">
                  <c:v>575.0</c:v>
                </c:pt>
                <c:pt idx="27">
                  <c:v>579.0</c:v>
                </c:pt>
                <c:pt idx="28">
                  <c:v>588.9</c:v>
                </c:pt>
                <c:pt idx="29">
                  <c:v>593.0</c:v>
                </c:pt>
                <c:pt idx="30">
                  <c:v>598.0</c:v>
                </c:pt>
                <c:pt idx="31">
                  <c:v>598.1</c:v>
                </c:pt>
                <c:pt idx="32">
                  <c:v>581.7</c:v>
                </c:pt>
                <c:pt idx="33">
                  <c:v>582.0</c:v>
                </c:pt>
                <c:pt idx="34">
                  <c:v>583.1</c:v>
                </c:pt>
                <c:pt idx="35">
                  <c:v>574.2</c:v>
                </c:pt>
                <c:pt idx="36">
                  <c:v>560.8</c:v>
                </c:pt>
                <c:pt idx="37">
                  <c:v>560.0</c:v>
                </c:pt>
                <c:pt idx="38">
                  <c:v>563.6</c:v>
                </c:pt>
                <c:pt idx="39">
                  <c:v>546.9</c:v>
                </c:pt>
                <c:pt idx="40">
                  <c:v>531.6</c:v>
                </c:pt>
                <c:pt idx="41">
                  <c:v>517.6</c:v>
                </c:pt>
                <c:pt idx="42">
                  <c:v>487.0</c:v>
                </c:pt>
                <c:pt idx="43">
                  <c:v>484.6</c:v>
                </c:pt>
                <c:pt idx="44">
                  <c:v>475.4</c:v>
                </c:pt>
                <c:pt idx="45">
                  <c:v>453.5</c:v>
                </c:pt>
                <c:pt idx="46">
                  <c:v>449.9</c:v>
                </c:pt>
                <c:pt idx="47">
                  <c:v>454.9</c:v>
                </c:pt>
                <c:pt idx="48">
                  <c:v>437.0</c:v>
                </c:pt>
                <c:pt idx="49">
                  <c:v>435.4</c:v>
                </c:pt>
                <c:pt idx="50">
                  <c:v>450.8</c:v>
                </c:pt>
                <c:pt idx="51">
                  <c:v>438.2</c:v>
                </c:pt>
                <c:pt idx="52">
                  <c:v>426.0</c:v>
                </c:pt>
                <c:pt idx="53">
                  <c:v>426.5</c:v>
                </c:pt>
                <c:pt idx="54">
                  <c:v>396.2</c:v>
                </c:pt>
                <c:pt idx="55">
                  <c:v>386.5</c:v>
                </c:pt>
                <c:pt idx="56">
                  <c:v>388.1</c:v>
                </c:pt>
                <c:pt idx="57">
                  <c:v>383.5</c:v>
                </c:pt>
                <c:pt idx="58">
                  <c:v>386.6</c:v>
                </c:pt>
                <c:pt idx="59">
                  <c:v>381.9</c:v>
                </c:pt>
                <c:pt idx="60">
                  <c:v>384.4</c:v>
                </c:pt>
                <c:pt idx="61">
                  <c:v>380.5</c:v>
                </c:pt>
                <c:pt idx="62">
                  <c:v>376.1</c:v>
                </c:pt>
                <c:pt idx="63">
                  <c:v>385.3</c:v>
                </c:pt>
                <c:pt idx="64">
                  <c:v>388.0</c:v>
                </c:pt>
                <c:pt idx="65">
                  <c:v>385.0</c:v>
                </c:pt>
                <c:pt idx="66">
                  <c:v>383.9</c:v>
                </c:pt>
                <c:pt idx="67">
                  <c:v>384.8</c:v>
                </c:pt>
                <c:pt idx="68">
                  <c:v>380.6</c:v>
                </c:pt>
                <c:pt idx="69">
                  <c:v>385.9</c:v>
                </c:pt>
                <c:pt idx="70">
                  <c:v>385.2</c:v>
                </c:pt>
                <c:pt idx="71">
                  <c:v>391.2</c:v>
                </c:pt>
                <c:pt idx="72">
                  <c:v>399.8</c:v>
                </c:pt>
                <c:pt idx="73">
                  <c:v>401.1</c:v>
                </c:pt>
                <c:pt idx="74">
                  <c:v>409.5</c:v>
                </c:pt>
                <c:pt idx="75">
                  <c:v>406.7</c:v>
                </c:pt>
                <c:pt idx="76">
                  <c:v>407.1</c:v>
                </c:pt>
                <c:pt idx="77">
                  <c:v>410.5</c:v>
                </c:pt>
                <c:pt idx="78">
                  <c:v>409.1</c:v>
                </c:pt>
                <c:pt idx="79">
                  <c:v>400.9</c:v>
                </c:pt>
                <c:pt idx="80">
                  <c:v>398.1</c:v>
                </c:pt>
                <c:pt idx="81">
                  <c:v>402.4</c:v>
                </c:pt>
                <c:pt idx="82">
                  <c:v>401.9</c:v>
                </c:pt>
                <c:pt idx="83">
                  <c:v>403.4</c:v>
                </c:pt>
                <c:pt idx="84">
                  <c:v>400.6</c:v>
                </c:pt>
                <c:pt idx="85">
                  <c:v>398.3</c:v>
                </c:pt>
                <c:pt idx="86">
                  <c:v>405.0</c:v>
                </c:pt>
                <c:pt idx="87">
                  <c:v>405.0</c:v>
                </c:pt>
                <c:pt idx="88">
                  <c:v>410.9</c:v>
                </c:pt>
                <c:pt idx="89">
                  <c:v>411.7</c:v>
                </c:pt>
                <c:pt idx="90">
                  <c:v>412.7</c:v>
                </c:pt>
                <c:pt idx="91">
                  <c:v>411.5</c:v>
                </c:pt>
                <c:pt idx="92">
                  <c:v>418.7</c:v>
                </c:pt>
                <c:pt idx="93">
                  <c:v>423.4</c:v>
                </c:pt>
                <c:pt idx="94">
                  <c:v>429.3</c:v>
                </c:pt>
                <c:pt idx="95">
                  <c:v>432.8</c:v>
                </c:pt>
                <c:pt idx="96">
                  <c:v>433.9</c:v>
                </c:pt>
                <c:pt idx="97">
                  <c:v>441.7</c:v>
                </c:pt>
                <c:pt idx="98">
                  <c:v>443.8</c:v>
                </c:pt>
                <c:pt idx="99">
                  <c:v>449.7</c:v>
                </c:pt>
                <c:pt idx="100">
                  <c:v>451.2</c:v>
                </c:pt>
                <c:pt idx="101">
                  <c:v>443.7</c:v>
                </c:pt>
                <c:pt idx="102">
                  <c:v>440.4</c:v>
                </c:pt>
                <c:pt idx="103">
                  <c:v>437.7</c:v>
                </c:pt>
                <c:pt idx="104">
                  <c:v>441.0</c:v>
                </c:pt>
                <c:pt idx="105">
                  <c:v>441.4</c:v>
                </c:pt>
                <c:pt idx="106">
                  <c:v>441.8</c:v>
                </c:pt>
                <c:pt idx="107">
                  <c:v>436.0</c:v>
                </c:pt>
                <c:pt idx="108">
                  <c:v>437.5</c:v>
                </c:pt>
                <c:pt idx="109">
                  <c:v>433.6</c:v>
                </c:pt>
                <c:pt idx="110">
                  <c:v>431.9</c:v>
                </c:pt>
                <c:pt idx="111">
                  <c:v>432.8</c:v>
                </c:pt>
                <c:pt idx="112">
                  <c:v>434.7</c:v>
                </c:pt>
                <c:pt idx="113">
                  <c:v>437.5</c:v>
                </c:pt>
                <c:pt idx="114">
                  <c:v>441.8</c:v>
                </c:pt>
                <c:pt idx="115">
                  <c:v>448.6</c:v>
                </c:pt>
                <c:pt idx="116">
                  <c:v>444.4</c:v>
                </c:pt>
                <c:pt idx="117">
                  <c:v>447.7</c:v>
                </c:pt>
                <c:pt idx="118">
                  <c:v>449.1</c:v>
                </c:pt>
                <c:pt idx="119">
                  <c:v>456.7</c:v>
                </c:pt>
                <c:pt idx="120">
                  <c:v>455.1</c:v>
                </c:pt>
                <c:pt idx="121">
                  <c:v>461.2</c:v>
                </c:pt>
                <c:pt idx="122">
                  <c:v>457.1</c:v>
                </c:pt>
                <c:pt idx="123">
                  <c:v>458.7</c:v>
                </c:pt>
                <c:pt idx="124">
                  <c:v>453.9</c:v>
                </c:pt>
                <c:pt idx="125">
                  <c:v>455.5</c:v>
                </c:pt>
                <c:pt idx="126">
                  <c:v>458.2</c:v>
                </c:pt>
                <c:pt idx="127">
                  <c:v>454.5</c:v>
                </c:pt>
                <c:pt idx="128">
                  <c:v>458.5</c:v>
                </c:pt>
                <c:pt idx="129">
                  <c:v>461.4</c:v>
                </c:pt>
                <c:pt idx="130">
                  <c:v>460.8</c:v>
                </c:pt>
                <c:pt idx="131">
                  <c:v>467.3</c:v>
                </c:pt>
                <c:pt idx="132">
                  <c:v>469.3</c:v>
                </c:pt>
                <c:pt idx="133">
                  <c:v>469.1</c:v>
                </c:pt>
                <c:pt idx="134">
                  <c:v>474.5</c:v>
                </c:pt>
                <c:pt idx="135">
                  <c:v>478.3</c:v>
                </c:pt>
                <c:pt idx="136">
                  <c:v>476.2</c:v>
                </c:pt>
                <c:pt idx="137">
                  <c:v>475.2</c:v>
                </c:pt>
                <c:pt idx="138">
                  <c:v>475.8</c:v>
                </c:pt>
                <c:pt idx="139">
                  <c:v>477.3</c:v>
                </c:pt>
                <c:pt idx="140">
                  <c:v>475.7</c:v>
                </c:pt>
                <c:pt idx="141">
                  <c:v>481.3</c:v>
                </c:pt>
                <c:pt idx="142">
                  <c:v>487.7</c:v>
                </c:pt>
                <c:pt idx="143">
                  <c:v>494.4</c:v>
                </c:pt>
                <c:pt idx="144">
                  <c:v>501.1</c:v>
                </c:pt>
                <c:pt idx="145">
                  <c:v>503.7</c:v>
                </c:pt>
                <c:pt idx="146">
                  <c:v>498.7</c:v>
                </c:pt>
                <c:pt idx="147">
                  <c:v>495.6</c:v>
                </c:pt>
                <c:pt idx="148">
                  <c:v>499.2</c:v>
                </c:pt>
                <c:pt idx="149">
                  <c:v>495.7</c:v>
                </c:pt>
                <c:pt idx="150">
                  <c:v>489.3</c:v>
                </c:pt>
                <c:pt idx="151">
                  <c:v>484.6</c:v>
                </c:pt>
                <c:pt idx="152">
                  <c:v>481.5</c:v>
                </c:pt>
                <c:pt idx="153">
                  <c:v>482.8</c:v>
                </c:pt>
                <c:pt idx="154">
                  <c:v>478.0</c:v>
                </c:pt>
                <c:pt idx="155">
                  <c:v>476.1</c:v>
                </c:pt>
                <c:pt idx="156">
                  <c:v>479.4</c:v>
                </c:pt>
                <c:pt idx="157">
                  <c:v>480.7</c:v>
                </c:pt>
                <c:pt idx="158">
                  <c:v>477.5</c:v>
                </c:pt>
                <c:pt idx="159">
                  <c:v>482.0</c:v>
                </c:pt>
                <c:pt idx="160">
                  <c:v>484.7</c:v>
                </c:pt>
                <c:pt idx="161">
                  <c:v>487.0</c:v>
                </c:pt>
                <c:pt idx="162">
                  <c:v>486.1</c:v>
                </c:pt>
                <c:pt idx="163">
                  <c:v>487.4</c:v>
                </c:pt>
                <c:pt idx="164">
                  <c:v>492.2</c:v>
                </c:pt>
                <c:pt idx="165">
                  <c:v>497.2</c:v>
                </c:pt>
                <c:pt idx="166">
                  <c:v>497.3</c:v>
                </c:pt>
                <c:pt idx="167">
                  <c:v>500.0</c:v>
                </c:pt>
                <c:pt idx="168">
                  <c:v>504.0</c:v>
                </c:pt>
                <c:pt idx="169">
                  <c:v>504.5</c:v>
                </c:pt>
                <c:pt idx="170">
                  <c:v>508.4</c:v>
                </c:pt>
                <c:pt idx="171">
                  <c:v>512.8</c:v>
                </c:pt>
                <c:pt idx="172">
                  <c:v>517.9</c:v>
                </c:pt>
                <c:pt idx="173">
                  <c:v>523.9</c:v>
                </c:pt>
                <c:pt idx="174">
                  <c:v>524.7</c:v>
                </c:pt>
                <c:pt idx="175">
                  <c:v>514.4</c:v>
                </c:pt>
                <c:pt idx="176">
                  <c:v>516.8</c:v>
                </c:pt>
                <c:pt idx="177">
                  <c:v>518.3</c:v>
                </c:pt>
                <c:pt idx="178">
                  <c:v>522.8</c:v>
                </c:pt>
                <c:pt idx="179">
                  <c:v>528.0</c:v>
                </c:pt>
                <c:pt idx="180">
                  <c:v>520.3</c:v>
                </c:pt>
                <c:pt idx="181">
                  <c:v>524.3</c:v>
                </c:pt>
                <c:pt idx="182">
                  <c:v>526.7</c:v>
                </c:pt>
                <c:pt idx="183">
                  <c:v>526.1</c:v>
                </c:pt>
                <c:pt idx="184">
                  <c:v>528.5</c:v>
                </c:pt>
                <c:pt idx="185">
                  <c:v>530.9</c:v>
                </c:pt>
                <c:pt idx="186">
                  <c:v>535.0</c:v>
                </c:pt>
                <c:pt idx="187">
                  <c:v>537.7</c:v>
                </c:pt>
                <c:pt idx="188">
                  <c:v>540.2</c:v>
                </c:pt>
                <c:pt idx="189">
                  <c:v>544.0</c:v>
                </c:pt>
                <c:pt idx="190">
                  <c:v>541.8</c:v>
                </c:pt>
                <c:pt idx="191">
                  <c:v>543.4</c:v>
                </c:pt>
                <c:pt idx="192">
                  <c:v>538.8</c:v>
                </c:pt>
                <c:pt idx="193">
                  <c:v>532.0</c:v>
                </c:pt>
                <c:pt idx="194">
                  <c:v>526.0</c:v>
                </c:pt>
                <c:pt idx="195">
                  <c:v>516.8</c:v>
                </c:pt>
                <c:pt idx="196">
                  <c:v>510.4</c:v>
                </c:pt>
                <c:pt idx="197">
                  <c:v>517.7</c:v>
                </c:pt>
                <c:pt idx="198">
                  <c:v>514.6</c:v>
                </c:pt>
                <c:pt idx="199">
                  <c:v>522.0</c:v>
                </c:pt>
                <c:pt idx="200">
                  <c:v>517.8</c:v>
                </c:pt>
                <c:pt idx="201">
                  <c:v>516.0</c:v>
                </c:pt>
                <c:pt idx="202">
                  <c:v>515.1</c:v>
                </c:pt>
                <c:pt idx="203">
                  <c:v>510.2</c:v>
                </c:pt>
                <c:pt idx="204">
                  <c:v>514.1</c:v>
                </c:pt>
                <c:pt idx="205">
                  <c:v>513.0</c:v>
                </c:pt>
                <c:pt idx="206">
                  <c:v>501.3</c:v>
                </c:pt>
                <c:pt idx="207">
                  <c:v>503.0</c:v>
                </c:pt>
                <c:pt idx="208">
                  <c:v>497.4</c:v>
                </c:pt>
                <c:pt idx="209">
                  <c:v>498.0</c:v>
                </c:pt>
                <c:pt idx="210">
                  <c:v>497.1</c:v>
                </c:pt>
                <c:pt idx="211">
                  <c:v>499.7</c:v>
                </c:pt>
                <c:pt idx="212">
                  <c:v>504.0</c:v>
                </c:pt>
                <c:pt idx="213">
                  <c:v>507.3</c:v>
                </c:pt>
                <c:pt idx="214">
                  <c:v>509.1</c:v>
                </c:pt>
                <c:pt idx="215">
                  <c:v>504.4</c:v>
                </c:pt>
                <c:pt idx="216">
                  <c:v>509.6</c:v>
                </c:pt>
                <c:pt idx="217">
                  <c:v>511.6</c:v>
                </c:pt>
                <c:pt idx="218">
                  <c:v>507.7</c:v>
                </c:pt>
                <c:pt idx="219">
                  <c:v>505.4</c:v>
                </c:pt>
                <c:pt idx="220">
                  <c:v>510.8</c:v>
                </c:pt>
                <c:pt idx="221">
                  <c:v>512.6</c:v>
                </c:pt>
                <c:pt idx="222">
                  <c:v>516.7</c:v>
                </c:pt>
                <c:pt idx="223">
                  <c:v>518.8</c:v>
                </c:pt>
                <c:pt idx="224">
                  <c:v>519.5</c:v>
                </c:pt>
                <c:pt idx="225">
                  <c:v>523.3</c:v>
                </c:pt>
                <c:pt idx="226">
                  <c:v>522.9</c:v>
                </c:pt>
                <c:pt idx="227">
                  <c:v>518.8</c:v>
                </c:pt>
                <c:pt idx="228">
                  <c:v>514.3</c:v>
                </c:pt>
                <c:pt idx="229">
                  <c:v>513.2</c:v>
                </c:pt>
                <c:pt idx="230">
                  <c:v>509.2</c:v>
                </c:pt>
                <c:pt idx="231">
                  <c:v>512.4</c:v>
                </c:pt>
                <c:pt idx="232">
                  <c:v>512.2</c:v>
                </c:pt>
                <c:pt idx="233">
                  <c:v>513.1</c:v>
                </c:pt>
                <c:pt idx="234">
                  <c:v>512.9</c:v>
                </c:pt>
                <c:pt idx="235">
                  <c:v>511.4</c:v>
                </c:pt>
                <c:pt idx="236">
                  <c:v>505.3</c:v>
                </c:pt>
                <c:pt idx="237">
                  <c:v>507.7</c:v>
                </c:pt>
                <c:pt idx="238">
                  <c:v>505.5</c:v>
                </c:pt>
                <c:pt idx="239">
                  <c:v>507.4</c:v>
                </c:pt>
                <c:pt idx="240">
                  <c:v>510.0</c:v>
                </c:pt>
                <c:pt idx="241">
                  <c:v>507.9</c:v>
                </c:pt>
                <c:pt idx="242">
                  <c:v>514.8</c:v>
                </c:pt>
                <c:pt idx="243">
                  <c:v>514.6</c:v>
                </c:pt>
                <c:pt idx="244">
                  <c:v>517.2</c:v>
                </c:pt>
                <c:pt idx="245">
                  <c:v>522.8</c:v>
                </c:pt>
                <c:pt idx="246">
                  <c:v>524.5</c:v>
                </c:pt>
                <c:pt idx="247">
                  <c:v>528.2</c:v>
                </c:pt>
                <c:pt idx="248">
                  <c:v>528.0</c:v>
                </c:pt>
                <c:pt idx="249">
                  <c:v>526.0</c:v>
                </c:pt>
                <c:pt idx="250">
                  <c:v>529.4</c:v>
                </c:pt>
                <c:pt idx="251">
                  <c:v>526.5</c:v>
                </c:pt>
                <c:pt idx="252">
                  <c:v>526.4</c:v>
                </c:pt>
                <c:pt idx="253">
                  <c:v>522.7</c:v>
                </c:pt>
                <c:pt idx="254">
                  <c:v>522.2</c:v>
                </c:pt>
                <c:pt idx="255">
                  <c:v>524.3</c:v>
                </c:pt>
                <c:pt idx="256">
                  <c:v>528.2</c:v>
                </c:pt>
                <c:pt idx="257">
                  <c:v>527.3</c:v>
                </c:pt>
                <c:pt idx="258">
                  <c:v>528.8</c:v>
                </c:pt>
                <c:pt idx="259">
                  <c:v>532.0</c:v>
                </c:pt>
                <c:pt idx="260">
                  <c:v>537.1</c:v>
                </c:pt>
                <c:pt idx="261">
                  <c:v>537.4</c:v>
                </c:pt>
                <c:pt idx="262">
                  <c:v>526.4</c:v>
                </c:pt>
                <c:pt idx="263">
                  <c:v>530.4</c:v>
                </c:pt>
                <c:pt idx="264">
                  <c:v>530.7</c:v>
                </c:pt>
                <c:pt idx="265">
                  <c:v>533.5</c:v>
                </c:pt>
                <c:pt idx="266">
                  <c:v>532.5</c:v>
                </c:pt>
                <c:pt idx="267">
                  <c:v>529.5</c:v>
                </c:pt>
                <c:pt idx="268">
                  <c:v>524.0</c:v>
                </c:pt>
                <c:pt idx="269">
                  <c:v>523.4</c:v>
                </c:pt>
                <c:pt idx="270">
                  <c:v>522.1</c:v>
                </c:pt>
                <c:pt idx="271">
                  <c:v>520.0</c:v>
                </c:pt>
                <c:pt idx="272">
                  <c:v>522.4</c:v>
                </c:pt>
                <c:pt idx="273">
                  <c:v>527.6</c:v>
                </c:pt>
                <c:pt idx="274">
                  <c:v>516.9</c:v>
                </c:pt>
                <c:pt idx="275">
                  <c:v>521.3</c:v>
                </c:pt>
                <c:pt idx="276">
                  <c:v>515.2</c:v>
                </c:pt>
                <c:pt idx="277">
                  <c:v>524.3</c:v>
                </c:pt>
                <c:pt idx="278">
                  <c:v>533.5</c:v>
                </c:pt>
                <c:pt idx="279">
                  <c:v>520.4</c:v>
                </c:pt>
                <c:pt idx="280">
                  <c:v>512.4</c:v>
                </c:pt>
                <c:pt idx="281">
                  <c:v>513.7</c:v>
                </c:pt>
                <c:pt idx="282">
                  <c:v>518.4</c:v>
                </c:pt>
                <c:pt idx="283">
                  <c:v>515.8</c:v>
                </c:pt>
                <c:pt idx="284">
                  <c:v>519.4</c:v>
                </c:pt>
                <c:pt idx="285">
                  <c:v>514.1</c:v>
                </c:pt>
                <c:pt idx="286">
                  <c:v>514.5</c:v>
                </c:pt>
                <c:pt idx="287">
                  <c:v>505.0</c:v>
                </c:pt>
                <c:pt idx="288">
                  <c:v>506.0</c:v>
                </c:pt>
                <c:pt idx="289">
                  <c:v>505.7</c:v>
                </c:pt>
                <c:pt idx="290">
                  <c:v>509.4</c:v>
                </c:pt>
                <c:pt idx="291">
                  <c:v>507.9</c:v>
                </c:pt>
                <c:pt idx="292">
                  <c:v>507.8</c:v>
                </c:pt>
                <c:pt idx="293">
                  <c:v>507.7</c:v>
                </c:pt>
                <c:pt idx="294">
                  <c:v>508.1</c:v>
                </c:pt>
                <c:pt idx="295">
                  <c:v>510.8</c:v>
                </c:pt>
                <c:pt idx="296">
                  <c:v>503.9</c:v>
                </c:pt>
                <c:pt idx="297">
                  <c:v>504.0</c:v>
                </c:pt>
                <c:pt idx="298">
                  <c:v>515.9</c:v>
                </c:pt>
                <c:pt idx="299">
                  <c:v>514.9</c:v>
                </c:pt>
                <c:pt idx="300">
                  <c:v>512.7</c:v>
                </c:pt>
                <c:pt idx="301">
                  <c:v>509.8</c:v>
                </c:pt>
                <c:pt idx="302">
                  <c:v>511.1</c:v>
                </c:pt>
                <c:pt idx="303">
                  <c:v>517.0</c:v>
                </c:pt>
                <c:pt idx="304">
                  <c:v>513.9</c:v>
                </c:pt>
                <c:pt idx="305">
                  <c:v>510.8</c:v>
                </c:pt>
                <c:pt idx="306">
                  <c:v>507.7</c:v>
                </c:pt>
                <c:pt idx="307">
                  <c:v>505.9</c:v>
                </c:pt>
                <c:pt idx="308">
                  <c:v>514.9</c:v>
                </c:pt>
                <c:pt idx="309">
                  <c:v>511.2</c:v>
                </c:pt>
                <c:pt idx="310">
                  <c:v>512.7</c:v>
                </c:pt>
                <c:pt idx="311">
                  <c:v>508.5</c:v>
                </c:pt>
                <c:pt idx="312">
                  <c:v>511.6</c:v>
                </c:pt>
                <c:pt idx="313">
                  <c:v>510.5</c:v>
                </c:pt>
                <c:pt idx="314">
                  <c:v>499.1</c:v>
                </c:pt>
                <c:pt idx="315">
                  <c:v>498.8</c:v>
                </c:pt>
                <c:pt idx="316">
                  <c:v>496.7</c:v>
                </c:pt>
                <c:pt idx="317">
                  <c:v>498.9</c:v>
                </c:pt>
                <c:pt idx="318">
                  <c:v>490.2</c:v>
                </c:pt>
                <c:pt idx="319">
                  <c:v>492.5</c:v>
                </c:pt>
                <c:pt idx="320">
                  <c:v>493.4</c:v>
                </c:pt>
                <c:pt idx="321">
                  <c:v>493.3</c:v>
                </c:pt>
                <c:pt idx="322">
                  <c:v>494.6</c:v>
                </c:pt>
                <c:pt idx="323">
                  <c:v>493.2</c:v>
                </c:pt>
                <c:pt idx="324">
                  <c:v>486.6</c:v>
                </c:pt>
                <c:pt idx="325">
                  <c:v>484.0</c:v>
                </c:pt>
                <c:pt idx="326">
                  <c:v>473.9</c:v>
                </c:pt>
                <c:pt idx="327">
                  <c:v>477.7</c:v>
                </c:pt>
                <c:pt idx="328">
                  <c:v>482.0</c:v>
                </c:pt>
                <c:pt idx="329">
                  <c:v>482.7</c:v>
                </c:pt>
                <c:pt idx="330">
                  <c:v>471.6</c:v>
                </c:pt>
                <c:pt idx="331">
                  <c:v>471.1</c:v>
                </c:pt>
                <c:pt idx="332">
                  <c:v>466.8</c:v>
                </c:pt>
                <c:pt idx="333">
                  <c:v>468.4</c:v>
                </c:pt>
                <c:pt idx="334">
                  <c:v>466.9</c:v>
                </c:pt>
                <c:pt idx="335">
                  <c:v>469.9</c:v>
                </c:pt>
                <c:pt idx="336">
                  <c:v>468.7</c:v>
                </c:pt>
                <c:pt idx="337">
                  <c:v>471.1</c:v>
                </c:pt>
                <c:pt idx="338">
                  <c:v>475.8</c:v>
                </c:pt>
                <c:pt idx="339">
                  <c:v>474.3</c:v>
                </c:pt>
                <c:pt idx="340">
                  <c:v>476.7</c:v>
                </c:pt>
                <c:pt idx="341">
                  <c:v>472.5</c:v>
                </c:pt>
                <c:pt idx="342">
                  <c:v>472.4</c:v>
                </c:pt>
                <c:pt idx="343">
                  <c:v>468.4</c:v>
                </c:pt>
                <c:pt idx="344">
                  <c:v>468.6</c:v>
                </c:pt>
                <c:pt idx="345">
                  <c:v>468.6</c:v>
                </c:pt>
                <c:pt idx="346">
                  <c:v>466.1</c:v>
                </c:pt>
                <c:pt idx="347">
                  <c:v>465.8</c:v>
                </c:pt>
                <c:pt idx="348">
                  <c:v>464.2</c:v>
                </c:pt>
                <c:pt idx="349">
                  <c:v>459.9</c:v>
                </c:pt>
                <c:pt idx="350">
                  <c:v>458.3</c:v>
                </c:pt>
                <c:pt idx="351">
                  <c:v>456.8</c:v>
                </c:pt>
                <c:pt idx="352">
                  <c:v>454.7</c:v>
                </c:pt>
                <c:pt idx="353">
                  <c:v>451.7</c:v>
                </c:pt>
                <c:pt idx="354">
                  <c:v>443.8</c:v>
                </c:pt>
              </c:numCache>
            </c:numRef>
          </c:val>
          <c:smooth val="0"/>
        </c:ser>
        <c:dLbls>
          <c:showLegendKey val="0"/>
          <c:showVal val="0"/>
          <c:showCatName val="0"/>
          <c:showSerName val="0"/>
          <c:showPercent val="0"/>
          <c:showBubbleSize val="0"/>
        </c:dLbls>
        <c:marker val="1"/>
        <c:smooth val="0"/>
        <c:axId val="-2124278568"/>
        <c:axId val="-2124282344"/>
      </c:lineChart>
      <c:dateAx>
        <c:axId val="-2124278568"/>
        <c:scaling>
          <c:orientation val="minMax"/>
        </c:scaling>
        <c:delete val="0"/>
        <c:axPos val="b"/>
        <c:numFmt formatCode="yyyy" sourceLinked="0"/>
        <c:majorTickMark val="out"/>
        <c:minorTickMark val="none"/>
        <c:tickLblPos val="nextTo"/>
        <c:txPr>
          <a:bodyPr/>
          <a:lstStyle/>
          <a:p>
            <a:pPr>
              <a:defRPr sz="1200"/>
            </a:pPr>
            <a:endParaRPr lang="fi-FI"/>
          </a:p>
        </c:txPr>
        <c:crossAx val="-2124282344"/>
        <c:crosses val="autoZero"/>
        <c:auto val="1"/>
        <c:lblOffset val="100"/>
        <c:baseTimeUnit val="days"/>
        <c:majorUnit val="1.0"/>
        <c:majorTimeUnit val="years"/>
      </c:dateAx>
      <c:valAx>
        <c:axId val="-2124282344"/>
        <c:scaling>
          <c:orientation val="minMax"/>
          <c:min val="300.0"/>
        </c:scaling>
        <c:delete val="0"/>
        <c:axPos val="l"/>
        <c:majorGridlines/>
        <c:numFmt formatCode="General" sourceLinked="1"/>
        <c:majorTickMark val="out"/>
        <c:minorTickMark val="none"/>
        <c:tickLblPos val="nextTo"/>
        <c:txPr>
          <a:bodyPr/>
          <a:lstStyle/>
          <a:p>
            <a:pPr>
              <a:defRPr sz="1200"/>
            </a:pPr>
            <a:endParaRPr lang="fi-FI"/>
          </a:p>
        </c:txPr>
        <c:crossAx val="-2124278568"/>
        <c:crosses val="autoZero"/>
        <c:crossBetween val="between"/>
      </c:valAx>
    </c:plotArea>
    <c:legend>
      <c:legendPos val="t"/>
      <c:overlay val="0"/>
      <c:txPr>
        <a:bodyPr/>
        <a:lstStyle/>
        <a:p>
          <a:pPr>
            <a:defRPr sz="1400"/>
          </a:pPr>
          <a:endParaRPr lang="fi-FI"/>
        </a:p>
      </c:txPr>
    </c:legend>
    <c:plotVisOnly val="1"/>
    <c:dispBlanksAs val="gap"/>
    <c:showDLblsOverMax val="0"/>
  </c:chart>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Raakaöljyfutuuri</c:v>
          </c:tx>
          <c:marker>
            <c:symbol val="none"/>
          </c:marker>
          <c:cat>
            <c:numRef>
              <c:f>Hyödykedata!$K$4:$K$463</c:f>
              <c:numCache>
                <c:formatCode>m/d/yyyy</c:formatCode>
                <c:ptCount val="460"/>
                <c:pt idx="0" formatCode="d\.m\.yyyy">
                  <c:v>41274.0</c:v>
                </c:pt>
                <c:pt idx="1">
                  <c:v>41276.0</c:v>
                </c:pt>
                <c:pt idx="2">
                  <c:v>41277.0</c:v>
                </c:pt>
                <c:pt idx="3">
                  <c:v>41278.0</c:v>
                </c:pt>
                <c:pt idx="4">
                  <c:v>41281.0</c:v>
                </c:pt>
                <c:pt idx="5">
                  <c:v>41282.0</c:v>
                </c:pt>
                <c:pt idx="6">
                  <c:v>41283.0</c:v>
                </c:pt>
                <c:pt idx="7">
                  <c:v>41284.0</c:v>
                </c:pt>
                <c:pt idx="8">
                  <c:v>41285.0</c:v>
                </c:pt>
                <c:pt idx="9">
                  <c:v>41288.0</c:v>
                </c:pt>
                <c:pt idx="10">
                  <c:v>41289.0</c:v>
                </c:pt>
                <c:pt idx="11">
                  <c:v>41290.0</c:v>
                </c:pt>
                <c:pt idx="12">
                  <c:v>41291.0</c:v>
                </c:pt>
                <c:pt idx="13">
                  <c:v>41292.0</c:v>
                </c:pt>
                <c:pt idx="14">
                  <c:v>41296.0</c:v>
                </c:pt>
                <c:pt idx="15">
                  <c:v>41297.0</c:v>
                </c:pt>
                <c:pt idx="16">
                  <c:v>41298.0</c:v>
                </c:pt>
                <c:pt idx="17">
                  <c:v>41299.0</c:v>
                </c:pt>
                <c:pt idx="18">
                  <c:v>41302.0</c:v>
                </c:pt>
                <c:pt idx="19">
                  <c:v>41303.0</c:v>
                </c:pt>
                <c:pt idx="20">
                  <c:v>41304.0</c:v>
                </c:pt>
                <c:pt idx="21">
                  <c:v>41305.0</c:v>
                </c:pt>
                <c:pt idx="22">
                  <c:v>41306.0</c:v>
                </c:pt>
                <c:pt idx="23">
                  <c:v>41309.0</c:v>
                </c:pt>
                <c:pt idx="24">
                  <c:v>41310.0</c:v>
                </c:pt>
                <c:pt idx="25">
                  <c:v>41311.0</c:v>
                </c:pt>
                <c:pt idx="26">
                  <c:v>41312.0</c:v>
                </c:pt>
                <c:pt idx="27">
                  <c:v>41313.0</c:v>
                </c:pt>
                <c:pt idx="28">
                  <c:v>41316.0</c:v>
                </c:pt>
                <c:pt idx="29">
                  <c:v>41317.0</c:v>
                </c:pt>
                <c:pt idx="30">
                  <c:v>41318.0</c:v>
                </c:pt>
                <c:pt idx="31">
                  <c:v>41319.0</c:v>
                </c:pt>
                <c:pt idx="32">
                  <c:v>41320.0</c:v>
                </c:pt>
                <c:pt idx="33">
                  <c:v>41324.0</c:v>
                </c:pt>
                <c:pt idx="34">
                  <c:v>41325.0</c:v>
                </c:pt>
                <c:pt idx="35">
                  <c:v>41326.0</c:v>
                </c:pt>
                <c:pt idx="36">
                  <c:v>41327.0</c:v>
                </c:pt>
                <c:pt idx="37">
                  <c:v>41330.0</c:v>
                </c:pt>
                <c:pt idx="38">
                  <c:v>41331.0</c:v>
                </c:pt>
                <c:pt idx="39">
                  <c:v>41332.0</c:v>
                </c:pt>
                <c:pt idx="40">
                  <c:v>41333.0</c:v>
                </c:pt>
                <c:pt idx="41">
                  <c:v>41334.0</c:v>
                </c:pt>
                <c:pt idx="42">
                  <c:v>41337.0</c:v>
                </c:pt>
                <c:pt idx="43">
                  <c:v>41338.0</c:v>
                </c:pt>
                <c:pt idx="44">
                  <c:v>41339.0</c:v>
                </c:pt>
                <c:pt idx="45">
                  <c:v>41340.0</c:v>
                </c:pt>
                <c:pt idx="46">
                  <c:v>41341.0</c:v>
                </c:pt>
                <c:pt idx="47">
                  <c:v>41344.0</c:v>
                </c:pt>
                <c:pt idx="48">
                  <c:v>41345.0</c:v>
                </c:pt>
                <c:pt idx="49">
                  <c:v>41346.0</c:v>
                </c:pt>
                <c:pt idx="50">
                  <c:v>41347.0</c:v>
                </c:pt>
                <c:pt idx="51">
                  <c:v>41348.0</c:v>
                </c:pt>
                <c:pt idx="52">
                  <c:v>41351.0</c:v>
                </c:pt>
                <c:pt idx="53">
                  <c:v>41352.0</c:v>
                </c:pt>
                <c:pt idx="54">
                  <c:v>41353.0</c:v>
                </c:pt>
                <c:pt idx="55">
                  <c:v>41354.0</c:v>
                </c:pt>
                <c:pt idx="56">
                  <c:v>41355.0</c:v>
                </c:pt>
                <c:pt idx="57">
                  <c:v>41358.0</c:v>
                </c:pt>
                <c:pt idx="58">
                  <c:v>41359.0</c:v>
                </c:pt>
                <c:pt idx="59">
                  <c:v>41360.0</c:v>
                </c:pt>
                <c:pt idx="60">
                  <c:v>41361.0</c:v>
                </c:pt>
                <c:pt idx="61">
                  <c:v>41365.0</c:v>
                </c:pt>
                <c:pt idx="62">
                  <c:v>41366.0</c:v>
                </c:pt>
                <c:pt idx="63">
                  <c:v>41367.0</c:v>
                </c:pt>
                <c:pt idx="64">
                  <c:v>41368.0</c:v>
                </c:pt>
                <c:pt idx="65">
                  <c:v>41369.0</c:v>
                </c:pt>
                <c:pt idx="66">
                  <c:v>41372.0</c:v>
                </c:pt>
                <c:pt idx="67">
                  <c:v>41373.0</c:v>
                </c:pt>
                <c:pt idx="68">
                  <c:v>41374.0</c:v>
                </c:pt>
                <c:pt idx="69">
                  <c:v>41375.0</c:v>
                </c:pt>
                <c:pt idx="70">
                  <c:v>41376.0</c:v>
                </c:pt>
                <c:pt idx="71">
                  <c:v>41379.0</c:v>
                </c:pt>
                <c:pt idx="72">
                  <c:v>41380.0</c:v>
                </c:pt>
                <c:pt idx="73">
                  <c:v>41381.0</c:v>
                </c:pt>
                <c:pt idx="74">
                  <c:v>41382.0</c:v>
                </c:pt>
                <c:pt idx="75">
                  <c:v>41383.0</c:v>
                </c:pt>
                <c:pt idx="76">
                  <c:v>41386.0</c:v>
                </c:pt>
                <c:pt idx="77">
                  <c:v>41387.0</c:v>
                </c:pt>
                <c:pt idx="78">
                  <c:v>41388.0</c:v>
                </c:pt>
                <c:pt idx="79">
                  <c:v>41389.0</c:v>
                </c:pt>
                <c:pt idx="80">
                  <c:v>41390.0</c:v>
                </c:pt>
                <c:pt idx="81">
                  <c:v>41393.0</c:v>
                </c:pt>
                <c:pt idx="82">
                  <c:v>41394.0</c:v>
                </c:pt>
                <c:pt idx="83">
                  <c:v>41395.0</c:v>
                </c:pt>
                <c:pt idx="84">
                  <c:v>41396.0</c:v>
                </c:pt>
                <c:pt idx="85">
                  <c:v>41397.0</c:v>
                </c:pt>
                <c:pt idx="86">
                  <c:v>41400.0</c:v>
                </c:pt>
                <c:pt idx="87">
                  <c:v>41401.0</c:v>
                </c:pt>
                <c:pt idx="88">
                  <c:v>41402.0</c:v>
                </c:pt>
                <c:pt idx="89">
                  <c:v>41403.0</c:v>
                </c:pt>
                <c:pt idx="90">
                  <c:v>41404.0</c:v>
                </c:pt>
                <c:pt idx="91">
                  <c:v>41407.0</c:v>
                </c:pt>
                <c:pt idx="92">
                  <c:v>41408.0</c:v>
                </c:pt>
                <c:pt idx="93">
                  <c:v>41409.0</c:v>
                </c:pt>
                <c:pt idx="94">
                  <c:v>41410.0</c:v>
                </c:pt>
                <c:pt idx="95">
                  <c:v>41411.0</c:v>
                </c:pt>
                <c:pt idx="96">
                  <c:v>41414.0</c:v>
                </c:pt>
                <c:pt idx="97">
                  <c:v>41415.0</c:v>
                </c:pt>
                <c:pt idx="98">
                  <c:v>41416.0</c:v>
                </c:pt>
                <c:pt idx="99">
                  <c:v>41417.0</c:v>
                </c:pt>
                <c:pt idx="100">
                  <c:v>41418.0</c:v>
                </c:pt>
                <c:pt idx="101">
                  <c:v>41422.0</c:v>
                </c:pt>
                <c:pt idx="102">
                  <c:v>41423.0</c:v>
                </c:pt>
                <c:pt idx="103">
                  <c:v>41424.0</c:v>
                </c:pt>
                <c:pt idx="104">
                  <c:v>41425.0</c:v>
                </c:pt>
                <c:pt idx="105">
                  <c:v>41428.0</c:v>
                </c:pt>
                <c:pt idx="106">
                  <c:v>41429.0</c:v>
                </c:pt>
                <c:pt idx="107">
                  <c:v>41430.0</c:v>
                </c:pt>
                <c:pt idx="108">
                  <c:v>41431.0</c:v>
                </c:pt>
                <c:pt idx="109">
                  <c:v>41432.0</c:v>
                </c:pt>
                <c:pt idx="110">
                  <c:v>41435.0</c:v>
                </c:pt>
                <c:pt idx="111">
                  <c:v>41436.0</c:v>
                </c:pt>
                <c:pt idx="112">
                  <c:v>41437.0</c:v>
                </c:pt>
                <c:pt idx="113">
                  <c:v>41438.0</c:v>
                </c:pt>
                <c:pt idx="114">
                  <c:v>41439.0</c:v>
                </c:pt>
                <c:pt idx="115">
                  <c:v>41442.0</c:v>
                </c:pt>
                <c:pt idx="116">
                  <c:v>41443.0</c:v>
                </c:pt>
                <c:pt idx="117">
                  <c:v>41444.0</c:v>
                </c:pt>
                <c:pt idx="118">
                  <c:v>41445.0</c:v>
                </c:pt>
                <c:pt idx="119">
                  <c:v>41446.0</c:v>
                </c:pt>
                <c:pt idx="120">
                  <c:v>41449.0</c:v>
                </c:pt>
                <c:pt idx="121">
                  <c:v>41450.0</c:v>
                </c:pt>
                <c:pt idx="122">
                  <c:v>41451.0</c:v>
                </c:pt>
                <c:pt idx="123">
                  <c:v>41452.0</c:v>
                </c:pt>
                <c:pt idx="124">
                  <c:v>41453.0</c:v>
                </c:pt>
                <c:pt idx="125">
                  <c:v>41456.0</c:v>
                </c:pt>
                <c:pt idx="126">
                  <c:v>41457.0</c:v>
                </c:pt>
                <c:pt idx="127">
                  <c:v>41458.0</c:v>
                </c:pt>
                <c:pt idx="128">
                  <c:v>41460.0</c:v>
                </c:pt>
                <c:pt idx="129">
                  <c:v>41463.0</c:v>
                </c:pt>
                <c:pt idx="130">
                  <c:v>41464.0</c:v>
                </c:pt>
                <c:pt idx="131">
                  <c:v>41465.0</c:v>
                </c:pt>
                <c:pt idx="132">
                  <c:v>41466.0</c:v>
                </c:pt>
                <c:pt idx="133">
                  <c:v>41467.0</c:v>
                </c:pt>
                <c:pt idx="134">
                  <c:v>41470.0</c:v>
                </c:pt>
                <c:pt idx="135">
                  <c:v>41471.0</c:v>
                </c:pt>
                <c:pt idx="136">
                  <c:v>41472.0</c:v>
                </c:pt>
                <c:pt idx="137">
                  <c:v>41473.0</c:v>
                </c:pt>
                <c:pt idx="138">
                  <c:v>41474.0</c:v>
                </c:pt>
                <c:pt idx="139">
                  <c:v>41477.0</c:v>
                </c:pt>
                <c:pt idx="140">
                  <c:v>41478.0</c:v>
                </c:pt>
                <c:pt idx="141">
                  <c:v>41479.0</c:v>
                </c:pt>
                <c:pt idx="142">
                  <c:v>41480.0</c:v>
                </c:pt>
                <c:pt idx="143">
                  <c:v>41481.0</c:v>
                </c:pt>
                <c:pt idx="144">
                  <c:v>41484.0</c:v>
                </c:pt>
                <c:pt idx="145">
                  <c:v>41485.0</c:v>
                </c:pt>
                <c:pt idx="146">
                  <c:v>41486.0</c:v>
                </c:pt>
                <c:pt idx="147">
                  <c:v>41487.0</c:v>
                </c:pt>
                <c:pt idx="148">
                  <c:v>41488.0</c:v>
                </c:pt>
                <c:pt idx="149">
                  <c:v>41491.0</c:v>
                </c:pt>
                <c:pt idx="150">
                  <c:v>41492.0</c:v>
                </c:pt>
                <c:pt idx="151">
                  <c:v>41493.0</c:v>
                </c:pt>
                <c:pt idx="152">
                  <c:v>41494.0</c:v>
                </c:pt>
                <c:pt idx="153">
                  <c:v>41495.0</c:v>
                </c:pt>
                <c:pt idx="154">
                  <c:v>41498.0</c:v>
                </c:pt>
                <c:pt idx="155">
                  <c:v>41499.0</c:v>
                </c:pt>
                <c:pt idx="156">
                  <c:v>41500.0</c:v>
                </c:pt>
                <c:pt idx="157">
                  <c:v>41501.0</c:v>
                </c:pt>
                <c:pt idx="158">
                  <c:v>41502.0</c:v>
                </c:pt>
                <c:pt idx="159">
                  <c:v>41505.0</c:v>
                </c:pt>
                <c:pt idx="160">
                  <c:v>41506.0</c:v>
                </c:pt>
                <c:pt idx="161">
                  <c:v>41507.0</c:v>
                </c:pt>
                <c:pt idx="162">
                  <c:v>41508.0</c:v>
                </c:pt>
                <c:pt idx="163">
                  <c:v>41509.0</c:v>
                </c:pt>
                <c:pt idx="164">
                  <c:v>41512.0</c:v>
                </c:pt>
                <c:pt idx="165">
                  <c:v>41513.0</c:v>
                </c:pt>
                <c:pt idx="166">
                  <c:v>41514.0</c:v>
                </c:pt>
                <c:pt idx="167">
                  <c:v>41515.0</c:v>
                </c:pt>
                <c:pt idx="168">
                  <c:v>41516.0</c:v>
                </c:pt>
                <c:pt idx="169">
                  <c:v>41520.0</c:v>
                </c:pt>
                <c:pt idx="170">
                  <c:v>41521.0</c:v>
                </c:pt>
                <c:pt idx="171">
                  <c:v>41522.0</c:v>
                </c:pt>
                <c:pt idx="172">
                  <c:v>41523.0</c:v>
                </c:pt>
                <c:pt idx="173">
                  <c:v>41526.0</c:v>
                </c:pt>
                <c:pt idx="174">
                  <c:v>41527.0</c:v>
                </c:pt>
                <c:pt idx="175">
                  <c:v>41528.0</c:v>
                </c:pt>
                <c:pt idx="176">
                  <c:v>41529.0</c:v>
                </c:pt>
                <c:pt idx="177">
                  <c:v>41530.0</c:v>
                </c:pt>
                <c:pt idx="178">
                  <c:v>41533.0</c:v>
                </c:pt>
                <c:pt idx="179">
                  <c:v>41534.0</c:v>
                </c:pt>
                <c:pt idx="180">
                  <c:v>41535.0</c:v>
                </c:pt>
                <c:pt idx="181">
                  <c:v>41536.0</c:v>
                </c:pt>
                <c:pt idx="182">
                  <c:v>41537.0</c:v>
                </c:pt>
                <c:pt idx="183">
                  <c:v>41540.0</c:v>
                </c:pt>
                <c:pt idx="184">
                  <c:v>41541.0</c:v>
                </c:pt>
                <c:pt idx="185">
                  <c:v>41542.0</c:v>
                </c:pt>
                <c:pt idx="186">
                  <c:v>41543.0</c:v>
                </c:pt>
                <c:pt idx="187">
                  <c:v>41544.0</c:v>
                </c:pt>
                <c:pt idx="188">
                  <c:v>41547.0</c:v>
                </c:pt>
                <c:pt idx="189">
                  <c:v>41548.0</c:v>
                </c:pt>
                <c:pt idx="190">
                  <c:v>41549.0</c:v>
                </c:pt>
                <c:pt idx="191">
                  <c:v>41550.0</c:v>
                </c:pt>
                <c:pt idx="192">
                  <c:v>41551.0</c:v>
                </c:pt>
                <c:pt idx="193">
                  <c:v>41554.0</c:v>
                </c:pt>
                <c:pt idx="194">
                  <c:v>41555.0</c:v>
                </c:pt>
                <c:pt idx="195">
                  <c:v>41556.0</c:v>
                </c:pt>
                <c:pt idx="196">
                  <c:v>41557.0</c:v>
                </c:pt>
                <c:pt idx="197">
                  <c:v>41558.0</c:v>
                </c:pt>
                <c:pt idx="198">
                  <c:v>41561.0</c:v>
                </c:pt>
                <c:pt idx="199">
                  <c:v>41562.0</c:v>
                </c:pt>
                <c:pt idx="200">
                  <c:v>41563.0</c:v>
                </c:pt>
                <c:pt idx="201">
                  <c:v>41564.0</c:v>
                </c:pt>
                <c:pt idx="202">
                  <c:v>41565.0</c:v>
                </c:pt>
                <c:pt idx="203">
                  <c:v>41568.0</c:v>
                </c:pt>
                <c:pt idx="204">
                  <c:v>41569.0</c:v>
                </c:pt>
                <c:pt idx="205">
                  <c:v>41570.0</c:v>
                </c:pt>
                <c:pt idx="206">
                  <c:v>41571.0</c:v>
                </c:pt>
                <c:pt idx="207">
                  <c:v>41572.0</c:v>
                </c:pt>
                <c:pt idx="208">
                  <c:v>41575.0</c:v>
                </c:pt>
                <c:pt idx="209">
                  <c:v>41576.0</c:v>
                </c:pt>
                <c:pt idx="210">
                  <c:v>41577.0</c:v>
                </c:pt>
                <c:pt idx="211">
                  <c:v>41578.0</c:v>
                </c:pt>
                <c:pt idx="212">
                  <c:v>41579.0</c:v>
                </c:pt>
                <c:pt idx="213">
                  <c:v>41582.0</c:v>
                </c:pt>
                <c:pt idx="214">
                  <c:v>41583.0</c:v>
                </c:pt>
                <c:pt idx="215">
                  <c:v>41584.0</c:v>
                </c:pt>
                <c:pt idx="216">
                  <c:v>41585.0</c:v>
                </c:pt>
                <c:pt idx="217">
                  <c:v>41586.0</c:v>
                </c:pt>
                <c:pt idx="218">
                  <c:v>41589.0</c:v>
                </c:pt>
                <c:pt idx="219">
                  <c:v>41590.0</c:v>
                </c:pt>
                <c:pt idx="220">
                  <c:v>41591.0</c:v>
                </c:pt>
                <c:pt idx="221">
                  <c:v>41592.0</c:v>
                </c:pt>
                <c:pt idx="222">
                  <c:v>41593.0</c:v>
                </c:pt>
                <c:pt idx="223">
                  <c:v>41596.0</c:v>
                </c:pt>
                <c:pt idx="224">
                  <c:v>41597.0</c:v>
                </c:pt>
                <c:pt idx="225">
                  <c:v>41598.0</c:v>
                </c:pt>
                <c:pt idx="226">
                  <c:v>41599.0</c:v>
                </c:pt>
                <c:pt idx="227">
                  <c:v>41600.0</c:v>
                </c:pt>
                <c:pt idx="228">
                  <c:v>41603.0</c:v>
                </c:pt>
                <c:pt idx="229">
                  <c:v>41604.0</c:v>
                </c:pt>
                <c:pt idx="230">
                  <c:v>41605.0</c:v>
                </c:pt>
                <c:pt idx="231">
                  <c:v>41607.0</c:v>
                </c:pt>
                <c:pt idx="232">
                  <c:v>41610.0</c:v>
                </c:pt>
                <c:pt idx="233">
                  <c:v>41611.0</c:v>
                </c:pt>
                <c:pt idx="234">
                  <c:v>41612.0</c:v>
                </c:pt>
                <c:pt idx="235">
                  <c:v>41613.0</c:v>
                </c:pt>
                <c:pt idx="236">
                  <c:v>41614.0</c:v>
                </c:pt>
                <c:pt idx="237">
                  <c:v>41617.0</c:v>
                </c:pt>
                <c:pt idx="238">
                  <c:v>41618.0</c:v>
                </c:pt>
                <c:pt idx="239">
                  <c:v>41619.0</c:v>
                </c:pt>
                <c:pt idx="240">
                  <c:v>41620.0</c:v>
                </c:pt>
                <c:pt idx="241">
                  <c:v>41621.0</c:v>
                </c:pt>
                <c:pt idx="242">
                  <c:v>41624.0</c:v>
                </c:pt>
                <c:pt idx="243">
                  <c:v>41625.0</c:v>
                </c:pt>
                <c:pt idx="244">
                  <c:v>41626.0</c:v>
                </c:pt>
                <c:pt idx="245">
                  <c:v>41627.0</c:v>
                </c:pt>
                <c:pt idx="246">
                  <c:v>41628.0</c:v>
                </c:pt>
                <c:pt idx="247">
                  <c:v>41631.0</c:v>
                </c:pt>
                <c:pt idx="248">
                  <c:v>41632.0</c:v>
                </c:pt>
                <c:pt idx="249">
                  <c:v>41634.0</c:v>
                </c:pt>
                <c:pt idx="250">
                  <c:v>41635.0</c:v>
                </c:pt>
                <c:pt idx="251">
                  <c:v>41638.0</c:v>
                </c:pt>
                <c:pt idx="252">
                  <c:v>41639.0</c:v>
                </c:pt>
                <c:pt idx="253">
                  <c:v>41641.0</c:v>
                </c:pt>
                <c:pt idx="254">
                  <c:v>41642.0</c:v>
                </c:pt>
                <c:pt idx="255">
                  <c:v>41645.0</c:v>
                </c:pt>
                <c:pt idx="256">
                  <c:v>41646.0</c:v>
                </c:pt>
                <c:pt idx="257">
                  <c:v>41647.0</c:v>
                </c:pt>
                <c:pt idx="258">
                  <c:v>41648.0</c:v>
                </c:pt>
                <c:pt idx="259">
                  <c:v>41649.0</c:v>
                </c:pt>
                <c:pt idx="260">
                  <c:v>41652.0</c:v>
                </c:pt>
                <c:pt idx="261">
                  <c:v>41653.0</c:v>
                </c:pt>
                <c:pt idx="262">
                  <c:v>41654.0</c:v>
                </c:pt>
                <c:pt idx="263">
                  <c:v>41655.0</c:v>
                </c:pt>
                <c:pt idx="264">
                  <c:v>41656.0</c:v>
                </c:pt>
                <c:pt idx="265">
                  <c:v>41660.0</c:v>
                </c:pt>
                <c:pt idx="266">
                  <c:v>41661.0</c:v>
                </c:pt>
                <c:pt idx="267">
                  <c:v>41662.0</c:v>
                </c:pt>
                <c:pt idx="268">
                  <c:v>41663.0</c:v>
                </c:pt>
                <c:pt idx="269">
                  <c:v>41666.0</c:v>
                </c:pt>
                <c:pt idx="270">
                  <c:v>41667.0</c:v>
                </c:pt>
                <c:pt idx="271">
                  <c:v>41668.0</c:v>
                </c:pt>
                <c:pt idx="272">
                  <c:v>41669.0</c:v>
                </c:pt>
                <c:pt idx="273">
                  <c:v>41670.0</c:v>
                </c:pt>
                <c:pt idx="274">
                  <c:v>41673.0</c:v>
                </c:pt>
                <c:pt idx="275">
                  <c:v>41674.0</c:v>
                </c:pt>
                <c:pt idx="276">
                  <c:v>41675.0</c:v>
                </c:pt>
                <c:pt idx="277">
                  <c:v>41676.0</c:v>
                </c:pt>
                <c:pt idx="278">
                  <c:v>41677.0</c:v>
                </c:pt>
                <c:pt idx="279">
                  <c:v>41680.0</c:v>
                </c:pt>
                <c:pt idx="280">
                  <c:v>41681.0</c:v>
                </c:pt>
                <c:pt idx="281">
                  <c:v>41682.0</c:v>
                </c:pt>
                <c:pt idx="282">
                  <c:v>41683.0</c:v>
                </c:pt>
                <c:pt idx="283">
                  <c:v>41684.0</c:v>
                </c:pt>
                <c:pt idx="284">
                  <c:v>41688.0</c:v>
                </c:pt>
                <c:pt idx="285">
                  <c:v>41689.0</c:v>
                </c:pt>
                <c:pt idx="286">
                  <c:v>41690.0</c:v>
                </c:pt>
                <c:pt idx="287">
                  <c:v>41691.0</c:v>
                </c:pt>
                <c:pt idx="288">
                  <c:v>41694.0</c:v>
                </c:pt>
                <c:pt idx="289">
                  <c:v>41695.0</c:v>
                </c:pt>
                <c:pt idx="290">
                  <c:v>41696.0</c:v>
                </c:pt>
                <c:pt idx="291">
                  <c:v>41697.0</c:v>
                </c:pt>
                <c:pt idx="292">
                  <c:v>41698.0</c:v>
                </c:pt>
                <c:pt idx="293">
                  <c:v>41701.0</c:v>
                </c:pt>
                <c:pt idx="294">
                  <c:v>41702.0</c:v>
                </c:pt>
                <c:pt idx="295">
                  <c:v>41703.0</c:v>
                </c:pt>
                <c:pt idx="296">
                  <c:v>41704.0</c:v>
                </c:pt>
                <c:pt idx="297">
                  <c:v>41705.0</c:v>
                </c:pt>
                <c:pt idx="298">
                  <c:v>41708.0</c:v>
                </c:pt>
                <c:pt idx="299">
                  <c:v>41709.0</c:v>
                </c:pt>
                <c:pt idx="300">
                  <c:v>41710.0</c:v>
                </c:pt>
                <c:pt idx="301">
                  <c:v>41711.0</c:v>
                </c:pt>
                <c:pt idx="302">
                  <c:v>41712.0</c:v>
                </c:pt>
                <c:pt idx="303">
                  <c:v>41715.0</c:v>
                </c:pt>
                <c:pt idx="304">
                  <c:v>41716.0</c:v>
                </c:pt>
                <c:pt idx="305">
                  <c:v>41717.0</c:v>
                </c:pt>
                <c:pt idx="306">
                  <c:v>41718.0</c:v>
                </c:pt>
                <c:pt idx="307">
                  <c:v>41719.0</c:v>
                </c:pt>
                <c:pt idx="308">
                  <c:v>41722.0</c:v>
                </c:pt>
                <c:pt idx="309">
                  <c:v>41723.0</c:v>
                </c:pt>
                <c:pt idx="310">
                  <c:v>41724.0</c:v>
                </c:pt>
                <c:pt idx="311">
                  <c:v>41725.0</c:v>
                </c:pt>
                <c:pt idx="312">
                  <c:v>41726.0</c:v>
                </c:pt>
                <c:pt idx="313">
                  <c:v>41729.0</c:v>
                </c:pt>
                <c:pt idx="314">
                  <c:v>41730.0</c:v>
                </c:pt>
                <c:pt idx="315">
                  <c:v>41731.0</c:v>
                </c:pt>
                <c:pt idx="316">
                  <c:v>41732.0</c:v>
                </c:pt>
                <c:pt idx="317">
                  <c:v>41733.0</c:v>
                </c:pt>
                <c:pt idx="318">
                  <c:v>41736.0</c:v>
                </c:pt>
                <c:pt idx="319">
                  <c:v>41737.0</c:v>
                </c:pt>
                <c:pt idx="320">
                  <c:v>41738.0</c:v>
                </c:pt>
                <c:pt idx="321">
                  <c:v>41739.0</c:v>
                </c:pt>
                <c:pt idx="322">
                  <c:v>41740.0</c:v>
                </c:pt>
                <c:pt idx="323">
                  <c:v>41743.0</c:v>
                </c:pt>
                <c:pt idx="324">
                  <c:v>41744.0</c:v>
                </c:pt>
                <c:pt idx="325">
                  <c:v>41745.0</c:v>
                </c:pt>
                <c:pt idx="326">
                  <c:v>41746.0</c:v>
                </c:pt>
                <c:pt idx="327">
                  <c:v>41750.0</c:v>
                </c:pt>
                <c:pt idx="328">
                  <c:v>41751.0</c:v>
                </c:pt>
                <c:pt idx="329">
                  <c:v>41752.0</c:v>
                </c:pt>
                <c:pt idx="330">
                  <c:v>41753.0</c:v>
                </c:pt>
                <c:pt idx="331">
                  <c:v>41754.0</c:v>
                </c:pt>
                <c:pt idx="332">
                  <c:v>41757.0</c:v>
                </c:pt>
                <c:pt idx="333">
                  <c:v>41758.0</c:v>
                </c:pt>
                <c:pt idx="334">
                  <c:v>41759.0</c:v>
                </c:pt>
                <c:pt idx="335">
                  <c:v>41760.0</c:v>
                </c:pt>
                <c:pt idx="336">
                  <c:v>41761.0</c:v>
                </c:pt>
                <c:pt idx="337">
                  <c:v>41764.0</c:v>
                </c:pt>
                <c:pt idx="338">
                  <c:v>41765.0</c:v>
                </c:pt>
                <c:pt idx="339">
                  <c:v>41766.0</c:v>
                </c:pt>
                <c:pt idx="340">
                  <c:v>41767.0</c:v>
                </c:pt>
                <c:pt idx="341">
                  <c:v>41768.0</c:v>
                </c:pt>
                <c:pt idx="342">
                  <c:v>41771.0</c:v>
                </c:pt>
                <c:pt idx="343">
                  <c:v>41772.0</c:v>
                </c:pt>
                <c:pt idx="344">
                  <c:v>41773.0</c:v>
                </c:pt>
                <c:pt idx="345">
                  <c:v>41774.0</c:v>
                </c:pt>
                <c:pt idx="346">
                  <c:v>41775.0</c:v>
                </c:pt>
                <c:pt idx="347">
                  <c:v>41778.0</c:v>
                </c:pt>
                <c:pt idx="348">
                  <c:v>41779.0</c:v>
                </c:pt>
                <c:pt idx="349">
                  <c:v>41780.0</c:v>
                </c:pt>
                <c:pt idx="350">
                  <c:v>41781.0</c:v>
                </c:pt>
                <c:pt idx="351">
                  <c:v>41782.0</c:v>
                </c:pt>
                <c:pt idx="352">
                  <c:v>41786.0</c:v>
                </c:pt>
                <c:pt idx="353">
                  <c:v>41787.0</c:v>
                </c:pt>
                <c:pt idx="354">
                  <c:v>41788.0</c:v>
                </c:pt>
                <c:pt idx="355">
                  <c:v>41789.0</c:v>
                </c:pt>
                <c:pt idx="356">
                  <c:v>41792.0</c:v>
                </c:pt>
                <c:pt idx="357">
                  <c:v>41793.0</c:v>
                </c:pt>
                <c:pt idx="358">
                  <c:v>41794.0</c:v>
                </c:pt>
                <c:pt idx="359">
                  <c:v>41795.0</c:v>
                </c:pt>
                <c:pt idx="360">
                  <c:v>41796.0</c:v>
                </c:pt>
                <c:pt idx="361">
                  <c:v>41799.0</c:v>
                </c:pt>
                <c:pt idx="362">
                  <c:v>41800.0</c:v>
                </c:pt>
                <c:pt idx="363">
                  <c:v>41801.0</c:v>
                </c:pt>
                <c:pt idx="364">
                  <c:v>41802.0</c:v>
                </c:pt>
                <c:pt idx="365">
                  <c:v>41803.0</c:v>
                </c:pt>
                <c:pt idx="366">
                  <c:v>41806.0</c:v>
                </c:pt>
                <c:pt idx="367">
                  <c:v>41807.0</c:v>
                </c:pt>
                <c:pt idx="368">
                  <c:v>41808.0</c:v>
                </c:pt>
                <c:pt idx="369">
                  <c:v>41809.0</c:v>
                </c:pt>
                <c:pt idx="370">
                  <c:v>41810.0</c:v>
                </c:pt>
                <c:pt idx="371">
                  <c:v>41813.0</c:v>
                </c:pt>
                <c:pt idx="372">
                  <c:v>41814.0</c:v>
                </c:pt>
                <c:pt idx="373">
                  <c:v>41815.0</c:v>
                </c:pt>
                <c:pt idx="374">
                  <c:v>41816.0</c:v>
                </c:pt>
                <c:pt idx="375">
                  <c:v>41817.0</c:v>
                </c:pt>
                <c:pt idx="376">
                  <c:v>41820.0</c:v>
                </c:pt>
                <c:pt idx="377">
                  <c:v>41821.0</c:v>
                </c:pt>
                <c:pt idx="378">
                  <c:v>41822.0</c:v>
                </c:pt>
                <c:pt idx="379">
                  <c:v>41823.0</c:v>
                </c:pt>
                <c:pt idx="380">
                  <c:v>41827.0</c:v>
                </c:pt>
                <c:pt idx="381">
                  <c:v>41828.0</c:v>
                </c:pt>
                <c:pt idx="382">
                  <c:v>41829.0</c:v>
                </c:pt>
                <c:pt idx="383">
                  <c:v>41830.0</c:v>
                </c:pt>
                <c:pt idx="384">
                  <c:v>41831.0</c:v>
                </c:pt>
                <c:pt idx="385">
                  <c:v>41834.0</c:v>
                </c:pt>
                <c:pt idx="386">
                  <c:v>41835.0</c:v>
                </c:pt>
                <c:pt idx="387">
                  <c:v>41836.0</c:v>
                </c:pt>
                <c:pt idx="388">
                  <c:v>41837.0</c:v>
                </c:pt>
                <c:pt idx="389">
                  <c:v>41838.0</c:v>
                </c:pt>
                <c:pt idx="390">
                  <c:v>41841.0</c:v>
                </c:pt>
                <c:pt idx="391">
                  <c:v>41842.0</c:v>
                </c:pt>
                <c:pt idx="392">
                  <c:v>41843.0</c:v>
                </c:pt>
                <c:pt idx="393">
                  <c:v>41844.0</c:v>
                </c:pt>
                <c:pt idx="394">
                  <c:v>41845.0</c:v>
                </c:pt>
                <c:pt idx="395">
                  <c:v>41848.0</c:v>
                </c:pt>
                <c:pt idx="396">
                  <c:v>41849.0</c:v>
                </c:pt>
                <c:pt idx="397">
                  <c:v>41850.0</c:v>
                </c:pt>
                <c:pt idx="398">
                  <c:v>41851.0</c:v>
                </c:pt>
                <c:pt idx="399">
                  <c:v>41852.0</c:v>
                </c:pt>
                <c:pt idx="400">
                  <c:v>41855.0</c:v>
                </c:pt>
                <c:pt idx="401">
                  <c:v>41856.0</c:v>
                </c:pt>
                <c:pt idx="402">
                  <c:v>41857.0</c:v>
                </c:pt>
                <c:pt idx="403">
                  <c:v>41858.0</c:v>
                </c:pt>
                <c:pt idx="404">
                  <c:v>41859.0</c:v>
                </c:pt>
                <c:pt idx="405">
                  <c:v>41862.0</c:v>
                </c:pt>
                <c:pt idx="406">
                  <c:v>41863.0</c:v>
                </c:pt>
                <c:pt idx="407">
                  <c:v>41864.0</c:v>
                </c:pt>
                <c:pt idx="408">
                  <c:v>41865.0</c:v>
                </c:pt>
                <c:pt idx="409">
                  <c:v>41866.0</c:v>
                </c:pt>
                <c:pt idx="410">
                  <c:v>41869.0</c:v>
                </c:pt>
                <c:pt idx="411">
                  <c:v>41870.0</c:v>
                </c:pt>
                <c:pt idx="412">
                  <c:v>41871.0</c:v>
                </c:pt>
                <c:pt idx="413">
                  <c:v>41872.0</c:v>
                </c:pt>
                <c:pt idx="414">
                  <c:v>41873.0</c:v>
                </c:pt>
                <c:pt idx="415">
                  <c:v>41876.0</c:v>
                </c:pt>
                <c:pt idx="416">
                  <c:v>41877.0</c:v>
                </c:pt>
                <c:pt idx="417">
                  <c:v>41878.0</c:v>
                </c:pt>
                <c:pt idx="418">
                  <c:v>41879.0</c:v>
                </c:pt>
                <c:pt idx="419">
                  <c:v>41880.0</c:v>
                </c:pt>
                <c:pt idx="420">
                  <c:v>41884.0</c:v>
                </c:pt>
                <c:pt idx="421">
                  <c:v>41885.0</c:v>
                </c:pt>
                <c:pt idx="422">
                  <c:v>41886.0</c:v>
                </c:pt>
                <c:pt idx="423">
                  <c:v>41887.0</c:v>
                </c:pt>
                <c:pt idx="424">
                  <c:v>41890.0</c:v>
                </c:pt>
                <c:pt idx="425">
                  <c:v>41891.0</c:v>
                </c:pt>
                <c:pt idx="426">
                  <c:v>41892.0</c:v>
                </c:pt>
                <c:pt idx="427">
                  <c:v>41893.0</c:v>
                </c:pt>
                <c:pt idx="428">
                  <c:v>41894.0</c:v>
                </c:pt>
                <c:pt idx="429">
                  <c:v>41897.0</c:v>
                </c:pt>
                <c:pt idx="430">
                  <c:v>41898.0</c:v>
                </c:pt>
                <c:pt idx="431">
                  <c:v>41899.0</c:v>
                </c:pt>
                <c:pt idx="432">
                  <c:v>41900.0</c:v>
                </c:pt>
                <c:pt idx="433">
                  <c:v>41901.0</c:v>
                </c:pt>
                <c:pt idx="434">
                  <c:v>41904.0</c:v>
                </c:pt>
                <c:pt idx="435">
                  <c:v>41905.0</c:v>
                </c:pt>
                <c:pt idx="436">
                  <c:v>41906.0</c:v>
                </c:pt>
                <c:pt idx="437">
                  <c:v>41907.0</c:v>
                </c:pt>
                <c:pt idx="438">
                  <c:v>41908.0</c:v>
                </c:pt>
                <c:pt idx="439">
                  <c:v>41911.0</c:v>
                </c:pt>
                <c:pt idx="440">
                  <c:v>41912.0</c:v>
                </c:pt>
                <c:pt idx="441">
                  <c:v>41913.0</c:v>
                </c:pt>
                <c:pt idx="442">
                  <c:v>41914.0</c:v>
                </c:pt>
                <c:pt idx="443">
                  <c:v>41915.0</c:v>
                </c:pt>
                <c:pt idx="444">
                  <c:v>41918.0</c:v>
                </c:pt>
                <c:pt idx="445">
                  <c:v>41919.0</c:v>
                </c:pt>
                <c:pt idx="446">
                  <c:v>41920.0</c:v>
                </c:pt>
                <c:pt idx="447">
                  <c:v>41921.0</c:v>
                </c:pt>
                <c:pt idx="448">
                  <c:v>41922.0</c:v>
                </c:pt>
                <c:pt idx="449">
                  <c:v>41925.0</c:v>
                </c:pt>
                <c:pt idx="450">
                  <c:v>41926.0</c:v>
                </c:pt>
                <c:pt idx="451">
                  <c:v>41927.0</c:v>
                </c:pt>
                <c:pt idx="452">
                  <c:v>41928.0</c:v>
                </c:pt>
                <c:pt idx="453">
                  <c:v>41929.0</c:v>
                </c:pt>
                <c:pt idx="454">
                  <c:v>41932.0</c:v>
                </c:pt>
                <c:pt idx="455">
                  <c:v>41933.0</c:v>
                </c:pt>
                <c:pt idx="456">
                  <c:v>41934.0</c:v>
                </c:pt>
                <c:pt idx="457">
                  <c:v>41935.0</c:v>
                </c:pt>
                <c:pt idx="458">
                  <c:v>41936.0</c:v>
                </c:pt>
                <c:pt idx="459">
                  <c:v>41939.0</c:v>
                </c:pt>
              </c:numCache>
            </c:numRef>
          </c:cat>
          <c:val>
            <c:numRef>
              <c:f>Hyödykedata!$L$4:$L$463</c:f>
              <c:numCache>
                <c:formatCode>General</c:formatCode>
                <c:ptCount val="460"/>
                <c:pt idx="0">
                  <c:v>91.82</c:v>
                </c:pt>
                <c:pt idx="1">
                  <c:v>93.12</c:v>
                </c:pt>
                <c:pt idx="2">
                  <c:v>92.92</c:v>
                </c:pt>
                <c:pt idx="3">
                  <c:v>93.09</c:v>
                </c:pt>
                <c:pt idx="4">
                  <c:v>93.19</c:v>
                </c:pt>
                <c:pt idx="5">
                  <c:v>93.15</c:v>
                </c:pt>
                <c:pt idx="6">
                  <c:v>93.1</c:v>
                </c:pt>
                <c:pt idx="7">
                  <c:v>93.82</c:v>
                </c:pt>
                <c:pt idx="8">
                  <c:v>93.56</c:v>
                </c:pt>
                <c:pt idx="9">
                  <c:v>94.14</c:v>
                </c:pt>
                <c:pt idx="10">
                  <c:v>93.28</c:v>
                </c:pt>
                <c:pt idx="11">
                  <c:v>94.24</c:v>
                </c:pt>
                <c:pt idx="12">
                  <c:v>95.49</c:v>
                </c:pt>
                <c:pt idx="13">
                  <c:v>95.56</c:v>
                </c:pt>
                <c:pt idx="14">
                  <c:v>96.24</c:v>
                </c:pt>
                <c:pt idx="15">
                  <c:v>95.23</c:v>
                </c:pt>
                <c:pt idx="16">
                  <c:v>95.95</c:v>
                </c:pt>
                <c:pt idx="17">
                  <c:v>95.88</c:v>
                </c:pt>
                <c:pt idx="18">
                  <c:v>96.44</c:v>
                </c:pt>
                <c:pt idx="19">
                  <c:v>97.57</c:v>
                </c:pt>
                <c:pt idx="20">
                  <c:v>97.94</c:v>
                </c:pt>
                <c:pt idx="21">
                  <c:v>97.49</c:v>
                </c:pt>
                <c:pt idx="22">
                  <c:v>97.77</c:v>
                </c:pt>
                <c:pt idx="23">
                  <c:v>96.16999999999998</c:v>
                </c:pt>
                <c:pt idx="24">
                  <c:v>96.64</c:v>
                </c:pt>
                <c:pt idx="25">
                  <c:v>96.62</c:v>
                </c:pt>
                <c:pt idx="26">
                  <c:v>95.83</c:v>
                </c:pt>
                <c:pt idx="27">
                  <c:v>95.72</c:v>
                </c:pt>
                <c:pt idx="28">
                  <c:v>97.03</c:v>
                </c:pt>
                <c:pt idx="29">
                  <c:v>97.51</c:v>
                </c:pt>
                <c:pt idx="30">
                  <c:v>97.01</c:v>
                </c:pt>
                <c:pt idx="31">
                  <c:v>97.31</c:v>
                </c:pt>
                <c:pt idx="32">
                  <c:v>95.86</c:v>
                </c:pt>
                <c:pt idx="33">
                  <c:v>96.66</c:v>
                </c:pt>
                <c:pt idx="34">
                  <c:v>94.46</c:v>
                </c:pt>
                <c:pt idx="35">
                  <c:v>92.84</c:v>
                </c:pt>
                <c:pt idx="36">
                  <c:v>93.13</c:v>
                </c:pt>
                <c:pt idx="37">
                  <c:v>93.11</c:v>
                </c:pt>
                <c:pt idx="38">
                  <c:v>92.63</c:v>
                </c:pt>
                <c:pt idx="39">
                  <c:v>92.76</c:v>
                </c:pt>
                <c:pt idx="40">
                  <c:v>92.05</c:v>
                </c:pt>
                <c:pt idx="41">
                  <c:v>90.67999999999999</c:v>
                </c:pt>
                <c:pt idx="42">
                  <c:v>90.12</c:v>
                </c:pt>
                <c:pt idx="43">
                  <c:v>90.82</c:v>
                </c:pt>
                <c:pt idx="44">
                  <c:v>90.43</c:v>
                </c:pt>
                <c:pt idx="45">
                  <c:v>91.56</c:v>
                </c:pt>
                <c:pt idx="46">
                  <c:v>91.95</c:v>
                </c:pt>
                <c:pt idx="47">
                  <c:v>92.06</c:v>
                </c:pt>
                <c:pt idx="48">
                  <c:v>92.54</c:v>
                </c:pt>
                <c:pt idx="49">
                  <c:v>92.52</c:v>
                </c:pt>
                <c:pt idx="50">
                  <c:v>93.03</c:v>
                </c:pt>
                <c:pt idx="51">
                  <c:v>93.45</c:v>
                </c:pt>
                <c:pt idx="52">
                  <c:v>93.74</c:v>
                </c:pt>
                <c:pt idx="53">
                  <c:v>92.16</c:v>
                </c:pt>
                <c:pt idx="54">
                  <c:v>92.96</c:v>
                </c:pt>
                <c:pt idx="55">
                  <c:v>92.45</c:v>
                </c:pt>
                <c:pt idx="56">
                  <c:v>93.71</c:v>
                </c:pt>
                <c:pt idx="57">
                  <c:v>94.81</c:v>
                </c:pt>
                <c:pt idx="58">
                  <c:v>96.34</c:v>
                </c:pt>
                <c:pt idx="59">
                  <c:v>96.58</c:v>
                </c:pt>
                <c:pt idx="60">
                  <c:v>97.23</c:v>
                </c:pt>
                <c:pt idx="61">
                  <c:v>97.07</c:v>
                </c:pt>
                <c:pt idx="62">
                  <c:v>97.19</c:v>
                </c:pt>
                <c:pt idx="63">
                  <c:v>94.45</c:v>
                </c:pt>
                <c:pt idx="64">
                  <c:v>93.26</c:v>
                </c:pt>
                <c:pt idx="65">
                  <c:v>92.7</c:v>
                </c:pt>
                <c:pt idx="66">
                  <c:v>93.36</c:v>
                </c:pt>
                <c:pt idx="67">
                  <c:v>94.2</c:v>
                </c:pt>
                <c:pt idx="68">
                  <c:v>94.64</c:v>
                </c:pt>
                <c:pt idx="69">
                  <c:v>93.51</c:v>
                </c:pt>
                <c:pt idx="70">
                  <c:v>91.29</c:v>
                </c:pt>
                <c:pt idx="71">
                  <c:v>88.71</c:v>
                </c:pt>
                <c:pt idx="72">
                  <c:v>88.72</c:v>
                </c:pt>
                <c:pt idx="73">
                  <c:v>86.67999999999999</c:v>
                </c:pt>
                <c:pt idx="74">
                  <c:v>87.73</c:v>
                </c:pt>
                <c:pt idx="75">
                  <c:v>88.01</c:v>
                </c:pt>
                <c:pt idx="76">
                  <c:v>88.76</c:v>
                </c:pt>
                <c:pt idx="77">
                  <c:v>89.17999999999999</c:v>
                </c:pt>
                <c:pt idx="78">
                  <c:v>91.43</c:v>
                </c:pt>
                <c:pt idx="79">
                  <c:v>93.64</c:v>
                </c:pt>
                <c:pt idx="80">
                  <c:v>93.0</c:v>
                </c:pt>
                <c:pt idx="81">
                  <c:v>94.5</c:v>
                </c:pt>
                <c:pt idx="82">
                  <c:v>93.46</c:v>
                </c:pt>
                <c:pt idx="83">
                  <c:v>91.03</c:v>
                </c:pt>
                <c:pt idx="84">
                  <c:v>93.99</c:v>
                </c:pt>
                <c:pt idx="85">
                  <c:v>95.61</c:v>
                </c:pt>
                <c:pt idx="86">
                  <c:v>96.16</c:v>
                </c:pt>
                <c:pt idx="87">
                  <c:v>95.62</c:v>
                </c:pt>
                <c:pt idx="88">
                  <c:v>96.62</c:v>
                </c:pt>
                <c:pt idx="89">
                  <c:v>96.39</c:v>
                </c:pt>
                <c:pt idx="90">
                  <c:v>96.04</c:v>
                </c:pt>
                <c:pt idx="91">
                  <c:v>95.16999999999998</c:v>
                </c:pt>
                <c:pt idx="92">
                  <c:v>94.21</c:v>
                </c:pt>
                <c:pt idx="93">
                  <c:v>94.3</c:v>
                </c:pt>
                <c:pt idx="94">
                  <c:v>95.16</c:v>
                </c:pt>
                <c:pt idx="95">
                  <c:v>96.02</c:v>
                </c:pt>
                <c:pt idx="96">
                  <c:v>96.71</c:v>
                </c:pt>
                <c:pt idx="97">
                  <c:v>96.16</c:v>
                </c:pt>
                <c:pt idx="98">
                  <c:v>94.28</c:v>
                </c:pt>
                <c:pt idx="99">
                  <c:v>94.25</c:v>
                </c:pt>
                <c:pt idx="100">
                  <c:v>94.15</c:v>
                </c:pt>
                <c:pt idx="101">
                  <c:v>95.01</c:v>
                </c:pt>
                <c:pt idx="102">
                  <c:v>93.13</c:v>
                </c:pt>
                <c:pt idx="103">
                  <c:v>93.61</c:v>
                </c:pt>
                <c:pt idx="104">
                  <c:v>91.97</c:v>
                </c:pt>
                <c:pt idx="105">
                  <c:v>93.45</c:v>
                </c:pt>
                <c:pt idx="106">
                  <c:v>93.31</c:v>
                </c:pt>
                <c:pt idx="107">
                  <c:v>93.74</c:v>
                </c:pt>
                <c:pt idx="108">
                  <c:v>94.76</c:v>
                </c:pt>
                <c:pt idx="109">
                  <c:v>96.03</c:v>
                </c:pt>
                <c:pt idx="110">
                  <c:v>95.77</c:v>
                </c:pt>
                <c:pt idx="111">
                  <c:v>95.38</c:v>
                </c:pt>
                <c:pt idx="112">
                  <c:v>95.88</c:v>
                </c:pt>
                <c:pt idx="113">
                  <c:v>96.69</c:v>
                </c:pt>
                <c:pt idx="114">
                  <c:v>97.85</c:v>
                </c:pt>
                <c:pt idx="115">
                  <c:v>97.77</c:v>
                </c:pt>
                <c:pt idx="116">
                  <c:v>98.44</c:v>
                </c:pt>
                <c:pt idx="117">
                  <c:v>98.24</c:v>
                </c:pt>
                <c:pt idx="118">
                  <c:v>95.4</c:v>
                </c:pt>
                <c:pt idx="119">
                  <c:v>93.69</c:v>
                </c:pt>
                <c:pt idx="120">
                  <c:v>95.17999999999999</c:v>
                </c:pt>
                <c:pt idx="121">
                  <c:v>95.32</c:v>
                </c:pt>
                <c:pt idx="122">
                  <c:v>95.5</c:v>
                </c:pt>
                <c:pt idx="123">
                  <c:v>97.05</c:v>
                </c:pt>
                <c:pt idx="124">
                  <c:v>96.56</c:v>
                </c:pt>
                <c:pt idx="125">
                  <c:v>97.99</c:v>
                </c:pt>
                <c:pt idx="126">
                  <c:v>99.6</c:v>
                </c:pt>
                <c:pt idx="127">
                  <c:v>101.24</c:v>
                </c:pt>
                <c:pt idx="128">
                  <c:v>103.22</c:v>
                </c:pt>
                <c:pt idx="129">
                  <c:v>103.14</c:v>
                </c:pt>
                <c:pt idx="130">
                  <c:v>103.53</c:v>
                </c:pt>
                <c:pt idx="131">
                  <c:v>106.52</c:v>
                </c:pt>
                <c:pt idx="132">
                  <c:v>104.91</c:v>
                </c:pt>
                <c:pt idx="133">
                  <c:v>105.95</c:v>
                </c:pt>
                <c:pt idx="134">
                  <c:v>106.32</c:v>
                </c:pt>
                <c:pt idx="135">
                  <c:v>106.0</c:v>
                </c:pt>
                <c:pt idx="136">
                  <c:v>106.48</c:v>
                </c:pt>
                <c:pt idx="137">
                  <c:v>108.04</c:v>
                </c:pt>
                <c:pt idx="138">
                  <c:v>108.05</c:v>
                </c:pt>
                <c:pt idx="139">
                  <c:v>106.91</c:v>
                </c:pt>
                <c:pt idx="140">
                  <c:v>107.23</c:v>
                </c:pt>
                <c:pt idx="141">
                  <c:v>105.39</c:v>
                </c:pt>
                <c:pt idx="142">
                  <c:v>105.49</c:v>
                </c:pt>
                <c:pt idx="143">
                  <c:v>104.7</c:v>
                </c:pt>
                <c:pt idx="144">
                  <c:v>104.55</c:v>
                </c:pt>
                <c:pt idx="145">
                  <c:v>103.08</c:v>
                </c:pt>
                <c:pt idx="146">
                  <c:v>105.03</c:v>
                </c:pt>
                <c:pt idx="147">
                  <c:v>107.89</c:v>
                </c:pt>
                <c:pt idx="148">
                  <c:v>106.94</c:v>
                </c:pt>
                <c:pt idx="149">
                  <c:v>106.56</c:v>
                </c:pt>
                <c:pt idx="150">
                  <c:v>105.3</c:v>
                </c:pt>
                <c:pt idx="151">
                  <c:v>104.37</c:v>
                </c:pt>
                <c:pt idx="152">
                  <c:v>103.4</c:v>
                </c:pt>
                <c:pt idx="153">
                  <c:v>105.97</c:v>
                </c:pt>
                <c:pt idx="154">
                  <c:v>106.11</c:v>
                </c:pt>
                <c:pt idx="155">
                  <c:v>106.83</c:v>
                </c:pt>
                <c:pt idx="156">
                  <c:v>106.85</c:v>
                </c:pt>
                <c:pt idx="157">
                  <c:v>107.33</c:v>
                </c:pt>
                <c:pt idx="158">
                  <c:v>107.46</c:v>
                </c:pt>
                <c:pt idx="159">
                  <c:v>107.1</c:v>
                </c:pt>
                <c:pt idx="160">
                  <c:v>104.96</c:v>
                </c:pt>
                <c:pt idx="161">
                  <c:v>103.85</c:v>
                </c:pt>
                <c:pt idx="162">
                  <c:v>105.03</c:v>
                </c:pt>
                <c:pt idx="163">
                  <c:v>106.42</c:v>
                </c:pt>
                <c:pt idx="164">
                  <c:v>105.92</c:v>
                </c:pt>
                <c:pt idx="165">
                  <c:v>109.01</c:v>
                </c:pt>
                <c:pt idx="166">
                  <c:v>110.1</c:v>
                </c:pt>
                <c:pt idx="167">
                  <c:v>108.8</c:v>
                </c:pt>
                <c:pt idx="168">
                  <c:v>107.65</c:v>
                </c:pt>
                <c:pt idx="169">
                  <c:v>108.54</c:v>
                </c:pt>
                <c:pt idx="170">
                  <c:v>107.23</c:v>
                </c:pt>
                <c:pt idx="171">
                  <c:v>108.37</c:v>
                </c:pt>
                <c:pt idx="172">
                  <c:v>110.53</c:v>
                </c:pt>
                <c:pt idx="173">
                  <c:v>109.52</c:v>
                </c:pt>
                <c:pt idx="174">
                  <c:v>107.39</c:v>
                </c:pt>
                <c:pt idx="175">
                  <c:v>107.56</c:v>
                </c:pt>
                <c:pt idx="176">
                  <c:v>108.6</c:v>
                </c:pt>
                <c:pt idx="177">
                  <c:v>108.21</c:v>
                </c:pt>
                <c:pt idx="178">
                  <c:v>106.59</c:v>
                </c:pt>
                <c:pt idx="179">
                  <c:v>105.42</c:v>
                </c:pt>
                <c:pt idx="180">
                  <c:v>108.07</c:v>
                </c:pt>
                <c:pt idx="181">
                  <c:v>106.39</c:v>
                </c:pt>
                <c:pt idx="182">
                  <c:v>104.67</c:v>
                </c:pt>
                <c:pt idx="183">
                  <c:v>103.59</c:v>
                </c:pt>
                <c:pt idx="184">
                  <c:v>103.13</c:v>
                </c:pt>
                <c:pt idx="185">
                  <c:v>102.66</c:v>
                </c:pt>
                <c:pt idx="186">
                  <c:v>103.03</c:v>
                </c:pt>
                <c:pt idx="187">
                  <c:v>102.87</c:v>
                </c:pt>
                <c:pt idx="188">
                  <c:v>102.33</c:v>
                </c:pt>
                <c:pt idx="189">
                  <c:v>102.04</c:v>
                </c:pt>
                <c:pt idx="190">
                  <c:v>104.1</c:v>
                </c:pt>
                <c:pt idx="191">
                  <c:v>103.31</c:v>
                </c:pt>
                <c:pt idx="192">
                  <c:v>103.84</c:v>
                </c:pt>
                <c:pt idx="193">
                  <c:v>103.03</c:v>
                </c:pt>
                <c:pt idx="194">
                  <c:v>103.49</c:v>
                </c:pt>
                <c:pt idx="195">
                  <c:v>101.61</c:v>
                </c:pt>
                <c:pt idx="196">
                  <c:v>103.01</c:v>
                </c:pt>
                <c:pt idx="197">
                  <c:v>102.02</c:v>
                </c:pt>
                <c:pt idx="198">
                  <c:v>102.41</c:v>
                </c:pt>
                <c:pt idx="199">
                  <c:v>101.21</c:v>
                </c:pt>
                <c:pt idx="200">
                  <c:v>102.29</c:v>
                </c:pt>
                <c:pt idx="201">
                  <c:v>100.67</c:v>
                </c:pt>
                <c:pt idx="202">
                  <c:v>100.81</c:v>
                </c:pt>
                <c:pt idx="203">
                  <c:v>99.22</c:v>
                </c:pt>
                <c:pt idx="204">
                  <c:v>97.8</c:v>
                </c:pt>
                <c:pt idx="205">
                  <c:v>96.86</c:v>
                </c:pt>
                <c:pt idx="206">
                  <c:v>97.11</c:v>
                </c:pt>
                <c:pt idx="207">
                  <c:v>97.85</c:v>
                </c:pt>
                <c:pt idx="208">
                  <c:v>98.67999999999999</c:v>
                </c:pt>
                <c:pt idx="209">
                  <c:v>98.2</c:v>
                </c:pt>
                <c:pt idx="210">
                  <c:v>96.77</c:v>
                </c:pt>
                <c:pt idx="211">
                  <c:v>96.38</c:v>
                </c:pt>
                <c:pt idx="212">
                  <c:v>94.61</c:v>
                </c:pt>
                <c:pt idx="213">
                  <c:v>94.62</c:v>
                </c:pt>
                <c:pt idx="214">
                  <c:v>93.37</c:v>
                </c:pt>
                <c:pt idx="215">
                  <c:v>94.8</c:v>
                </c:pt>
                <c:pt idx="216">
                  <c:v>94.2</c:v>
                </c:pt>
                <c:pt idx="217">
                  <c:v>94.6</c:v>
                </c:pt>
                <c:pt idx="218">
                  <c:v>95.14</c:v>
                </c:pt>
                <c:pt idx="219">
                  <c:v>93.04</c:v>
                </c:pt>
                <c:pt idx="220">
                  <c:v>93.88</c:v>
                </c:pt>
                <c:pt idx="221">
                  <c:v>93.76</c:v>
                </c:pt>
                <c:pt idx="222">
                  <c:v>93.84</c:v>
                </c:pt>
                <c:pt idx="223">
                  <c:v>93.03</c:v>
                </c:pt>
                <c:pt idx="224">
                  <c:v>93.34</c:v>
                </c:pt>
                <c:pt idx="225">
                  <c:v>93.33</c:v>
                </c:pt>
                <c:pt idx="226">
                  <c:v>95.44</c:v>
                </c:pt>
                <c:pt idx="227">
                  <c:v>94.84</c:v>
                </c:pt>
                <c:pt idx="228">
                  <c:v>94.09</c:v>
                </c:pt>
                <c:pt idx="229">
                  <c:v>93.67999999999999</c:v>
                </c:pt>
                <c:pt idx="230">
                  <c:v>92.3</c:v>
                </c:pt>
                <c:pt idx="231">
                  <c:v>92.72</c:v>
                </c:pt>
                <c:pt idx="232">
                  <c:v>93.82</c:v>
                </c:pt>
                <c:pt idx="233">
                  <c:v>96.04</c:v>
                </c:pt>
                <c:pt idx="234">
                  <c:v>97.2</c:v>
                </c:pt>
                <c:pt idx="235">
                  <c:v>97.38</c:v>
                </c:pt>
                <c:pt idx="236">
                  <c:v>97.65</c:v>
                </c:pt>
                <c:pt idx="237">
                  <c:v>97.34</c:v>
                </c:pt>
                <c:pt idx="238">
                  <c:v>98.51</c:v>
                </c:pt>
                <c:pt idx="239">
                  <c:v>97.44</c:v>
                </c:pt>
                <c:pt idx="240">
                  <c:v>97.5</c:v>
                </c:pt>
                <c:pt idx="241">
                  <c:v>96.6</c:v>
                </c:pt>
                <c:pt idx="242">
                  <c:v>97.48</c:v>
                </c:pt>
                <c:pt idx="243">
                  <c:v>97.22</c:v>
                </c:pt>
                <c:pt idx="244">
                  <c:v>97.8</c:v>
                </c:pt>
                <c:pt idx="245">
                  <c:v>98.77</c:v>
                </c:pt>
                <c:pt idx="246">
                  <c:v>99.32</c:v>
                </c:pt>
                <c:pt idx="247">
                  <c:v>98.91</c:v>
                </c:pt>
                <c:pt idx="248">
                  <c:v>99.22</c:v>
                </c:pt>
                <c:pt idx="249">
                  <c:v>99.55</c:v>
                </c:pt>
                <c:pt idx="250">
                  <c:v>100.32</c:v>
                </c:pt>
                <c:pt idx="251">
                  <c:v>99.29</c:v>
                </c:pt>
                <c:pt idx="252">
                  <c:v>98.42</c:v>
                </c:pt>
                <c:pt idx="253">
                  <c:v>95.44</c:v>
                </c:pt>
                <c:pt idx="254">
                  <c:v>93.96</c:v>
                </c:pt>
                <c:pt idx="255">
                  <c:v>93.43</c:v>
                </c:pt>
                <c:pt idx="256">
                  <c:v>93.66999999999998</c:v>
                </c:pt>
                <c:pt idx="257">
                  <c:v>92.33</c:v>
                </c:pt>
                <c:pt idx="258">
                  <c:v>91.66</c:v>
                </c:pt>
                <c:pt idx="259">
                  <c:v>92.72</c:v>
                </c:pt>
                <c:pt idx="260">
                  <c:v>91.8</c:v>
                </c:pt>
                <c:pt idx="261">
                  <c:v>92.59</c:v>
                </c:pt>
                <c:pt idx="262">
                  <c:v>94.16999999999998</c:v>
                </c:pt>
                <c:pt idx="263">
                  <c:v>93.96</c:v>
                </c:pt>
                <c:pt idx="264">
                  <c:v>94.37</c:v>
                </c:pt>
                <c:pt idx="265">
                  <c:v>94.99</c:v>
                </c:pt>
                <c:pt idx="266">
                  <c:v>96.73</c:v>
                </c:pt>
                <c:pt idx="267">
                  <c:v>97.32</c:v>
                </c:pt>
                <c:pt idx="268">
                  <c:v>96.64</c:v>
                </c:pt>
                <c:pt idx="269">
                  <c:v>95.72</c:v>
                </c:pt>
                <c:pt idx="270">
                  <c:v>97.41</c:v>
                </c:pt>
                <c:pt idx="271">
                  <c:v>97.36</c:v>
                </c:pt>
                <c:pt idx="272">
                  <c:v>98.23</c:v>
                </c:pt>
                <c:pt idx="273">
                  <c:v>97.49</c:v>
                </c:pt>
                <c:pt idx="274">
                  <c:v>96.43</c:v>
                </c:pt>
                <c:pt idx="275">
                  <c:v>97.19</c:v>
                </c:pt>
                <c:pt idx="276">
                  <c:v>97.38</c:v>
                </c:pt>
                <c:pt idx="277">
                  <c:v>97.84</c:v>
                </c:pt>
                <c:pt idx="278">
                  <c:v>99.88</c:v>
                </c:pt>
                <c:pt idx="279">
                  <c:v>100.06</c:v>
                </c:pt>
                <c:pt idx="280">
                  <c:v>99.94</c:v>
                </c:pt>
                <c:pt idx="281">
                  <c:v>100.37</c:v>
                </c:pt>
                <c:pt idx="282">
                  <c:v>100.35</c:v>
                </c:pt>
                <c:pt idx="283">
                  <c:v>100.3</c:v>
                </c:pt>
                <c:pt idx="284">
                  <c:v>102.43</c:v>
                </c:pt>
                <c:pt idx="285">
                  <c:v>103.31</c:v>
                </c:pt>
                <c:pt idx="286">
                  <c:v>102.92</c:v>
                </c:pt>
                <c:pt idx="287">
                  <c:v>102.2</c:v>
                </c:pt>
                <c:pt idx="288">
                  <c:v>102.82</c:v>
                </c:pt>
                <c:pt idx="289">
                  <c:v>101.83</c:v>
                </c:pt>
                <c:pt idx="290">
                  <c:v>102.59</c:v>
                </c:pt>
                <c:pt idx="291">
                  <c:v>102.4</c:v>
                </c:pt>
                <c:pt idx="292">
                  <c:v>102.59</c:v>
                </c:pt>
                <c:pt idx="293">
                  <c:v>104.92</c:v>
                </c:pt>
                <c:pt idx="294">
                  <c:v>103.33</c:v>
                </c:pt>
                <c:pt idx="295">
                  <c:v>101.45</c:v>
                </c:pt>
                <c:pt idx="296">
                  <c:v>101.56</c:v>
                </c:pt>
                <c:pt idx="297">
                  <c:v>102.58</c:v>
                </c:pt>
                <c:pt idx="298">
                  <c:v>101.12</c:v>
                </c:pt>
                <c:pt idx="299">
                  <c:v>100.03</c:v>
                </c:pt>
                <c:pt idx="300">
                  <c:v>97.99</c:v>
                </c:pt>
                <c:pt idx="301">
                  <c:v>98.2</c:v>
                </c:pt>
                <c:pt idx="302">
                  <c:v>98.89</c:v>
                </c:pt>
                <c:pt idx="303">
                  <c:v>98.08</c:v>
                </c:pt>
                <c:pt idx="304">
                  <c:v>99.7</c:v>
                </c:pt>
                <c:pt idx="305">
                  <c:v>100.37</c:v>
                </c:pt>
                <c:pt idx="306">
                  <c:v>99.43</c:v>
                </c:pt>
                <c:pt idx="307">
                  <c:v>99.46</c:v>
                </c:pt>
                <c:pt idx="308">
                  <c:v>99.6</c:v>
                </c:pt>
                <c:pt idx="309">
                  <c:v>99.19</c:v>
                </c:pt>
                <c:pt idx="310">
                  <c:v>100.26</c:v>
                </c:pt>
                <c:pt idx="311">
                  <c:v>101.28</c:v>
                </c:pt>
                <c:pt idx="312">
                  <c:v>101.67</c:v>
                </c:pt>
                <c:pt idx="313">
                  <c:v>101.58</c:v>
                </c:pt>
                <c:pt idx="314">
                  <c:v>99.74</c:v>
                </c:pt>
                <c:pt idx="315">
                  <c:v>99.62</c:v>
                </c:pt>
                <c:pt idx="316">
                  <c:v>100.29</c:v>
                </c:pt>
                <c:pt idx="317">
                  <c:v>101.14</c:v>
                </c:pt>
                <c:pt idx="318">
                  <c:v>100.44</c:v>
                </c:pt>
                <c:pt idx="319">
                  <c:v>102.56</c:v>
                </c:pt>
                <c:pt idx="320">
                  <c:v>103.6</c:v>
                </c:pt>
                <c:pt idx="321">
                  <c:v>103.4</c:v>
                </c:pt>
                <c:pt idx="322">
                  <c:v>103.74</c:v>
                </c:pt>
                <c:pt idx="323">
                  <c:v>104.05</c:v>
                </c:pt>
                <c:pt idx="324">
                  <c:v>103.75</c:v>
                </c:pt>
                <c:pt idx="325">
                  <c:v>103.76</c:v>
                </c:pt>
                <c:pt idx="326">
                  <c:v>104.3</c:v>
                </c:pt>
                <c:pt idx="327">
                  <c:v>104.37</c:v>
                </c:pt>
                <c:pt idx="328">
                  <c:v>102.13</c:v>
                </c:pt>
                <c:pt idx="329">
                  <c:v>101.44</c:v>
                </c:pt>
                <c:pt idx="330">
                  <c:v>101.94</c:v>
                </c:pt>
                <c:pt idx="331">
                  <c:v>100.6</c:v>
                </c:pt>
                <c:pt idx="332">
                  <c:v>100.84</c:v>
                </c:pt>
                <c:pt idx="333">
                  <c:v>101.28</c:v>
                </c:pt>
                <c:pt idx="334">
                  <c:v>99.74</c:v>
                </c:pt>
                <c:pt idx="335">
                  <c:v>99.42</c:v>
                </c:pt>
                <c:pt idx="336">
                  <c:v>99.76</c:v>
                </c:pt>
                <c:pt idx="337">
                  <c:v>99.48</c:v>
                </c:pt>
                <c:pt idx="338">
                  <c:v>99.5</c:v>
                </c:pt>
                <c:pt idx="339">
                  <c:v>100.77</c:v>
                </c:pt>
                <c:pt idx="340">
                  <c:v>100.26</c:v>
                </c:pt>
                <c:pt idx="341">
                  <c:v>99.99</c:v>
                </c:pt>
                <c:pt idx="342">
                  <c:v>100.59</c:v>
                </c:pt>
                <c:pt idx="343">
                  <c:v>101.7</c:v>
                </c:pt>
                <c:pt idx="344">
                  <c:v>102.37</c:v>
                </c:pt>
                <c:pt idx="345">
                  <c:v>101.5</c:v>
                </c:pt>
                <c:pt idx="346">
                  <c:v>102.02</c:v>
                </c:pt>
                <c:pt idx="347">
                  <c:v>102.61</c:v>
                </c:pt>
                <c:pt idx="348">
                  <c:v>102.44</c:v>
                </c:pt>
                <c:pt idx="349">
                  <c:v>104.07</c:v>
                </c:pt>
                <c:pt idx="350">
                  <c:v>103.74</c:v>
                </c:pt>
                <c:pt idx="351">
                  <c:v>104.35</c:v>
                </c:pt>
                <c:pt idx="352">
                  <c:v>104.11</c:v>
                </c:pt>
                <c:pt idx="353">
                  <c:v>102.72</c:v>
                </c:pt>
                <c:pt idx="354">
                  <c:v>103.58</c:v>
                </c:pt>
                <c:pt idx="355">
                  <c:v>102.71</c:v>
                </c:pt>
                <c:pt idx="356">
                  <c:v>102.47</c:v>
                </c:pt>
                <c:pt idx="357">
                  <c:v>102.66</c:v>
                </c:pt>
                <c:pt idx="358">
                  <c:v>102.64</c:v>
                </c:pt>
                <c:pt idx="359">
                  <c:v>102.48</c:v>
                </c:pt>
                <c:pt idx="360">
                  <c:v>102.66</c:v>
                </c:pt>
                <c:pt idx="361">
                  <c:v>104.41</c:v>
                </c:pt>
                <c:pt idx="362">
                  <c:v>104.35</c:v>
                </c:pt>
                <c:pt idx="363">
                  <c:v>104.4</c:v>
                </c:pt>
                <c:pt idx="364">
                  <c:v>106.53</c:v>
                </c:pt>
                <c:pt idx="365">
                  <c:v>106.91</c:v>
                </c:pt>
                <c:pt idx="366">
                  <c:v>106.9</c:v>
                </c:pt>
                <c:pt idx="367">
                  <c:v>106.36</c:v>
                </c:pt>
                <c:pt idx="368">
                  <c:v>105.97</c:v>
                </c:pt>
                <c:pt idx="369">
                  <c:v>106.43</c:v>
                </c:pt>
                <c:pt idx="370">
                  <c:v>107.26</c:v>
                </c:pt>
                <c:pt idx="371">
                  <c:v>106.17</c:v>
                </c:pt>
                <c:pt idx="372">
                  <c:v>106.03</c:v>
                </c:pt>
                <c:pt idx="373">
                  <c:v>106.5</c:v>
                </c:pt>
                <c:pt idx="374">
                  <c:v>105.84</c:v>
                </c:pt>
                <c:pt idx="375">
                  <c:v>105.74</c:v>
                </c:pt>
                <c:pt idx="376">
                  <c:v>105.37</c:v>
                </c:pt>
                <c:pt idx="377">
                  <c:v>105.34</c:v>
                </c:pt>
                <c:pt idx="378">
                  <c:v>104.48</c:v>
                </c:pt>
                <c:pt idx="379">
                  <c:v>104.06</c:v>
                </c:pt>
                <c:pt idx="380">
                  <c:v>103.53</c:v>
                </c:pt>
                <c:pt idx="381">
                  <c:v>103.4</c:v>
                </c:pt>
                <c:pt idx="382">
                  <c:v>102.29</c:v>
                </c:pt>
                <c:pt idx="383">
                  <c:v>102.93</c:v>
                </c:pt>
                <c:pt idx="384">
                  <c:v>100.83</c:v>
                </c:pt>
                <c:pt idx="385">
                  <c:v>100.91</c:v>
                </c:pt>
                <c:pt idx="386">
                  <c:v>99.96</c:v>
                </c:pt>
                <c:pt idx="387">
                  <c:v>101.2</c:v>
                </c:pt>
                <c:pt idx="388">
                  <c:v>103.19</c:v>
                </c:pt>
                <c:pt idx="389">
                  <c:v>103.13</c:v>
                </c:pt>
                <c:pt idx="390">
                  <c:v>104.59</c:v>
                </c:pt>
                <c:pt idx="391">
                  <c:v>104.42</c:v>
                </c:pt>
                <c:pt idx="392">
                  <c:v>103.12</c:v>
                </c:pt>
                <c:pt idx="393">
                  <c:v>102.07</c:v>
                </c:pt>
                <c:pt idx="394">
                  <c:v>102.09</c:v>
                </c:pt>
                <c:pt idx="395">
                  <c:v>101.67</c:v>
                </c:pt>
                <c:pt idx="396">
                  <c:v>100.97</c:v>
                </c:pt>
                <c:pt idx="397">
                  <c:v>100.27</c:v>
                </c:pt>
                <c:pt idx="398">
                  <c:v>98.16999999999998</c:v>
                </c:pt>
                <c:pt idx="399">
                  <c:v>97.88</c:v>
                </c:pt>
                <c:pt idx="400">
                  <c:v>98.29</c:v>
                </c:pt>
                <c:pt idx="401">
                  <c:v>97.38</c:v>
                </c:pt>
                <c:pt idx="402">
                  <c:v>96.92</c:v>
                </c:pt>
                <c:pt idx="403">
                  <c:v>97.34</c:v>
                </c:pt>
                <c:pt idx="404">
                  <c:v>97.65</c:v>
                </c:pt>
                <c:pt idx="405">
                  <c:v>98.08</c:v>
                </c:pt>
                <c:pt idx="406">
                  <c:v>97.37</c:v>
                </c:pt>
                <c:pt idx="407">
                  <c:v>97.59</c:v>
                </c:pt>
                <c:pt idx="408">
                  <c:v>95.58</c:v>
                </c:pt>
                <c:pt idx="409">
                  <c:v>97.35</c:v>
                </c:pt>
                <c:pt idx="410">
                  <c:v>96.41</c:v>
                </c:pt>
                <c:pt idx="411">
                  <c:v>94.48</c:v>
                </c:pt>
                <c:pt idx="412">
                  <c:v>96.07</c:v>
                </c:pt>
                <c:pt idx="413">
                  <c:v>93.96</c:v>
                </c:pt>
                <c:pt idx="414">
                  <c:v>93.65</c:v>
                </c:pt>
                <c:pt idx="415">
                  <c:v>93.35</c:v>
                </c:pt>
                <c:pt idx="416">
                  <c:v>93.86</c:v>
                </c:pt>
                <c:pt idx="417">
                  <c:v>93.88</c:v>
                </c:pt>
                <c:pt idx="418">
                  <c:v>94.55</c:v>
                </c:pt>
                <c:pt idx="419">
                  <c:v>95.96</c:v>
                </c:pt>
                <c:pt idx="420">
                  <c:v>92.88</c:v>
                </c:pt>
                <c:pt idx="421">
                  <c:v>95.54</c:v>
                </c:pt>
                <c:pt idx="422">
                  <c:v>94.45</c:v>
                </c:pt>
                <c:pt idx="423">
                  <c:v>93.29</c:v>
                </c:pt>
                <c:pt idx="424">
                  <c:v>92.66</c:v>
                </c:pt>
                <c:pt idx="425">
                  <c:v>92.75</c:v>
                </c:pt>
                <c:pt idx="426">
                  <c:v>91.66999999999998</c:v>
                </c:pt>
                <c:pt idx="427">
                  <c:v>92.83</c:v>
                </c:pt>
                <c:pt idx="428">
                  <c:v>92.27</c:v>
                </c:pt>
                <c:pt idx="429">
                  <c:v>92.92</c:v>
                </c:pt>
                <c:pt idx="430">
                  <c:v>94.88</c:v>
                </c:pt>
                <c:pt idx="431">
                  <c:v>94.42</c:v>
                </c:pt>
                <c:pt idx="432">
                  <c:v>93.07</c:v>
                </c:pt>
                <c:pt idx="433">
                  <c:v>92.41</c:v>
                </c:pt>
                <c:pt idx="434">
                  <c:v>91.52</c:v>
                </c:pt>
                <c:pt idx="435">
                  <c:v>91.56</c:v>
                </c:pt>
                <c:pt idx="436">
                  <c:v>92.8</c:v>
                </c:pt>
                <c:pt idx="437">
                  <c:v>92.53</c:v>
                </c:pt>
                <c:pt idx="438">
                  <c:v>93.54</c:v>
                </c:pt>
                <c:pt idx="439">
                  <c:v>94.57</c:v>
                </c:pt>
                <c:pt idx="440">
                  <c:v>91.16</c:v>
                </c:pt>
                <c:pt idx="441">
                  <c:v>90.73</c:v>
                </c:pt>
                <c:pt idx="442">
                  <c:v>91.01</c:v>
                </c:pt>
                <c:pt idx="443">
                  <c:v>89.74</c:v>
                </c:pt>
                <c:pt idx="444">
                  <c:v>90.34</c:v>
                </c:pt>
                <c:pt idx="445">
                  <c:v>88.85</c:v>
                </c:pt>
                <c:pt idx="446">
                  <c:v>87.31</c:v>
                </c:pt>
                <c:pt idx="447">
                  <c:v>85.77</c:v>
                </c:pt>
                <c:pt idx="448">
                  <c:v>85.82</c:v>
                </c:pt>
                <c:pt idx="449">
                  <c:v>85.74</c:v>
                </c:pt>
                <c:pt idx="450">
                  <c:v>81.84</c:v>
                </c:pt>
                <c:pt idx="451">
                  <c:v>81.78</c:v>
                </c:pt>
                <c:pt idx="452">
                  <c:v>82.7</c:v>
                </c:pt>
                <c:pt idx="453">
                  <c:v>82.75</c:v>
                </c:pt>
                <c:pt idx="454">
                  <c:v>82.71</c:v>
                </c:pt>
                <c:pt idx="455">
                  <c:v>82.81</c:v>
                </c:pt>
                <c:pt idx="456">
                  <c:v>80.52</c:v>
                </c:pt>
                <c:pt idx="457">
                  <c:v>82.09</c:v>
                </c:pt>
                <c:pt idx="458">
                  <c:v>81.01</c:v>
                </c:pt>
                <c:pt idx="459">
                  <c:v>80.93</c:v>
                </c:pt>
              </c:numCache>
            </c:numRef>
          </c:val>
          <c:smooth val="0"/>
        </c:ser>
        <c:dLbls>
          <c:showLegendKey val="0"/>
          <c:showVal val="0"/>
          <c:showCatName val="0"/>
          <c:showSerName val="0"/>
          <c:showPercent val="0"/>
          <c:showBubbleSize val="0"/>
        </c:dLbls>
        <c:marker val="1"/>
        <c:smooth val="0"/>
        <c:axId val="-2124329176"/>
        <c:axId val="-2124332952"/>
      </c:lineChart>
      <c:dateAx>
        <c:axId val="-2124329176"/>
        <c:scaling>
          <c:orientation val="minMax"/>
        </c:scaling>
        <c:delete val="0"/>
        <c:axPos val="b"/>
        <c:numFmt formatCode="d\.m\.yyyy" sourceLinked="1"/>
        <c:majorTickMark val="out"/>
        <c:minorTickMark val="none"/>
        <c:tickLblPos val="nextTo"/>
        <c:txPr>
          <a:bodyPr/>
          <a:lstStyle/>
          <a:p>
            <a:pPr>
              <a:defRPr sz="1200"/>
            </a:pPr>
            <a:endParaRPr lang="fi-FI"/>
          </a:p>
        </c:txPr>
        <c:crossAx val="-2124332952"/>
        <c:crosses val="autoZero"/>
        <c:auto val="1"/>
        <c:lblOffset val="100"/>
        <c:baseTimeUnit val="days"/>
      </c:dateAx>
      <c:valAx>
        <c:axId val="-2124332952"/>
        <c:scaling>
          <c:orientation val="minMax"/>
          <c:min val="80.0"/>
        </c:scaling>
        <c:delete val="0"/>
        <c:axPos val="l"/>
        <c:majorGridlines/>
        <c:numFmt formatCode="General&quot; USD&quot;" sourceLinked="0"/>
        <c:majorTickMark val="out"/>
        <c:minorTickMark val="none"/>
        <c:tickLblPos val="nextTo"/>
        <c:txPr>
          <a:bodyPr/>
          <a:lstStyle/>
          <a:p>
            <a:pPr>
              <a:defRPr sz="1200"/>
            </a:pPr>
            <a:endParaRPr lang="fi-FI"/>
          </a:p>
        </c:txPr>
        <c:crossAx val="-2124329176"/>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v>Vix -indeksi</c:v>
          </c:tx>
          <c:marker>
            <c:symbol val="none"/>
          </c:marker>
          <c:cat>
            <c:numRef>
              <c:f>Volatiliteetti!$D$4:$D$259</c:f>
              <c:numCache>
                <c:formatCode>m/d/yyyy</c:formatCode>
                <c:ptCount val="256"/>
                <c:pt idx="0" formatCode="d\.m\.yyyy">
                  <c:v>41562.0</c:v>
                </c:pt>
                <c:pt idx="1">
                  <c:v>41563.0</c:v>
                </c:pt>
                <c:pt idx="2">
                  <c:v>41564.0</c:v>
                </c:pt>
                <c:pt idx="3">
                  <c:v>41565.0</c:v>
                </c:pt>
                <c:pt idx="4">
                  <c:v>41568.0</c:v>
                </c:pt>
                <c:pt idx="5">
                  <c:v>41569.0</c:v>
                </c:pt>
                <c:pt idx="6">
                  <c:v>41570.0</c:v>
                </c:pt>
                <c:pt idx="7">
                  <c:v>41571.0</c:v>
                </c:pt>
                <c:pt idx="8">
                  <c:v>41572.0</c:v>
                </c:pt>
                <c:pt idx="9">
                  <c:v>41575.0</c:v>
                </c:pt>
                <c:pt idx="10">
                  <c:v>41576.0</c:v>
                </c:pt>
                <c:pt idx="11">
                  <c:v>41577.0</c:v>
                </c:pt>
                <c:pt idx="12">
                  <c:v>41578.0</c:v>
                </c:pt>
                <c:pt idx="13">
                  <c:v>41579.0</c:v>
                </c:pt>
                <c:pt idx="14">
                  <c:v>41582.0</c:v>
                </c:pt>
                <c:pt idx="15">
                  <c:v>41583.0</c:v>
                </c:pt>
                <c:pt idx="16">
                  <c:v>41584.0</c:v>
                </c:pt>
                <c:pt idx="17">
                  <c:v>41585.0</c:v>
                </c:pt>
                <c:pt idx="18">
                  <c:v>41586.0</c:v>
                </c:pt>
                <c:pt idx="19">
                  <c:v>41589.0</c:v>
                </c:pt>
                <c:pt idx="20">
                  <c:v>41590.0</c:v>
                </c:pt>
                <c:pt idx="21">
                  <c:v>41591.0</c:v>
                </c:pt>
                <c:pt idx="22">
                  <c:v>41592.0</c:v>
                </c:pt>
                <c:pt idx="23">
                  <c:v>41593.0</c:v>
                </c:pt>
                <c:pt idx="24">
                  <c:v>41596.0</c:v>
                </c:pt>
                <c:pt idx="25">
                  <c:v>41597.0</c:v>
                </c:pt>
                <c:pt idx="26">
                  <c:v>41598.0</c:v>
                </c:pt>
                <c:pt idx="27">
                  <c:v>41599.0</c:v>
                </c:pt>
                <c:pt idx="28">
                  <c:v>41600.0</c:v>
                </c:pt>
                <c:pt idx="29">
                  <c:v>41603.0</c:v>
                </c:pt>
                <c:pt idx="30">
                  <c:v>41604.0</c:v>
                </c:pt>
                <c:pt idx="31">
                  <c:v>41605.0</c:v>
                </c:pt>
                <c:pt idx="32">
                  <c:v>41606.0</c:v>
                </c:pt>
                <c:pt idx="33">
                  <c:v>41607.0</c:v>
                </c:pt>
                <c:pt idx="34">
                  <c:v>41610.0</c:v>
                </c:pt>
                <c:pt idx="35">
                  <c:v>41611.0</c:v>
                </c:pt>
                <c:pt idx="36">
                  <c:v>41612.0</c:v>
                </c:pt>
                <c:pt idx="37">
                  <c:v>41613.0</c:v>
                </c:pt>
                <c:pt idx="38">
                  <c:v>41614.0</c:v>
                </c:pt>
                <c:pt idx="39">
                  <c:v>41617.0</c:v>
                </c:pt>
                <c:pt idx="40">
                  <c:v>41618.0</c:v>
                </c:pt>
                <c:pt idx="41">
                  <c:v>41619.0</c:v>
                </c:pt>
                <c:pt idx="42">
                  <c:v>41620.0</c:v>
                </c:pt>
                <c:pt idx="43">
                  <c:v>41621.0</c:v>
                </c:pt>
                <c:pt idx="44">
                  <c:v>41624.0</c:v>
                </c:pt>
                <c:pt idx="45">
                  <c:v>41625.0</c:v>
                </c:pt>
                <c:pt idx="46">
                  <c:v>41626.0</c:v>
                </c:pt>
                <c:pt idx="47">
                  <c:v>41627.0</c:v>
                </c:pt>
                <c:pt idx="48">
                  <c:v>41628.0</c:v>
                </c:pt>
                <c:pt idx="49">
                  <c:v>41631.0</c:v>
                </c:pt>
                <c:pt idx="50">
                  <c:v>41635.0</c:v>
                </c:pt>
                <c:pt idx="51">
                  <c:v>41638.0</c:v>
                </c:pt>
                <c:pt idx="52">
                  <c:v>41641.0</c:v>
                </c:pt>
                <c:pt idx="53">
                  <c:v>41642.0</c:v>
                </c:pt>
                <c:pt idx="54">
                  <c:v>41645.0</c:v>
                </c:pt>
                <c:pt idx="55">
                  <c:v>41646.0</c:v>
                </c:pt>
                <c:pt idx="56">
                  <c:v>41647.0</c:v>
                </c:pt>
                <c:pt idx="57">
                  <c:v>41648.0</c:v>
                </c:pt>
                <c:pt idx="58">
                  <c:v>41649.0</c:v>
                </c:pt>
                <c:pt idx="59">
                  <c:v>41652.0</c:v>
                </c:pt>
                <c:pt idx="60">
                  <c:v>41653.0</c:v>
                </c:pt>
                <c:pt idx="61">
                  <c:v>41654.0</c:v>
                </c:pt>
                <c:pt idx="62">
                  <c:v>41655.0</c:v>
                </c:pt>
                <c:pt idx="63">
                  <c:v>41656.0</c:v>
                </c:pt>
                <c:pt idx="64">
                  <c:v>41659.0</c:v>
                </c:pt>
                <c:pt idx="65">
                  <c:v>41660.0</c:v>
                </c:pt>
                <c:pt idx="66">
                  <c:v>41661.0</c:v>
                </c:pt>
                <c:pt idx="67">
                  <c:v>41662.0</c:v>
                </c:pt>
                <c:pt idx="68">
                  <c:v>41663.0</c:v>
                </c:pt>
                <c:pt idx="69">
                  <c:v>41666.0</c:v>
                </c:pt>
                <c:pt idx="70">
                  <c:v>41667.0</c:v>
                </c:pt>
                <c:pt idx="71">
                  <c:v>41668.0</c:v>
                </c:pt>
                <c:pt idx="72">
                  <c:v>41669.0</c:v>
                </c:pt>
                <c:pt idx="73">
                  <c:v>41670.0</c:v>
                </c:pt>
                <c:pt idx="74">
                  <c:v>41673.0</c:v>
                </c:pt>
                <c:pt idx="75">
                  <c:v>41674.0</c:v>
                </c:pt>
                <c:pt idx="76">
                  <c:v>41675.0</c:v>
                </c:pt>
                <c:pt idx="77">
                  <c:v>41676.0</c:v>
                </c:pt>
                <c:pt idx="78">
                  <c:v>41677.0</c:v>
                </c:pt>
                <c:pt idx="79">
                  <c:v>41680.0</c:v>
                </c:pt>
                <c:pt idx="80">
                  <c:v>41681.0</c:v>
                </c:pt>
                <c:pt idx="81">
                  <c:v>41682.0</c:v>
                </c:pt>
                <c:pt idx="82">
                  <c:v>41683.0</c:v>
                </c:pt>
                <c:pt idx="83">
                  <c:v>41684.0</c:v>
                </c:pt>
                <c:pt idx="84">
                  <c:v>41687.0</c:v>
                </c:pt>
                <c:pt idx="85">
                  <c:v>41688.0</c:v>
                </c:pt>
                <c:pt idx="86">
                  <c:v>41689.0</c:v>
                </c:pt>
                <c:pt idx="87">
                  <c:v>41690.0</c:v>
                </c:pt>
                <c:pt idx="88">
                  <c:v>41691.0</c:v>
                </c:pt>
                <c:pt idx="89">
                  <c:v>41694.0</c:v>
                </c:pt>
                <c:pt idx="90">
                  <c:v>41695.0</c:v>
                </c:pt>
                <c:pt idx="91">
                  <c:v>41696.0</c:v>
                </c:pt>
                <c:pt idx="92">
                  <c:v>41697.0</c:v>
                </c:pt>
                <c:pt idx="93">
                  <c:v>41698.0</c:v>
                </c:pt>
                <c:pt idx="94">
                  <c:v>41701.0</c:v>
                </c:pt>
                <c:pt idx="95">
                  <c:v>41702.0</c:v>
                </c:pt>
                <c:pt idx="96">
                  <c:v>41703.0</c:v>
                </c:pt>
                <c:pt idx="97">
                  <c:v>41704.0</c:v>
                </c:pt>
                <c:pt idx="98">
                  <c:v>41705.0</c:v>
                </c:pt>
                <c:pt idx="99">
                  <c:v>41708.0</c:v>
                </c:pt>
                <c:pt idx="100">
                  <c:v>41709.0</c:v>
                </c:pt>
                <c:pt idx="101">
                  <c:v>41710.0</c:v>
                </c:pt>
                <c:pt idx="102">
                  <c:v>41711.0</c:v>
                </c:pt>
                <c:pt idx="103">
                  <c:v>41712.0</c:v>
                </c:pt>
                <c:pt idx="104">
                  <c:v>41715.0</c:v>
                </c:pt>
                <c:pt idx="105">
                  <c:v>41716.0</c:v>
                </c:pt>
                <c:pt idx="106">
                  <c:v>41717.0</c:v>
                </c:pt>
                <c:pt idx="107">
                  <c:v>41718.0</c:v>
                </c:pt>
                <c:pt idx="108">
                  <c:v>41719.0</c:v>
                </c:pt>
                <c:pt idx="109">
                  <c:v>41722.0</c:v>
                </c:pt>
                <c:pt idx="110">
                  <c:v>41723.0</c:v>
                </c:pt>
                <c:pt idx="111">
                  <c:v>41724.0</c:v>
                </c:pt>
                <c:pt idx="112">
                  <c:v>41725.0</c:v>
                </c:pt>
                <c:pt idx="113">
                  <c:v>41726.0</c:v>
                </c:pt>
                <c:pt idx="114">
                  <c:v>41729.0</c:v>
                </c:pt>
                <c:pt idx="115">
                  <c:v>41730.0</c:v>
                </c:pt>
                <c:pt idx="116">
                  <c:v>41731.0</c:v>
                </c:pt>
                <c:pt idx="117">
                  <c:v>41732.0</c:v>
                </c:pt>
                <c:pt idx="118">
                  <c:v>41733.0</c:v>
                </c:pt>
                <c:pt idx="119">
                  <c:v>41736.0</c:v>
                </c:pt>
                <c:pt idx="120">
                  <c:v>41737.0</c:v>
                </c:pt>
                <c:pt idx="121">
                  <c:v>41738.0</c:v>
                </c:pt>
                <c:pt idx="122">
                  <c:v>41739.0</c:v>
                </c:pt>
                <c:pt idx="123">
                  <c:v>41740.0</c:v>
                </c:pt>
                <c:pt idx="124">
                  <c:v>41743.0</c:v>
                </c:pt>
                <c:pt idx="125">
                  <c:v>41744.0</c:v>
                </c:pt>
                <c:pt idx="126">
                  <c:v>41745.0</c:v>
                </c:pt>
                <c:pt idx="127">
                  <c:v>41746.0</c:v>
                </c:pt>
                <c:pt idx="128">
                  <c:v>41751.0</c:v>
                </c:pt>
                <c:pt idx="129">
                  <c:v>41752.0</c:v>
                </c:pt>
                <c:pt idx="130">
                  <c:v>41753.0</c:v>
                </c:pt>
                <c:pt idx="131">
                  <c:v>41754.0</c:v>
                </c:pt>
                <c:pt idx="132">
                  <c:v>41757.0</c:v>
                </c:pt>
                <c:pt idx="133">
                  <c:v>41758.0</c:v>
                </c:pt>
                <c:pt idx="134">
                  <c:v>41759.0</c:v>
                </c:pt>
                <c:pt idx="135">
                  <c:v>41761.0</c:v>
                </c:pt>
                <c:pt idx="136">
                  <c:v>41764.0</c:v>
                </c:pt>
                <c:pt idx="137">
                  <c:v>41765.0</c:v>
                </c:pt>
                <c:pt idx="138">
                  <c:v>41766.0</c:v>
                </c:pt>
                <c:pt idx="139">
                  <c:v>41767.0</c:v>
                </c:pt>
                <c:pt idx="140">
                  <c:v>41768.0</c:v>
                </c:pt>
                <c:pt idx="141">
                  <c:v>41771.0</c:v>
                </c:pt>
                <c:pt idx="142">
                  <c:v>41772.0</c:v>
                </c:pt>
                <c:pt idx="143">
                  <c:v>41773.0</c:v>
                </c:pt>
                <c:pt idx="144">
                  <c:v>41774.0</c:v>
                </c:pt>
                <c:pt idx="145">
                  <c:v>41775.0</c:v>
                </c:pt>
                <c:pt idx="146">
                  <c:v>41778.0</c:v>
                </c:pt>
                <c:pt idx="147">
                  <c:v>41779.0</c:v>
                </c:pt>
                <c:pt idx="148">
                  <c:v>41780.0</c:v>
                </c:pt>
                <c:pt idx="149">
                  <c:v>41781.0</c:v>
                </c:pt>
                <c:pt idx="150">
                  <c:v>41782.0</c:v>
                </c:pt>
                <c:pt idx="151">
                  <c:v>41785.0</c:v>
                </c:pt>
                <c:pt idx="152">
                  <c:v>41786.0</c:v>
                </c:pt>
                <c:pt idx="153">
                  <c:v>41787.0</c:v>
                </c:pt>
                <c:pt idx="154">
                  <c:v>41788.0</c:v>
                </c:pt>
                <c:pt idx="155">
                  <c:v>41789.0</c:v>
                </c:pt>
                <c:pt idx="156">
                  <c:v>41792.0</c:v>
                </c:pt>
                <c:pt idx="157">
                  <c:v>41793.0</c:v>
                </c:pt>
                <c:pt idx="158">
                  <c:v>41794.0</c:v>
                </c:pt>
                <c:pt idx="159">
                  <c:v>41795.0</c:v>
                </c:pt>
                <c:pt idx="160">
                  <c:v>41796.0</c:v>
                </c:pt>
                <c:pt idx="161">
                  <c:v>41799.0</c:v>
                </c:pt>
                <c:pt idx="162">
                  <c:v>41800.0</c:v>
                </c:pt>
                <c:pt idx="163">
                  <c:v>41801.0</c:v>
                </c:pt>
                <c:pt idx="164">
                  <c:v>41802.0</c:v>
                </c:pt>
                <c:pt idx="165">
                  <c:v>41803.0</c:v>
                </c:pt>
                <c:pt idx="166">
                  <c:v>41806.0</c:v>
                </c:pt>
                <c:pt idx="167">
                  <c:v>41807.0</c:v>
                </c:pt>
                <c:pt idx="168">
                  <c:v>41808.0</c:v>
                </c:pt>
                <c:pt idx="169">
                  <c:v>41809.0</c:v>
                </c:pt>
                <c:pt idx="170">
                  <c:v>41810.0</c:v>
                </c:pt>
                <c:pt idx="171">
                  <c:v>41813.0</c:v>
                </c:pt>
                <c:pt idx="172">
                  <c:v>41814.0</c:v>
                </c:pt>
                <c:pt idx="173">
                  <c:v>41815.0</c:v>
                </c:pt>
                <c:pt idx="174">
                  <c:v>41816.0</c:v>
                </c:pt>
                <c:pt idx="175">
                  <c:v>41817.0</c:v>
                </c:pt>
                <c:pt idx="176">
                  <c:v>41820.0</c:v>
                </c:pt>
                <c:pt idx="177">
                  <c:v>41821.0</c:v>
                </c:pt>
                <c:pt idx="178">
                  <c:v>41822.0</c:v>
                </c:pt>
                <c:pt idx="179">
                  <c:v>41823.0</c:v>
                </c:pt>
                <c:pt idx="180">
                  <c:v>41824.0</c:v>
                </c:pt>
                <c:pt idx="181">
                  <c:v>41827.0</c:v>
                </c:pt>
                <c:pt idx="182">
                  <c:v>41828.0</c:v>
                </c:pt>
                <c:pt idx="183">
                  <c:v>41829.0</c:v>
                </c:pt>
                <c:pt idx="184">
                  <c:v>41830.0</c:v>
                </c:pt>
                <c:pt idx="185">
                  <c:v>41831.0</c:v>
                </c:pt>
                <c:pt idx="186">
                  <c:v>41834.0</c:v>
                </c:pt>
                <c:pt idx="187">
                  <c:v>41835.0</c:v>
                </c:pt>
                <c:pt idx="188">
                  <c:v>41836.0</c:v>
                </c:pt>
                <c:pt idx="189">
                  <c:v>41837.0</c:v>
                </c:pt>
                <c:pt idx="190">
                  <c:v>41838.0</c:v>
                </c:pt>
                <c:pt idx="191">
                  <c:v>41841.0</c:v>
                </c:pt>
                <c:pt idx="192">
                  <c:v>41842.0</c:v>
                </c:pt>
                <c:pt idx="193">
                  <c:v>41843.0</c:v>
                </c:pt>
                <c:pt idx="194">
                  <c:v>41844.0</c:v>
                </c:pt>
                <c:pt idx="195">
                  <c:v>41845.0</c:v>
                </c:pt>
                <c:pt idx="196">
                  <c:v>41848.0</c:v>
                </c:pt>
                <c:pt idx="197">
                  <c:v>41849.0</c:v>
                </c:pt>
                <c:pt idx="198">
                  <c:v>41850.0</c:v>
                </c:pt>
                <c:pt idx="199">
                  <c:v>41851.0</c:v>
                </c:pt>
                <c:pt idx="200">
                  <c:v>41852.0</c:v>
                </c:pt>
                <c:pt idx="201">
                  <c:v>41855.0</c:v>
                </c:pt>
                <c:pt idx="202">
                  <c:v>41856.0</c:v>
                </c:pt>
                <c:pt idx="203">
                  <c:v>41857.0</c:v>
                </c:pt>
                <c:pt idx="204">
                  <c:v>41858.0</c:v>
                </c:pt>
                <c:pt idx="205">
                  <c:v>41859.0</c:v>
                </c:pt>
                <c:pt idx="206">
                  <c:v>41862.0</c:v>
                </c:pt>
                <c:pt idx="207">
                  <c:v>41863.0</c:v>
                </c:pt>
                <c:pt idx="208">
                  <c:v>41864.0</c:v>
                </c:pt>
                <c:pt idx="209">
                  <c:v>41865.0</c:v>
                </c:pt>
                <c:pt idx="210">
                  <c:v>41866.0</c:v>
                </c:pt>
                <c:pt idx="211">
                  <c:v>41869.0</c:v>
                </c:pt>
                <c:pt idx="212">
                  <c:v>41870.0</c:v>
                </c:pt>
                <c:pt idx="213">
                  <c:v>41871.0</c:v>
                </c:pt>
                <c:pt idx="214">
                  <c:v>41872.0</c:v>
                </c:pt>
                <c:pt idx="215">
                  <c:v>41873.0</c:v>
                </c:pt>
                <c:pt idx="216">
                  <c:v>41876.0</c:v>
                </c:pt>
                <c:pt idx="217">
                  <c:v>41877.0</c:v>
                </c:pt>
                <c:pt idx="218">
                  <c:v>41878.0</c:v>
                </c:pt>
                <c:pt idx="219">
                  <c:v>41879.0</c:v>
                </c:pt>
                <c:pt idx="220">
                  <c:v>41880.0</c:v>
                </c:pt>
                <c:pt idx="221">
                  <c:v>41883.0</c:v>
                </c:pt>
                <c:pt idx="222">
                  <c:v>41884.0</c:v>
                </c:pt>
                <c:pt idx="223">
                  <c:v>41885.0</c:v>
                </c:pt>
                <c:pt idx="224">
                  <c:v>41886.0</c:v>
                </c:pt>
                <c:pt idx="225">
                  <c:v>41887.0</c:v>
                </c:pt>
                <c:pt idx="226">
                  <c:v>41890.0</c:v>
                </c:pt>
                <c:pt idx="227">
                  <c:v>41891.0</c:v>
                </c:pt>
                <c:pt idx="228">
                  <c:v>41892.0</c:v>
                </c:pt>
                <c:pt idx="229">
                  <c:v>41893.0</c:v>
                </c:pt>
                <c:pt idx="230">
                  <c:v>41894.0</c:v>
                </c:pt>
                <c:pt idx="231">
                  <c:v>41897.0</c:v>
                </c:pt>
                <c:pt idx="232">
                  <c:v>41898.0</c:v>
                </c:pt>
                <c:pt idx="233">
                  <c:v>41899.0</c:v>
                </c:pt>
                <c:pt idx="234">
                  <c:v>41900.0</c:v>
                </c:pt>
                <c:pt idx="235">
                  <c:v>41901.0</c:v>
                </c:pt>
                <c:pt idx="236">
                  <c:v>41904.0</c:v>
                </c:pt>
                <c:pt idx="237">
                  <c:v>41905.0</c:v>
                </c:pt>
                <c:pt idx="238">
                  <c:v>41906.0</c:v>
                </c:pt>
                <c:pt idx="239">
                  <c:v>41907.0</c:v>
                </c:pt>
                <c:pt idx="240">
                  <c:v>41908.0</c:v>
                </c:pt>
                <c:pt idx="241">
                  <c:v>41911.0</c:v>
                </c:pt>
                <c:pt idx="242">
                  <c:v>41912.0</c:v>
                </c:pt>
                <c:pt idx="243">
                  <c:v>41913.0</c:v>
                </c:pt>
                <c:pt idx="244">
                  <c:v>41914.0</c:v>
                </c:pt>
                <c:pt idx="245">
                  <c:v>41918.0</c:v>
                </c:pt>
                <c:pt idx="246">
                  <c:v>41919.0</c:v>
                </c:pt>
                <c:pt idx="247">
                  <c:v>41920.0</c:v>
                </c:pt>
                <c:pt idx="248">
                  <c:v>41921.0</c:v>
                </c:pt>
                <c:pt idx="249">
                  <c:v>41922.0</c:v>
                </c:pt>
                <c:pt idx="250">
                  <c:v>41925.0</c:v>
                </c:pt>
                <c:pt idx="251">
                  <c:v>41926.0</c:v>
                </c:pt>
                <c:pt idx="252">
                  <c:v>41927.0</c:v>
                </c:pt>
                <c:pt idx="253">
                  <c:v>41928.0</c:v>
                </c:pt>
                <c:pt idx="254">
                  <c:v>41929.0</c:v>
                </c:pt>
                <c:pt idx="255">
                  <c:v>41932.0</c:v>
                </c:pt>
              </c:numCache>
            </c:numRef>
          </c:cat>
          <c:val>
            <c:numRef>
              <c:f>Volatiliteetti!$B$4:$B$259</c:f>
              <c:numCache>
                <c:formatCode>General</c:formatCode>
                <c:ptCount val="256"/>
                <c:pt idx="0">
                  <c:v>18.66</c:v>
                </c:pt>
                <c:pt idx="1">
                  <c:v>14.71</c:v>
                </c:pt>
                <c:pt idx="2">
                  <c:v>13.48</c:v>
                </c:pt>
                <c:pt idx="3">
                  <c:v>13.04</c:v>
                </c:pt>
                <c:pt idx="4">
                  <c:v>13.16</c:v>
                </c:pt>
                <c:pt idx="5">
                  <c:v>13.33</c:v>
                </c:pt>
                <c:pt idx="6">
                  <c:v>13.42</c:v>
                </c:pt>
                <c:pt idx="7">
                  <c:v>13.2</c:v>
                </c:pt>
                <c:pt idx="8">
                  <c:v>13.09</c:v>
                </c:pt>
                <c:pt idx="9">
                  <c:v>13.31</c:v>
                </c:pt>
                <c:pt idx="10">
                  <c:v>13.41</c:v>
                </c:pt>
                <c:pt idx="11">
                  <c:v>13.65</c:v>
                </c:pt>
                <c:pt idx="12">
                  <c:v>13.75</c:v>
                </c:pt>
                <c:pt idx="13">
                  <c:v>13.28</c:v>
                </c:pt>
                <c:pt idx="14">
                  <c:v>12.93</c:v>
                </c:pt>
                <c:pt idx="15">
                  <c:v>13.27</c:v>
                </c:pt>
                <c:pt idx="16">
                  <c:v>12.67</c:v>
                </c:pt>
                <c:pt idx="17">
                  <c:v>13.91</c:v>
                </c:pt>
                <c:pt idx="18">
                  <c:v>12.9</c:v>
                </c:pt>
                <c:pt idx="19">
                  <c:v>12.53</c:v>
                </c:pt>
                <c:pt idx="20">
                  <c:v>12.82</c:v>
                </c:pt>
                <c:pt idx="21">
                  <c:v>12.52</c:v>
                </c:pt>
                <c:pt idx="22">
                  <c:v>12.37</c:v>
                </c:pt>
                <c:pt idx="23">
                  <c:v>12.19</c:v>
                </c:pt>
                <c:pt idx="24">
                  <c:v>13.1</c:v>
                </c:pt>
                <c:pt idx="25">
                  <c:v>13.39</c:v>
                </c:pt>
                <c:pt idx="26">
                  <c:v>13.4</c:v>
                </c:pt>
                <c:pt idx="27">
                  <c:v>12.66</c:v>
                </c:pt>
                <c:pt idx="28">
                  <c:v>12.26</c:v>
                </c:pt>
                <c:pt idx="29">
                  <c:v>12.79</c:v>
                </c:pt>
                <c:pt idx="30">
                  <c:v>12.81</c:v>
                </c:pt>
                <c:pt idx="31">
                  <c:v>12.98</c:v>
                </c:pt>
                <c:pt idx="32">
                  <c:v>13.7</c:v>
                </c:pt>
                <c:pt idx="33">
                  <c:v>14.23</c:v>
                </c:pt>
                <c:pt idx="34">
                  <c:v>14.55</c:v>
                </c:pt>
                <c:pt idx="35">
                  <c:v>14.7</c:v>
                </c:pt>
                <c:pt idx="36">
                  <c:v>15.08</c:v>
                </c:pt>
                <c:pt idx="37">
                  <c:v>13.79</c:v>
                </c:pt>
                <c:pt idx="38">
                  <c:v>13.49</c:v>
                </c:pt>
                <c:pt idx="39">
                  <c:v>13.91</c:v>
                </c:pt>
                <c:pt idx="40">
                  <c:v>15.42</c:v>
                </c:pt>
                <c:pt idx="41">
                  <c:v>15.54</c:v>
                </c:pt>
                <c:pt idx="42">
                  <c:v>15.76</c:v>
                </c:pt>
                <c:pt idx="43">
                  <c:v>16.03</c:v>
                </c:pt>
                <c:pt idx="44">
                  <c:v>16.21</c:v>
                </c:pt>
                <c:pt idx="45">
                  <c:v>13.8</c:v>
                </c:pt>
                <c:pt idx="46">
                  <c:v>14.15</c:v>
                </c:pt>
                <c:pt idx="47">
                  <c:v>13.79</c:v>
                </c:pt>
                <c:pt idx="48">
                  <c:v>13.04</c:v>
                </c:pt>
                <c:pt idx="49">
                  <c:v>12.48</c:v>
                </c:pt>
                <c:pt idx="50">
                  <c:v>12.33</c:v>
                </c:pt>
                <c:pt idx="51">
                  <c:v>12.46</c:v>
                </c:pt>
                <c:pt idx="52">
                  <c:v>13.56</c:v>
                </c:pt>
                <c:pt idx="53">
                  <c:v>13.72</c:v>
                </c:pt>
                <c:pt idx="54">
                  <c:v>14.23</c:v>
                </c:pt>
                <c:pt idx="55">
                  <c:v>13.76</c:v>
                </c:pt>
                <c:pt idx="56">
                  <c:v>13.55</c:v>
                </c:pt>
                <c:pt idx="57">
                  <c:v>12.92</c:v>
                </c:pt>
                <c:pt idx="58">
                  <c:v>12.87</c:v>
                </c:pt>
                <c:pt idx="59">
                  <c:v>12.89</c:v>
                </c:pt>
                <c:pt idx="60">
                  <c:v>12.14</c:v>
                </c:pt>
                <c:pt idx="61">
                  <c:v>13.28</c:v>
                </c:pt>
                <c:pt idx="62">
                  <c:v>12.28</c:v>
                </c:pt>
                <c:pt idx="63">
                  <c:v>12.28</c:v>
                </c:pt>
                <c:pt idx="64">
                  <c:v>12.53</c:v>
                </c:pt>
                <c:pt idx="65">
                  <c:v>12.44</c:v>
                </c:pt>
                <c:pt idx="66">
                  <c:v>12.87</c:v>
                </c:pt>
                <c:pt idx="67">
                  <c:v>12.84</c:v>
                </c:pt>
                <c:pt idx="68">
                  <c:v>13.77</c:v>
                </c:pt>
                <c:pt idx="69">
                  <c:v>18.14</c:v>
                </c:pt>
                <c:pt idx="70">
                  <c:v>17.42</c:v>
                </c:pt>
                <c:pt idx="71">
                  <c:v>15.8</c:v>
                </c:pt>
                <c:pt idx="72">
                  <c:v>17.35</c:v>
                </c:pt>
                <c:pt idx="73">
                  <c:v>17.29</c:v>
                </c:pt>
                <c:pt idx="74">
                  <c:v>18.41</c:v>
                </c:pt>
                <c:pt idx="75">
                  <c:v>21.44</c:v>
                </c:pt>
                <c:pt idx="76">
                  <c:v>19.11</c:v>
                </c:pt>
                <c:pt idx="77">
                  <c:v>19.95</c:v>
                </c:pt>
                <c:pt idx="78">
                  <c:v>17.23</c:v>
                </c:pt>
                <c:pt idx="79">
                  <c:v>15.29</c:v>
                </c:pt>
                <c:pt idx="80">
                  <c:v>15.26</c:v>
                </c:pt>
                <c:pt idx="81">
                  <c:v>14.51</c:v>
                </c:pt>
                <c:pt idx="82">
                  <c:v>14.3</c:v>
                </c:pt>
                <c:pt idx="83">
                  <c:v>14.14</c:v>
                </c:pt>
                <c:pt idx="84">
                  <c:v>13.57</c:v>
                </c:pt>
                <c:pt idx="85">
                  <c:v>13.87</c:v>
                </c:pt>
                <c:pt idx="86">
                  <c:v>15.5</c:v>
                </c:pt>
                <c:pt idx="87">
                  <c:v>14.79</c:v>
                </c:pt>
                <c:pt idx="88">
                  <c:v>14.68</c:v>
                </c:pt>
                <c:pt idx="89">
                  <c:v>14.23</c:v>
                </c:pt>
                <c:pt idx="90">
                  <c:v>13.67</c:v>
                </c:pt>
                <c:pt idx="91">
                  <c:v>14.35</c:v>
                </c:pt>
                <c:pt idx="92">
                  <c:v>14.04</c:v>
                </c:pt>
                <c:pt idx="93">
                  <c:v>14.0</c:v>
                </c:pt>
                <c:pt idx="94">
                  <c:v>16.0</c:v>
                </c:pt>
                <c:pt idx="95">
                  <c:v>14.1</c:v>
                </c:pt>
                <c:pt idx="96">
                  <c:v>13.89</c:v>
                </c:pt>
                <c:pt idx="97">
                  <c:v>14.21</c:v>
                </c:pt>
                <c:pt idx="98">
                  <c:v>14.11</c:v>
                </c:pt>
                <c:pt idx="99">
                  <c:v>14.2</c:v>
                </c:pt>
                <c:pt idx="100">
                  <c:v>14.8</c:v>
                </c:pt>
                <c:pt idx="101">
                  <c:v>14.47</c:v>
                </c:pt>
                <c:pt idx="102">
                  <c:v>16.22</c:v>
                </c:pt>
                <c:pt idx="103">
                  <c:v>17.82</c:v>
                </c:pt>
                <c:pt idx="104">
                  <c:v>15.64</c:v>
                </c:pt>
                <c:pt idx="105">
                  <c:v>14.52</c:v>
                </c:pt>
                <c:pt idx="106">
                  <c:v>15.12</c:v>
                </c:pt>
                <c:pt idx="107">
                  <c:v>14.52</c:v>
                </c:pt>
                <c:pt idx="108">
                  <c:v>15.0</c:v>
                </c:pt>
                <c:pt idx="109">
                  <c:v>15.09</c:v>
                </c:pt>
                <c:pt idx="110">
                  <c:v>14.02</c:v>
                </c:pt>
                <c:pt idx="111">
                  <c:v>14.93</c:v>
                </c:pt>
                <c:pt idx="112">
                  <c:v>14.62</c:v>
                </c:pt>
                <c:pt idx="113">
                  <c:v>14.41</c:v>
                </c:pt>
                <c:pt idx="114">
                  <c:v>13.88</c:v>
                </c:pt>
                <c:pt idx="115">
                  <c:v>13.1</c:v>
                </c:pt>
                <c:pt idx="116">
                  <c:v>13.09</c:v>
                </c:pt>
                <c:pt idx="117">
                  <c:v>13.37</c:v>
                </c:pt>
                <c:pt idx="118">
                  <c:v>13.96</c:v>
                </c:pt>
                <c:pt idx="119">
                  <c:v>15.57</c:v>
                </c:pt>
                <c:pt idx="120">
                  <c:v>14.89</c:v>
                </c:pt>
                <c:pt idx="121">
                  <c:v>13.82</c:v>
                </c:pt>
                <c:pt idx="122">
                  <c:v>15.89</c:v>
                </c:pt>
                <c:pt idx="123">
                  <c:v>17.03</c:v>
                </c:pt>
                <c:pt idx="124">
                  <c:v>16.11</c:v>
                </c:pt>
                <c:pt idx="125">
                  <c:v>15.61</c:v>
                </c:pt>
                <c:pt idx="126">
                  <c:v>14.18</c:v>
                </c:pt>
                <c:pt idx="127">
                  <c:v>13.36</c:v>
                </c:pt>
                <c:pt idx="128">
                  <c:v>13.25</c:v>
                </c:pt>
                <c:pt idx="129">
                  <c:v>13.19</c:v>
                </c:pt>
                <c:pt idx="130">
                  <c:v>13.27</c:v>
                </c:pt>
                <c:pt idx="131">
                  <c:v>13.32</c:v>
                </c:pt>
                <c:pt idx="132">
                  <c:v>14.06</c:v>
                </c:pt>
                <c:pt idx="133">
                  <c:v>13.97</c:v>
                </c:pt>
                <c:pt idx="134">
                  <c:v>13.71</c:v>
                </c:pt>
                <c:pt idx="135">
                  <c:v>13.41</c:v>
                </c:pt>
                <c:pt idx="136">
                  <c:v>13.25</c:v>
                </c:pt>
                <c:pt idx="137">
                  <c:v>12.91</c:v>
                </c:pt>
                <c:pt idx="138">
                  <c:v>13.29</c:v>
                </c:pt>
                <c:pt idx="139">
                  <c:v>13.8</c:v>
                </c:pt>
                <c:pt idx="140">
                  <c:v>13.4</c:v>
                </c:pt>
                <c:pt idx="141">
                  <c:v>13.43</c:v>
                </c:pt>
                <c:pt idx="142">
                  <c:v>12.92</c:v>
                </c:pt>
                <c:pt idx="143">
                  <c:v>12.23</c:v>
                </c:pt>
                <c:pt idx="144">
                  <c:v>12.13</c:v>
                </c:pt>
                <c:pt idx="145">
                  <c:v>12.17</c:v>
                </c:pt>
                <c:pt idx="146">
                  <c:v>13.17</c:v>
                </c:pt>
                <c:pt idx="147">
                  <c:v>12.44</c:v>
                </c:pt>
                <c:pt idx="148">
                  <c:v>12.42</c:v>
                </c:pt>
                <c:pt idx="149">
                  <c:v>12.96</c:v>
                </c:pt>
                <c:pt idx="150">
                  <c:v>11.91</c:v>
                </c:pt>
                <c:pt idx="151">
                  <c:v>12.03</c:v>
                </c:pt>
                <c:pt idx="152">
                  <c:v>11.36</c:v>
                </c:pt>
                <c:pt idx="153">
                  <c:v>11.51</c:v>
                </c:pt>
                <c:pt idx="154">
                  <c:v>11.68</c:v>
                </c:pt>
                <c:pt idx="155">
                  <c:v>11.57</c:v>
                </c:pt>
                <c:pt idx="156">
                  <c:v>11.4</c:v>
                </c:pt>
                <c:pt idx="157">
                  <c:v>11.58</c:v>
                </c:pt>
                <c:pt idx="158">
                  <c:v>11.87</c:v>
                </c:pt>
                <c:pt idx="159">
                  <c:v>12.08</c:v>
                </c:pt>
                <c:pt idx="160">
                  <c:v>11.68</c:v>
                </c:pt>
                <c:pt idx="161">
                  <c:v>10.73</c:v>
                </c:pt>
                <c:pt idx="162">
                  <c:v>11.15</c:v>
                </c:pt>
                <c:pt idx="163">
                  <c:v>10.99</c:v>
                </c:pt>
                <c:pt idx="164">
                  <c:v>11.6</c:v>
                </c:pt>
                <c:pt idx="165">
                  <c:v>12.56</c:v>
                </c:pt>
                <c:pt idx="166">
                  <c:v>12.18</c:v>
                </c:pt>
                <c:pt idx="167">
                  <c:v>12.65</c:v>
                </c:pt>
                <c:pt idx="168">
                  <c:v>12.06</c:v>
                </c:pt>
                <c:pt idx="169">
                  <c:v>10.61</c:v>
                </c:pt>
                <c:pt idx="170">
                  <c:v>10.62</c:v>
                </c:pt>
                <c:pt idx="171">
                  <c:v>10.85</c:v>
                </c:pt>
                <c:pt idx="172">
                  <c:v>10.98</c:v>
                </c:pt>
                <c:pt idx="173">
                  <c:v>12.13</c:v>
                </c:pt>
                <c:pt idx="174">
                  <c:v>11.59</c:v>
                </c:pt>
                <c:pt idx="175">
                  <c:v>11.63</c:v>
                </c:pt>
                <c:pt idx="176">
                  <c:v>11.26</c:v>
                </c:pt>
                <c:pt idx="177">
                  <c:v>11.57</c:v>
                </c:pt>
                <c:pt idx="178">
                  <c:v>11.15</c:v>
                </c:pt>
                <c:pt idx="179">
                  <c:v>10.82</c:v>
                </c:pt>
                <c:pt idx="180">
                  <c:v>10.32</c:v>
                </c:pt>
                <c:pt idx="181">
                  <c:v>11.33</c:v>
                </c:pt>
                <c:pt idx="182">
                  <c:v>11.98</c:v>
                </c:pt>
                <c:pt idx="183">
                  <c:v>11.65</c:v>
                </c:pt>
                <c:pt idx="184">
                  <c:v>12.59</c:v>
                </c:pt>
                <c:pt idx="185">
                  <c:v>12.08</c:v>
                </c:pt>
                <c:pt idx="186">
                  <c:v>11.82</c:v>
                </c:pt>
                <c:pt idx="187">
                  <c:v>11.96</c:v>
                </c:pt>
                <c:pt idx="188">
                  <c:v>11.0</c:v>
                </c:pt>
                <c:pt idx="189">
                  <c:v>14.54</c:v>
                </c:pt>
                <c:pt idx="190">
                  <c:v>12.06</c:v>
                </c:pt>
                <c:pt idx="191">
                  <c:v>12.81</c:v>
                </c:pt>
                <c:pt idx="192">
                  <c:v>12.24</c:v>
                </c:pt>
                <c:pt idx="193">
                  <c:v>11.52</c:v>
                </c:pt>
                <c:pt idx="194">
                  <c:v>11.84</c:v>
                </c:pt>
                <c:pt idx="195">
                  <c:v>12.69</c:v>
                </c:pt>
                <c:pt idx="196">
                  <c:v>12.56</c:v>
                </c:pt>
                <c:pt idx="197">
                  <c:v>13.28</c:v>
                </c:pt>
                <c:pt idx="198">
                  <c:v>13.33</c:v>
                </c:pt>
                <c:pt idx="199">
                  <c:v>16.95</c:v>
                </c:pt>
                <c:pt idx="200">
                  <c:v>17.03</c:v>
                </c:pt>
                <c:pt idx="201">
                  <c:v>15.12</c:v>
                </c:pt>
                <c:pt idx="202">
                  <c:v>16.87</c:v>
                </c:pt>
                <c:pt idx="203">
                  <c:v>16.37</c:v>
                </c:pt>
                <c:pt idx="204">
                  <c:v>16.66</c:v>
                </c:pt>
                <c:pt idx="205">
                  <c:v>15.77</c:v>
                </c:pt>
                <c:pt idx="206">
                  <c:v>14.23</c:v>
                </c:pt>
                <c:pt idx="207">
                  <c:v>14.13</c:v>
                </c:pt>
                <c:pt idx="208">
                  <c:v>12.9</c:v>
                </c:pt>
                <c:pt idx="209">
                  <c:v>12.42</c:v>
                </c:pt>
                <c:pt idx="210">
                  <c:v>13.15</c:v>
                </c:pt>
                <c:pt idx="211">
                  <c:v>12.32</c:v>
                </c:pt>
                <c:pt idx="212">
                  <c:v>12.21</c:v>
                </c:pt>
                <c:pt idx="213">
                  <c:v>11.78</c:v>
                </c:pt>
                <c:pt idx="214">
                  <c:v>11.76</c:v>
                </c:pt>
                <c:pt idx="215">
                  <c:v>11.47</c:v>
                </c:pt>
                <c:pt idx="216">
                  <c:v>11.7</c:v>
                </c:pt>
                <c:pt idx="217">
                  <c:v>11.63</c:v>
                </c:pt>
                <c:pt idx="218">
                  <c:v>11.78</c:v>
                </c:pt>
                <c:pt idx="219">
                  <c:v>12.05</c:v>
                </c:pt>
                <c:pt idx="220">
                  <c:v>11.98</c:v>
                </c:pt>
                <c:pt idx="221">
                  <c:v>12.25</c:v>
                </c:pt>
                <c:pt idx="222">
                  <c:v>12.36</c:v>
                </c:pt>
                <c:pt idx="223">
                  <c:v>12.64</c:v>
                </c:pt>
                <c:pt idx="224">
                  <c:v>12.09</c:v>
                </c:pt>
                <c:pt idx="225">
                  <c:v>12.66</c:v>
                </c:pt>
                <c:pt idx="226">
                  <c:v>13.5</c:v>
                </c:pt>
                <c:pt idx="227">
                  <c:v>12.88</c:v>
                </c:pt>
                <c:pt idx="228">
                  <c:v>12.8</c:v>
                </c:pt>
                <c:pt idx="229">
                  <c:v>13.31</c:v>
                </c:pt>
                <c:pt idx="230">
                  <c:v>14.12</c:v>
                </c:pt>
                <c:pt idx="231">
                  <c:v>12.73</c:v>
                </c:pt>
                <c:pt idx="232">
                  <c:v>12.65</c:v>
                </c:pt>
                <c:pt idx="233">
                  <c:v>12.03</c:v>
                </c:pt>
                <c:pt idx="234">
                  <c:v>12.11</c:v>
                </c:pt>
                <c:pt idx="235">
                  <c:v>13.69</c:v>
                </c:pt>
                <c:pt idx="236">
                  <c:v>14.93</c:v>
                </c:pt>
                <c:pt idx="237">
                  <c:v>13.27</c:v>
                </c:pt>
                <c:pt idx="238">
                  <c:v>15.64</c:v>
                </c:pt>
                <c:pt idx="239">
                  <c:v>14.85</c:v>
                </c:pt>
                <c:pt idx="240">
                  <c:v>15.98</c:v>
                </c:pt>
                <c:pt idx="241">
                  <c:v>16.31</c:v>
                </c:pt>
                <c:pt idx="242">
                  <c:v>16.71</c:v>
                </c:pt>
                <c:pt idx="243">
                  <c:v>16.16</c:v>
                </c:pt>
                <c:pt idx="244">
                  <c:v>14.55</c:v>
                </c:pt>
                <c:pt idx="245">
                  <c:v>15.46</c:v>
                </c:pt>
                <c:pt idx="246">
                  <c:v>17.2</c:v>
                </c:pt>
                <c:pt idx="247">
                  <c:v>15.11</c:v>
                </c:pt>
                <c:pt idx="248">
                  <c:v>18.76</c:v>
                </c:pt>
                <c:pt idx="249">
                  <c:v>21.24</c:v>
                </c:pt>
                <c:pt idx="250">
                  <c:v>24.64</c:v>
                </c:pt>
                <c:pt idx="251">
                  <c:v>22.79</c:v>
                </c:pt>
                <c:pt idx="252">
                  <c:v>26.25</c:v>
                </c:pt>
                <c:pt idx="253">
                  <c:v>25.2</c:v>
                </c:pt>
                <c:pt idx="254">
                  <c:v>21.99</c:v>
                </c:pt>
                <c:pt idx="255">
                  <c:v>18.57</c:v>
                </c:pt>
              </c:numCache>
            </c:numRef>
          </c:val>
          <c:smooth val="0"/>
        </c:ser>
        <c:ser>
          <c:idx val="2"/>
          <c:order val="1"/>
          <c:tx>
            <c:v>VDAX -indeksi</c:v>
          </c:tx>
          <c:spPr>
            <a:ln>
              <a:solidFill>
                <a:schemeClr val="accent1"/>
              </a:solidFill>
            </a:ln>
          </c:spPr>
          <c:marker>
            <c:symbol val="none"/>
          </c:marker>
          <c:cat>
            <c:numRef>
              <c:f>Volatiliteetti!$D$4:$D$259</c:f>
              <c:numCache>
                <c:formatCode>m/d/yyyy</c:formatCode>
                <c:ptCount val="256"/>
                <c:pt idx="0" formatCode="d\.m\.yyyy">
                  <c:v>41562.0</c:v>
                </c:pt>
                <c:pt idx="1">
                  <c:v>41563.0</c:v>
                </c:pt>
                <c:pt idx="2">
                  <c:v>41564.0</c:v>
                </c:pt>
                <c:pt idx="3">
                  <c:v>41565.0</c:v>
                </c:pt>
                <c:pt idx="4">
                  <c:v>41568.0</c:v>
                </c:pt>
                <c:pt idx="5">
                  <c:v>41569.0</c:v>
                </c:pt>
                <c:pt idx="6">
                  <c:v>41570.0</c:v>
                </c:pt>
                <c:pt idx="7">
                  <c:v>41571.0</c:v>
                </c:pt>
                <c:pt idx="8">
                  <c:v>41572.0</c:v>
                </c:pt>
                <c:pt idx="9">
                  <c:v>41575.0</c:v>
                </c:pt>
                <c:pt idx="10">
                  <c:v>41576.0</c:v>
                </c:pt>
                <c:pt idx="11">
                  <c:v>41577.0</c:v>
                </c:pt>
                <c:pt idx="12">
                  <c:v>41578.0</c:v>
                </c:pt>
                <c:pt idx="13">
                  <c:v>41579.0</c:v>
                </c:pt>
                <c:pt idx="14">
                  <c:v>41582.0</c:v>
                </c:pt>
                <c:pt idx="15">
                  <c:v>41583.0</c:v>
                </c:pt>
                <c:pt idx="16">
                  <c:v>41584.0</c:v>
                </c:pt>
                <c:pt idx="17">
                  <c:v>41585.0</c:v>
                </c:pt>
                <c:pt idx="18">
                  <c:v>41586.0</c:v>
                </c:pt>
                <c:pt idx="19">
                  <c:v>41589.0</c:v>
                </c:pt>
                <c:pt idx="20">
                  <c:v>41590.0</c:v>
                </c:pt>
                <c:pt idx="21">
                  <c:v>41591.0</c:v>
                </c:pt>
                <c:pt idx="22">
                  <c:v>41592.0</c:v>
                </c:pt>
                <c:pt idx="23">
                  <c:v>41593.0</c:v>
                </c:pt>
                <c:pt idx="24">
                  <c:v>41596.0</c:v>
                </c:pt>
                <c:pt idx="25">
                  <c:v>41597.0</c:v>
                </c:pt>
                <c:pt idx="26">
                  <c:v>41598.0</c:v>
                </c:pt>
                <c:pt idx="27">
                  <c:v>41599.0</c:v>
                </c:pt>
                <c:pt idx="28">
                  <c:v>41600.0</c:v>
                </c:pt>
                <c:pt idx="29">
                  <c:v>41603.0</c:v>
                </c:pt>
                <c:pt idx="30">
                  <c:v>41604.0</c:v>
                </c:pt>
                <c:pt idx="31">
                  <c:v>41605.0</c:v>
                </c:pt>
                <c:pt idx="32">
                  <c:v>41606.0</c:v>
                </c:pt>
                <c:pt idx="33">
                  <c:v>41607.0</c:v>
                </c:pt>
                <c:pt idx="34">
                  <c:v>41610.0</c:v>
                </c:pt>
                <c:pt idx="35">
                  <c:v>41611.0</c:v>
                </c:pt>
                <c:pt idx="36">
                  <c:v>41612.0</c:v>
                </c:pt>
                <c:pt idx="37">
                  <c:v>41613.0</c:v>
                </c:pt>
                <c:pt idx="38">
                  <c:v>41614.0</c:v>
                </c:pt>
                <c:pt idx="39">
                  <c:v>41617.0</c:v>
                </c:pt>
                <c:pt idx="40">
                  <c:v>41618.0</c:v>
                </c:pt>
                <c:pt idx="41">
                  <c:v>41619.0</c:v>
                </c:pt>
                <c:pt idx="42">
                  <c:v>41620.0</c:v>
                </c:pt>
                <c:pt idx="43">
                  <c:v>41621.0</c:v>
                </c:pt>
                <c:pt idx="44">
                  <c:v>41624.0</c:v>
                </c:pt>
                <c:pt idx="45">
                  <c:v>41625.0</c:v>
                </c:pt>
                <c:pt idx="46">
                  <c:v>41626.0</c:v>
                </c:pt>
                <c:pt idx="47">
                  <c:v>41627.0</c:v>
                </c:pt>
                <c:pt idx="48">
                  <c:v>41628.0</c:v>
                </c:pt>
                <c:pt idx="49">
                  <c:v>41631.0</c:v>
                </c:pt>
                <c:pt idx="50">
                  <c:v>41635.0</c:v>
                </c:pt>
                <c:pt idx="51">
                  <c:v>41638.0</c:v>
                </c:pt>
                <c:pt idx="52">
                  <c:v>41641.0</c:v>
                </c:pt>
                <c:pt idx="53">
                  <c:v>41642.0</c:v>
                </c:pt>
                <c:pt idx="54">
                  <c:v>41645.0</c:v>
                </c:pt>
                <c:pt idx="55">
                  <c:v>41646.0</c:v>
                </c:pt>
                <c:pt idx="56">
                  <c:v>41647.0</c:v>
                </c:pt>
                <c:pt idx="57">
                  <c:v>41648.0</c:v>
                </c:pt>
                <c:pt idx="58">
                  <c:v>41649.0</c:v>
                </c:pt>
                <c:pt idx="59">
                  <c:v>41652.0</c:v>
                </c:pt>
                <c:pt idx="60">
                  <c:v>41653.0</c:v>
                </c:pt>
                <c:pt idx="61">
                  <c:v>41654.0</c:v>
                </c:pt>
                <c:pt idx="62">
                  <c:v>41655.0</c:v>
                </c:pt>
                <c:pt idx="63">
                  <c:v>41656.0</c:v>
                </c:pt>
                <c:pt idx="64">
                  <c:v>41659.0</c:v>
                </c:pt>
                <c:pt idx="65">
                  <c:v>41660.0</c:v>
                </c:pt>
                <c:pt idx="66">
                  <c:v>41661.0</c:v>
                </c:pt>
                <c:pt idx="67">
                  <c:v>41662.0</c:v>
                </c:pt>
                <c:pt idx="68">
                  <c:v>41663.0</c:v>
                </c:pt>
                <c:pt idx="69">
                  <c:v>41666.0</c:v>
                </c:pt>
                <c:pt idx="70">
                  <c:v>41667.0</c:v>
                </c:pt>
                <c:pt idx="71">
                  <c:v>41668.0</c:v>
                </c:pt>
                <c:pt idx="72">
                  <c:v>41669.0</c:v>
                </c:pt>
                <c:pt idx="73">
                  <c:v>41670.0</c:v>
                </c:pt>
                <c:pt idx="74">
                  <c:v>41673.0</c:v>
                </c:pt>
                <c:pt idx="75">
                  <c:v>41674.0</c:v>
                </c:pt>
                <c:pt idx="76">
                  <c:v>41675.0</c:v>
                </c:pt>
                <c:pt idx="77">
                  <c:v>41676.0</c:v>
                </c:pt>
                <c:pt idx="78">
                  <c:v>41677.0</c:v>
                </c:pt>
                <c:pt idx="79">
                  <c:v>41680.0</c:v>
                </c:pt>
                <c:pt idx="80">
                  <c:v>41681.0</c:v>
                </c:pt>
                <c:pt idx="81">
                  <c:v>41682.0</c:v>
                </c:pt>
                <c:pt idx="82">
                  <c:v>41683.0</c:v>
                </c:pt>
                <c:pt idx="83">
                  <c:v>41684.0</c:v>
                </c:pt>
                <c:pt idx="84">
                  <c:v>41687.0</c:v>
                </c:pt>
                <c:pt idx="85">
                  <c:v>41688.0</c:v>
                </c:pt>
                <c:pt idx="86">
                  <c:v>41689.0</c:v>
                </c:pt>
                <c:pt idx="87">
                  <c:v>41690.0</c:v>
                </c:pt>
                <c:pt idx="88">
                  <c:v>41691.0</c:v>
                </c:pt>
                <c:pt idx="89">
                  <c:v>41694.0</c:v>
                </c:pt>
                <c:pt idx="90">
                  <c:v>41695.0</c:v>
                </c:pt>
                <c:pt idx="91">
                  <c:v>41696.0</c:v>
                </c:pt>
                <c:pt idx="92">
                  <c:v>41697.0</c:v>
                </c:pt>
                <c:pt idx="93">
                  <c:v>41698.0</c:v>
                </c:pt>
                <c:pt idx="94">
                  <c:v>41701.0</c:v>
                </c:pt>
                <c:pt idx="95">
                  <c:v>41702.0</c:v>
                </c:pt>
                <c:pt idx="96">
                  <c:v>41703.0</c:v>
                </c:pt>
                <c:pt idx="97">
                  <c:v>41704.0</c:v>
                </c:pt>
                <c:pt idx="98">
                  <c:v>41705.0</c:v>
                </c:pt>
                <c:pt idx="99">
                  <c:v>41708.0</c:v>
                </c:pt>
                <c:pt idx="100">
                  <c:v>41709.0</c:v>
                </c:pt>
                <c:pt idx="101">
                  <c:v>41710.0</c:v>
                </c:pt>
                <c:pt idx="102">
                  <c:v>41711.0</c:v>
                </c:pt>
                <c:pt idx="103">
                  <c:v>41712.0</c:v>
                </c:pt>
                <c:pt idx="104">
                  <c:v>41715.0</c:v>
                </c:pt>
                <c:pt idx="105">
                  <c:v>41716.0</c:v>
                </c:pt>
                <c:pt idx="106">
                  <c:v>41717.0</c:v>
                </c:pt>
                <c:pt idx="107">
                  <c:v>41718.0</c:v>
                </c:pt>
                <c:pt idx="108">
                  <c:v>41719.0</c:v>
                </c:pt>
                <c:pt idx="109">
                  <c:v>41722.0</c:v>
                </c:pt>
                <c:pt idx="110">
                  <c:v>41723.0</c:v>
                </c:pt>
                <c:pt idx="111">
                  <c:v>41724.0</c:v>
                </c:pt>
                <c:pt idx="112">
                  <c:v>41725.0</c:v>
                </c:pt>
                <c:pt idx="113">
                  <c:v>41726.0</c:v>
                </c:pt>
                <c:pt idx="114">
                  <c:v>41729.0</c:v>
                </c:pt>
                <c:pt idx="115">
                  <c:v>41730.0</c:v>
                </c:pt>
                <c:pt idx="116">
                  <c:v>41731.0</c:v>
                </c:pt>
                <c:pt idx="117">
                  <c:v>41732.0</c:v>
                </c:pt>
                <c:pt idx="118">
                  <c:v>41733.0</c:v>
                </c:pt>
                <c:pt idx="119">
                  <c:v>41736.0</c:v>
                </c:pt>
                <c:pt idx="120">
                  <c:v>41737.0</c:v>
                </c:pt>
                <c:pt idx="121">
                  <c:v>41738.0</c:v>
                </c:pt>
                <c:pt idx="122">
                  <c:v>41739.0</c:v>
                </c:pt>
                <c:pt idx="123">
                  <c:v>41740.0</c:v>
                </c:pt>
                <c:pt idx="124">
                  <c:v>41743.0</c:v>
                </c:pt>
                <c:pt idx="125">
                  <c:v>41744.0</c:v>
                </c:pt>
                <c:pt idx="126">
                  <c:v>41745.0</c:v>
                </c:pt>
                <c:pt idx="127">
                  <c:v>41746.0</c:v>
                </c:pt>
                <c:pt idx="128">
                  <c:v>41751.0</c:v>
                </c:pt>
                <c:pt idx="129">
                  <c:v>41752.0</c:v>
                </c:pt>
                <c:pt idx="130">
                  <c:v>41753.0</c:v>
                </c:pt>
                <c:pt idx="131">
                  <c:v>41754.0</c:v>
                </c:pt>
                <c:pt idx="132">
                  <c:v>41757.0</c:v>
                </c:pt>
                <c:pt idx="133">
                  <c:v>41758.0</c:v>
                </c:pt>
                <c:pt idx="134">
                  <c:v>41759.0</c:v>
                </c:pt>
                <c:pt idx="135">
                  <c:v>41761.0</c:v>
                </c:pt>
                <c:pt idx="136">
                  <c:v>41764.0</c:v>
                </c:pt>
                <c:pt idx="137">
                  <c:v>41765.0</c:v>
                </c:pt>
                <c:pt idx="138">
                  <c:v>41766.0</c:v>
                </c:pt>
                <c:pt idx="139">
                  <c:v>41767.0</c:v>
                </c:pt>
                <c:pt idx="140">
                  <c:v>41768.0</c:v>
                </c:pt>
                <c:pt idx="141">
                  <c:v>41771.0</c:v>
                </c:pt>
                <c:pt idx="142">
                  <c:v>41772.0</c:v>
                </c:pt>
                <c:pt idx="143">
                  <c:v>41773.0</c:v>
                </c:pt>
                <c:pt idx="144">
                  <c:v>41774.0</c:v>
                </c:pt>
                <c:pt idx="145">
                  <c:v>41775.0</c:v>
                </c:pt>
                <c:pt idx="146">
                  <c:v>41778.0</c:v>
                </c:pt>
                <c:pt idx="147">
                  <c:v>41779.0</c:v>
                </c:pt>
                <c:pt idx="148">
                  <c:v>41780.0</c:v>
                </c:pt>
                <c:pt idx="149">
                  <c:v>41781.0</c:v>
                </c:pt>
                <c:pt idx="150">
                  <c:v>41782.0</c:v>
                </c:pt>
                <c:pt idx="151">
                  <c:v>41785.0</c:v>
                </c:pt>
                <c:pt idx="152">
                  <c:v>41786.0</c:v>
                </c:pt>
                <c:pt idx="153">
                  <c:v>41787.0</c:v>
                </c:pt>
                <c:pt idx="154">
                  <c:v>41788.0</c:v>
                </c:pt>
                <c:pt idx="155">
                  <c:v>41789.0</c:v>
                </c:pt>
                <c:pt idx="156">
                  <c:v>41792.0</c:v>
                </c:pt>
                <c:pt idx="157">
                  <c:v>41793.0</c:v>
                </c:pt>
                <c:pt idx="158">
                  <c:v>41794.0</c:v>
                </c:pt>
                <c:pt idx="159">
                  <c:v>41795.0</c:v>
                </c:pt>
                <c:pt idx="160">
                  <c:v>41796.0</c:v>
                </c:pt>
                <c:pt idx="161">
                  <c:v>41799.0</c:v>
                </c:pt>
                <c:pt idx="162">
                  <c:v>41800.0</c:v>
                </c:pt>
                <c:pt idx="163">
                  <c:v>41801.0</c:v>
                </c:pt>
                <c:pt idx="164">
                  <c:v>41802.0</c:v>
                </c:pt>
                <c:pt idx="165">
                  <c:v>41803.0</c:v>
                </c:pt>
                <c:pt idx="166">
                  <c:v>41806.0</c:v>
                </c:pt>
                <c:pt idx="167">
                  <c:v>41807.0</c:v>
                </c:pt>
                <c:pt idx="168">
                  <c:v>41808.0</c:v>
                </c:pt>
                <c:pt idx="169">
                  <c:v>41809.0</c:v>
                </c:pt>
                <c:pt idx="170">
                  <c:v>41810.0</c:v>
                </c:pt>
                <c:pt idx="171">
                  <c:v>41813.0</c:v>
                </c:pt>
                <c:pt idx="172">
                  <c:v>41814.0</c:v>
                </c:pt>
                <c:pt idx="173">
                  <c:v>41815.0</c:v>
                </c:pt>
                <c:pt idx="174">
                  <c:v>41816.0</c:v>
                </c:pt>
                <c:pt idx="175">
                  <c:v>41817.0</c:v>
                </c:pt>
                <c:pt idx="176">
                  <c:v>41820.0</c:v>
                </c:pt>
                <c:pt idx="177">
                  <c:v>41821.0</c:v>
                </c:pt>
                <c:pt idx="178">
                  <c:v>41822.0</c:v>
                </c:pt>
                <c:pt idx="179">
                  <c:v>41823.0</c:v>
                </c:pt>
                <c:pt idx="180">
                  <c:v>41824.0</c:v>
                </c:pt>
                <c:pt idx="181">
                  <c:v>41827.0</c:v>
                </c:pt>
                <c:pt idx="182">
                  <c:v>41828.0</c:v>
                </c:pt>
                <c:pt idx="183">
                  <c:v>41829.0</c:v>
                </c:pt>
                <c:pt idx="184">
                  <c:v>41830.0</c:v>
                </c:pt>
                <c:pt idx="185">
                  <c:v>41831.0</c:v>
                </c:pt>
                <c:pt idx="186">
                  <c:v>41834.0</c:v>
                </c:pt>
                <c:pt idx="187">
                  <c:v>41835.0</c:v>
                </c:pt>
                <c:pt idx="188">
                  <c:v>41836.0</c:v>
                </c:pt>
                <c:pt idx="189">
                  <c:v>41837.0</c:v>
                </c:pt>
                <c:pt idx="190">
                  <c:v>41838.0</c:v>
                </c:pt>
                <c:pt idx="191">
                  <c:v>41841.0</c:v>
                </c:pt>
                <c:pt idx="192">
                  <c:v>41842.0</c:v>
                </c:pt>
                <c:pt idx="193">
                  <c:v>41843.0</c:v>
                </c:pt>
                <c:pt idx="194">
                  <c:v>41844.0</c:v>
                </c:pt>
                <c:pt idx="195">
                  <c:v>41845.0</c:v>
                </c:pt>
                <c:pt idx="196">
                  <c:v>41848.0</c:v>
                </c:pt>
                <c:pt idx="197">
                  <c:v>41849.0</c:v>
                </c:pt>
                <c:pt idx="198">
                  <c:v>41850.0</c:v>
                </c:pt>
                <c:pt idx="199">
                  <c:v>41851.0</c:v>
                </c:pt>
                <c:pt idx="200">
                  <c:v>41852.0</c:v>
                </c:pt>
                <c:pt idx="201">
                  <c:v>41855.0</c:v>
                </c:pt>
                <c:pt idx="202">
                  <c:v>41856.0</c:v>
                </c:pt>
                <c:pt idx="203">
                  <c:v>41857.0</c:v>
                </c:pt>
                <c:pt idx="204">
                  <c:v>41858.0</c:v>
                </c:pt>
                <c:pt idx="205">
                  <c:v>41859.0</c:v>
                </c:pt>
                <c:pt idx="206">
                  <c:v>41862.0</c:v>
                </c:pt>
                <c:pt idx="207">
                  <c:v>41863.0</c:v>
                </c:pt>
                <c:pt idx="208">
                  <c:v>41864.0</c:v>
                </c:pt>
                <c:pt idx="209">
                  <c:v>41865.0</c:v>
                </c:pt>
                <c:pt idx="210">
                  <c:v>41866.0</c:v>
                </c:pt>
                <c:pt idx="211">
                  <c:v>41869.0</c:v>
                </c:pt>
                <c:pt idx="212">
                  <c:v>41870.0</c:v>
                </c:pt>
                <c:pt idx="213">
                  <c:v>41871.0</c:v>
                </c:pt>
                <c:pt idx="214">
                  <c:v>41872.0</c:v>
                </c:pt>
                <c:pt idx="215">
                  <c:v>41873.0</c:v>
                </c:pt>
                <c:pt idx="216">
                  <c:v>41876.0</c:v>
                </c:pt>
                <c:pt idx="217">
                  <c:v>41877.0</c:v>
                </c:pt>
                <c:pt idx="218">
                  <c:v>41878.0</c:v>
                </c:pt>
                <c:pt idx="219">
                  <c:v>41879.0</c:v>
                </c:pt>
                <c:pt idx="220">
                  <c:v>41880.0</c:v>
                </c:pt>
                <c:pt idx="221">
                  <c:v>41883.0</c:v>
                </c:pt>
                <c:pt idx="222">
                  <c:v>41884.0</c:v>
                </c:pt>
                <c:pt idx="223">
                  <c:v>41885.0</c:v>
                </c:pt>
                <c:pt idx="224">
                  <c:v>41886.0</c:v>
                </c:pt>
                <c:pt idx="225">
                  <c:v>41887.0</c:v>
                </c:pt>
                <c:pt idx="226">
                  <c:v>41890.0</c:v>
                </c:pt>
                <c:pt idx="227">
                  <c:v>41891.0</c:v>
                </c:pt>
                <c:pt idx="228">
                  <c:v>41892.0</c:v>
                </c:pt>
                <c:pt idx="229">
                  <c:v>41893.0</c:v>
                </c:pt>
                <c:pt idx="230">
                  <c:v>41894.0</c:v>
                </c:pt>
                <c:pt idx="231">
                  <c:v>41897.0</c:v>
                </c:pt>
                <c:pt idx="232">
                  <c:v>41898.0</c:v>
                </c:pt>
                <c:pt idx="233">
                  <c:v>41899.0</c:v>
                </c:pt>
                <c:pt idx="234">
                  <c:v>41900.0</c:v>
                </c:pt>
                <c:pt idx="235">
                  <c:v>41901.0</c:v>
                </c:pt>
                <c:pt idx="236">
                  <c:v>41904.0</c:v>
                </c:pt>
                <c:pt idx="237">
                  <c:v>41905.0</c:v>
                </c:pt>
                <c:pt idx="238">
                  <c:v>41906.0</c:v>
                </c:pt>
                <c:pt idx="239">
                  <c:v>41907.0</c:v>
                </c:pt>
                <c:pt idx="240">
                  <c:v>41908.0</c:v>
                </c:pt>
                <c:pt idx="241">
                  <c:v>41911.0</c:v>
                </c:pt>
                <c:pt idx="242">
                  <c:v>41912.0</c:v>
                </c:pt>
                <c:pt idx="243">
                  <c:v>41913.0</c:v>
                </c:pt>
                <c:pt idx="244">
                  <c:v>41914.0</c:v>
                </c:pt>
                <c:pt idx="245">
                  <c:v>41918.0</c:v>
                </c:pt>
                <c:pt idx="246">
                  <c:v>41919.0</c:v>
                </c:pt>
                <c:pt idx="247">
                  <c:v>41920.0</c:v>
                </c:pt>
                <c:pt idx="248">
                  <c:v>41921.0</c:v>
                </c:pt>
                <c:pt idx="249">
                  <c:v>41922.0</c:v>
                </c:pt>
                <c:pt idx="250">
                  <c:v>41925.0</c:v>
                </c:pt>
                <c:pt idx="251">
                  <c:v>41926.0</c:v>
                </c:pt>
                <c:pt idx="252">
                  <c:v>41927.0</c:v>
                </c:pt>
                <c:pt idx="253">
                  <c:v>41928.0</c:v>
                </c:pt>
                <c:pt idx="254">
                  <c:v>41929.0</c:v>
                </c:pt>
                <c:pt idx="255">
                  <c:v>41932.0</c:v>
                </c:pt>
              </c:numCache>
            </c:numRef>
          </c:cat>
          <c:val>
            <c:numRef>
              <c:f>Volatiliteetti!$E$4:$E$259</c:f>
              <c:numCache>
                <c:formatCode>General</c:formatCode>
                <c:ptCount val="256"/>
                <c:pt idx="0">
                  <c:v>15.0</c:v>
                </c:pt>
                <c:pt idx="1">
                  <c:v>14.76</c:v>
                </c:pt>
                <c:pt idx="2">
                  <c:v>13.94</c:v>
                </c:pt>
                <c:pt idx="3">
                  <c:v>12.75</c:v>
                </c:pt>
                <c:pt idx="4">
                  <c:v>12.71</c:v>
                </c:pt>
                <c:pt idx="5">
                  <c:v>12.45</c:v>
                </c:pt>
                <c:pt idx="6">
                  <c:v>13.0</c:v>
                </c:pt>
                <c:pt idx="7">
                  <c:v>12.66</c:v>
                </c:pt>
                <c:pt idx="8">
                  <c:v>12.54</c:v>
                </c:pt>
                <c:pt idx="9">
                  <c:v>12.93</c:v>
                </c:pt>
                <c:pt idx="10">
                  <c:v>12.44</c:v>
                </c:pt>
                <c:pt idx="11">
                  <c:v>13.06</c:v>
                </c:pt>
                <c:pt idx="12">
                  <c:v>12.68</c:v>
                </c:pt>
                <c:pt idx="13">
                  <c:v>12.95</c:v>
                </c:pt>
                <c:pt idx="14">
                  <c:v>12.82</c:v>
                </c:pt>
                <c:pt idx="15">
                  <c:v>12.86</c:v>
                </c:pt>
                <c:pt idx="16">
                  <c:v>12.85</c:v>
                </c:pt>
                <c:pt idx="17">
                  <c:v>12.68</c:v>
                </c:pt>
                <c:pt idx="18">
                  <c:v>12.91</c:v>
                </c:pt>
                <c:pt idx="19">
                  <c:v>12.62</c:v>
                </c:pt>
                <c:pt idx="20">
                  <c:v>12.94</c:v>
                </c:pt>
                <c:pt idx="21">
                  <c:v>12.86</c:v>
                </c:pt>
                <c:pt idx="22">
                  <c:v>11.98</c:v>
                </c:pt>
                <c:pt idx="23">
                  <c:v>11.86</c:v>
                </c:pt>
                <c:pt idx="24">
                  <c:v>11.98</c:v>
                </c:pt>
                <c:pt idx="25">
                  <c:v>12.28</c:v>
                </c:pt>
                <c:pt idx="26">
                  <c:v>12.05</c:v>
                </c:pt>
                <c:pt idx="27">
                  <c:v>11.94</c:v>
                </c:pt>
                <c:pt idx="28">
                  <c:v>11.53</c:v>
                </c:pt>
                <c:pt idx="29">
                  <c:v>11.68</c:v>
                </c:pt>
                <c:pt idx="30">
                  <c:v>11.64</c:v>
                </c:pt>
                <c:pt idx="31">
                  <c:v>11.47</c:v>
                </c:pt>
                <c:pt idx="32">
                  <c:v>11.51</c:v>
                </c:pt>
                <c:pt idx="33">
                  <c:v>11.89</c:v>
                </c:pt>
                <c:pt idx="34">
                  <c:v>12.22</c:v>
                </c:pt>
                <c:pt idx="35">
                  <c:v>13.18</c:v>
                </c:pt>
                <c:pt idx="36">
                  <c:v>13.67</c:v>
                </c:pt>
                <c:pt idx="37">
                  <c:v>13.79</c:v>
                </c:pt>
                <c:pt idx="38">
                  <c:v>12.97</c:v>
                </c:pt>
                <c:pt idx="39">
                  <c:v>13.14</c:v>
                </c:pt>
                <c:pt idx="40">
                  <c:v>13.43</c:v>
                </c:pt>
                <c:pt idx="41">
                  <c:v>13.95</c:v>
                </c:pt>
                <c:pt idx="42">
                  <c:v>14.44</c:v>
                </c:pt>
                <c:pt idx="43">
                  <c:v>14.42</c:v>
                </c:pt>
                <c:pt idx="44">
                  <c:v>14.62</c:v>
                </c:pt>
                <c:pt idx="45">
                  <c:v>14.91</c:v>
                </c:pt>
                <c:pt idx="46">
                  <c:v>14.54</c:v>
                </c:pt>
                <c:pt idx="47">
                  <c:v>12.82</c:v>
                </c:pt>
                <c:pt idx="48">
                  <c:v>12.54</c:v>
                </c:pt>
                <c:pt idx="49">
                  <c:v>12.19</c:v>
                </c:pt>
                <c:pt idx="50">
                  <c:v>12.44</c:v>
                </c:pt>
                <c:pt idx="51">
                  <c:v>13.16</c:v>
                </c:pt>
                <c:pt idx="52">
                  <c:v>14.66</c:v>
                </c:pt>
                <c:pt idx="53">
                  <c:v>14.01</c:v>
                </c:pt>
                <c:pt idx="54">
                  <c:v>14.04</c:v>
                </c:pt>
                <c:pt idx="55">
                  <c:v>13.8</c:v>
                </c:pt>
                <c:pt idx="56">
                  <c:v>14.17</c:v>
                </c:pt>
                <c:pt idx="57">
                  <c:v>14.18</c:v>
                </c:pt>
                <c:pt idx="58">
                  <c:v>13.56</c:v>
                </c:pt>
                <c:pt idx="59">
                  <c:v>13.8</c:v>
                </c:pt>
                <c:pt idx="60">
                  <c:v>13.81</c:v>
                </c:pt>
                <c:pt idx="61">
                  <c:v>13.47</c:v>
                </c:pt>
                <c:pt idx="62">
                  <c:v>13.7</c:v>
                </c:pt>
                <c:pt idx="63">
                  <c:v>13.25</c:v>
                </c:pt>
                <c:pt idx="64">
                  <c:v>13.4</c:v>
                </c:pt>
                <c:pt idx="65">
                  <c:v>13.64</c:v>
                </c:pt>
                <c:pt idx="66">
                  <c:v>13.82</c:v>
                </c:pt>
                <c:pt idx="67">
                  <c:v>14.31</c:v>
                </c:pt>
                <c:pt idx="68">
                  <c:v>14.31</c:v>
                </c:pt>
                <c:pt idx="69">
                  <c:v>14.31</c:v>
                </c:pt>
                <c:pt idx="70">
                  <c:v>14.31</c:v>
                </c:pt>
                <c:pt idx="71">
                  <c:v>17.7</c:v>
                </c:pt>
                <c:pt idx="72">
                  <c:v>17.11</c:v>
                </c:pt>
                <c:pt idx="73">
                  <c:v>17.7</c:v>
                </c:pt>
                <c:pt idx="74">
                  <c:v>19.48999999999999</c:v>
                </c:pt>
                <c:pt idx="75">
                  <c:v>19.12</c:v>
                </c:pt>
                <c:pt idx="76">
                  <c:v>18.98999999999999</c:v>
                </c:pt>
                <c:pt idx="77">
                  <c:v>17.28</c:v>
                </c:pt>
                <c:pt idx="78">
                  <c:v>16.13</c:v>
                </c:pt>
                <c:pt idx="79">
                  <c:v>16.07</c:v>
                </c:pt>
                <c:pt idx="80">
                  <c:v>14.73</c:v>
                </c:pt>
                <c:pt idx="81">
                  <c:v>14.84</c:v>
                </c:pt>
                <c:pt idx="82">
                  <c:v>14.56</c:v>
                </c:pt>
                <c:pt idx="83">
                  <c:v>13.91</c:v>
                </c:pt>
                <c:pt idx="84">
                  <c:v>14.35</c:v>
                </c:pt>
                <c:pt idx="85">
                  <c:v>14.37</c:v>
                </c:pt>
                <c:pt idx="86">
                  <c:v>14.48</c:v>
                </c:pt>
                <c:pt idx="87">
                  <c:v>14.61</c:v>
                </c:pt>
                <c:pt idx="88">
                  <c:v>14.06</c:v>
                </c:pt>
                <c:pt idx="89">
                  <c:v>13.7</c:v>
                </c:pt>
                <c:pt idx="90">
                  <c:v>13.52</c:v>
                </c:pt>
                <c:pt idx="91">
                  <c:v>13.57</c:v>
                </c:pt>
                <c:pt idx="92">
                  <c:v>14.28</c:v>
                </c:pt>
                <c:pt idx="93">
                  <c:v>14.09</c:v>
                </c:pt>
                <c:pt idx="94">
                  <c:v>17.86</c:v>
                </c:pt>
                <c:pt idx="95">
                  <c:v>15.46</c:v>
                </c:pt>
                <c:pt idx="96">
                  <c:v>15.77</c:v>
                </c:pt>
                <c:pt idx="97">
                  <c:v>15.32</c:v>
                </c:pt>
                <c:pt idx="98">
                  <c:v>16.89</c:v>
                </c:pt>
                <c:pt idx="99">
                  <c:v>17.37</c:v>
                </c:pt>
                <c:pt idx="100">
                  <c:v>17.11</c:v>
                </c:pt>
                <c:pt idx="101">
                  <c:v>17.7</c:v>
                </c:pt>
                <c:pt idx="102">
                  <c:v>18.82</c:v>
                </c:pt>
                <c:pt idx="103">
                  <c:v>19.55</c:v>
                </c:pt>
                <c:pt idx="104">
                  <c:v>18.2</c:v>
                </c:pt>
                <c:pt idx="105">
                  <c:v>17.47</c:v>
                </c:pt>
                <c:pt idx="106">
                  <c:v>17.32</c:v>
                </c:pt>
                <c:pt idx="107">
                  <c:v>16.51000000000001</c:v>
                </c:pt>
                <c:pt idx="108">
                  <c:v>15.58</c:v>
                </c:pt>
                <c:pt idx="109">
                  <c:v>17.28</c:v>
                </c:pt>
                <c:pt idx="110">
                  <c:v>16.32</c:v>
                </c:pt>
                <c:pt idx="111">
                  <c:v>15.54</c:v>
                </c:pt>
                <c:pt idx="112">
                  <c:v>15.85</c:v>
                </c:pt>
                <c:pt idx="113">
                  <c:v>15.09</c:v>
                </c:pt>
                <c:pt idx="114">
                  <c:v>15.5</c:v>
                </c:pt>
                <c:pt idx="115">
                  <c:v>14.92</c:v>
                </c:pt>
                <c:pt idx="116">
                  <c:v>14.7</c:v>
                </c:pt>
                <c:pt idx="117">
                  <c:v>14.35</c:v>
                </c:pt>
                <c:pt idx="118">
                  <c:v>13.89</c:v>
                </c:pt>
                <c:pt idx="119">
                  <c:v>16.01000000000001</c:v>
                </c:pt>
                <c:pt idx="120">
                  <c:v>15.74</c:v>
                </c:pt>
                <c:pt idx="121">
                  <c:v>15.28</c:v>
                </c:pt>
                <c:pt idx="122">
                  <c:v>15.72</c:v>
                </c:pt>
                <c:pt idx="123">
                  <c:v>16.93</c:v>
                </c:pt>
                <c:pt idx="124">
                  <c:v>17.13</c:v>
                </c:pt>
                <c:pt idx="125">
                  <c:v>18.37</c:v>
                </c:pt>
                <c:pt idx="126">
                  <c:v>16.82</c:v>
                </c:pt>
                <c:pt idx="127">
                  <c:v>16.07999999999999</c:v>
                </c:pt>
                <c:pt idx="128">
                  <c:v>15.33</c:v>
                </c:pt>
                <c:pt idx="129">
                  <c:v>15.64</c:v>
                </c:pt>
                <c:pt idx="130">
                  <c:v>15.68</c:v>
                </c:pt>
                <c:pt idx="131">
                  <c:v>17.06</c:v>
                </c:pt>
                <c:pt idx="132">
                  <c:v>17.06</c:v>
                </c:pt>
                <c:pt idx="133">
                  <c:v>15.62</c:v>
                </c:pt>
                <c:pt idx="134">
                  <c:v>15.41</c:v>
                </c:pt>
                <c:pt idx="135">
                  <c:v>16.1</c:v>
                </c:pt>
                <c:pt idx="136">
                  <c:v>16.45</c:v>
                </c:pt>
                <c:pt idx="137">
                  <c:v>17.19</c:v>
                </c:pt>
                <c:pt idx="138">
                  <c:v>16.51000000000001</c:v>
                </c:pt>
                <c:pt idx="139">
                  <c:v>15.98</c:v>
                </c:pt>
                <c:pt idx="140">
                  <c:v>15.62</c:v>
                </c:pt>
                <c:pt idx="141">
                  <c:v>14.85</c:v>
                </c:pt>
                <c:pt idx="142">
                  <c:v>14.53</c:v>
                </c:pt>
                <c:pt idx="143">
                  <c:v>14.52</c:v>
                </c:pt>
                <c:pt idx="144">
                  <c:v>15.84</c:v>
                </c:pt>
                <c:pt idx="145">
                  <c:v>15.78</c:v>
                </c:pt>
                <c:pt idx="146">
                  <c:v>15.41</c:v>
                </c:pt>
                <c:pt idx="147">
                  <c:v>15.27</c:v>
                </c:pt>
                <c:pt idx="148">
                  <c:v>14.67</c:v>
                </c:pt>
                <c:pt idx="149">
                  <c:v>14.37</c:v>
                </c:pt>
                <c:pt idx="150">
                  <c:v>14.36</c:v>
                </c:pt>
                <c:pt idx="151">
                  <c:v>13.8</c:v>
                </c:pt>
                <c:pt idx="152">
                  <c:v>13.88</c:v>
                </c:pt>
                <c:pt idx="153">
                  <c:v>13.86</c:v>
                </c:pt>
                <c:pt idx="154">
                  <c:v>14.05</c:v>
                </c:pt>
                <c:pt idx="155">
                  <c:v>14.1</c:v>
                </c:pt>
                <c:pt idx="156">
                  <c:v>14.18</c:v>
                </c:pt>
                <c:pt idx="157">
                  <c:v>14.55</c:v>
                </c:pt>
                <c:pt idx="158">
                  <c:v>14.49</c:v>
                </c:pt>
                <c:pt idx="159">
                  <c:v>13.68</c:v>
                </c:pt>
                <c:pt idx="160">
                  <c:v>12.84</c:v>
                </c:pt>
                <c:pt idx="161">
                  <c:v>12.58</c:v>
                </c:pt>
                <c:pt idx="162">
                  <c:v>12.16</c:v>
                </c:pt>
                <c:pt idx="163">
                  <c:v>12.76</c:v>
                </c:pt>
                <c:pt idx="164">
                  <c:v>12.48</c:v>
                </c:pt>
                <c:pt idx="165">
                  <c:v>12.85</c:v>
                </c:pt>
                <c:pt idx="166">
                  <c:v>13.52</c:v>
                </c:pt>
                <c:pt idx="167">
                  <c:v>13.05</c:v>
                </c:pt>
                <c:pt idx="168">
                  <c:v>12.98</c:v>
                </c:pt>
                <c:pt idx="169">
                  <c:v>11.97</c:v>
                </c:pt>
                <c:pt idx="170">
                  <c:v>11.58</c:v>
                </c:pt>
                <c:pt idx="171">
                  <c:v>12.39</c:v>
                </c:pt>
                <c:pt idx="172">
                  <c:v>12.0</c:v>
                </c:pt>
                <c:pt idx="173">
                  <c:v>12.73</c:v>
                </c:pt>
                <c:pt idx="174">
                  <c:v>13.12</c:v>
                </c:pt>
                <c:pt idx="175">
                  <c:v>13.28</c:v>
                </c:pt>
                <c:pt idx="176">
                  <c:v>13.19</c:v>
                </c:pt>
                <c:pt idx="177">
                  <c:v>12.54</c:v>
                </c:pt>
                <c:pt idx="178">
                  <c:v>12.13</c:v>
                </c:pt>
                <c:pt idx="179">
                  <c:v>10.88</c:v>
                </c:pt>
                <c:pt idx="180">
                  <c:v>10.8</c:v>
                </c:pt>
                <c:pt idx="181">
                  <c:v>11.8</c:v>
                </c:pt>
                <c:pt idx="182">
                  <c:v>13.11</c:v>
                </c:pt>
                <c:pt idx="183">
                  <c:v>12.76</c:v>
                </c:pt>
                <c:pt idx="184">
                  <c:v>13.97</c:v>
                </c:pt>
                <c:pt idx="185">
                  <c:v>14.01</c:v>
                </c:pt>
                <c:pt idx="186">
                  <c:v>13.21</c:v>
                </c:pt>
                <c:pt idx="187">
                  <c:v>13.81</c:v>
                </c:pt>
                <c:pt idx="188">
                  <c:v>12.64</c:v>
                </c:pt>
                <c:pt idx="189">
                  <c:v>12.64</c:v>
                </c:pt>
                <c:pt idx="190">
                  <c:v>14.18</c:v>
                </c:pt>
                <c:pt idx="191">
                  <c:v>15.11</c:v>
                </c:pt>
                <c:pt idx="192">
                  <c:v>13.8</c:v>
                </c:pt>
                <c:pt idx="193">
                  <c:v>13.5</c:v>
                </c:pt>
                <c:pt idx="194">
                  <c:v>13.13</c:v>
                </c:pt>
                <c:pt idx="195">
                  <c:v>14.34</c:v>
                </c:pt>
                <c:pt idx="196">
                  <c:v>14.72</c:v>
                </c:pt>
                <c:pt idx="197">
                  <c:v>14.17</c:v>
                </c:pt>
                <c:pt idx="198">
                  <c:v>14.78</c:v>
                </c:pt>
                <c:pt idx="199">
                  <c:v>16.55</c:v>
                </c:pt>
                <c:pt idx="200">
                  <c:v>17.53</c:v>
                </c:pt>
                <c:pt idx="201">
                  <c:v>17.14</c:v>
                </c:pt>
                <c:pt idx="202">
                  <c:v>16.52</c:v>
                </c:pt>
                <c:pt idx="203">
                  <c:v>17.07999999999999</c:v>
                </c:pt>
                <c:pt idx="204">
                  <c:v>18.11</c:v>
                </c:pt>
                <c:pt idx="205">
                  <c:v>18.45</c:v>
                </c:pt>
                <c:pt idx="206">
                  <c:v>17.03</c:v>
                </c:pt>
                <c:pt idx="207">
                  <c:v>17.44</c:v>
                </c:pt>
                <c:pt idx="208">
                  <c:v>16.41</c:v>
                </c:pt>
                <c:pt idx="209">
                  <c:v>15.82</c:v>
                </c:pt>
                <c:pt idx="210">
                  <c:v>15.82</c:v>
                </c:pt>
                <c:pt idx="211">
                  <c:v>15.94</c:v>
                </c:pt>
                <c:pt idx="212">
                  <c:v>15.34</c:v>
                </c:pt>
                <c:pt idx="213">
                  <c:v>15.46</c:v>
                </c:pt>
                <c:pt idx="214">
                  <c:v>14.75</c:v>
                </c:pt>
                <c:pt idx="215">
                  <c:v>15.48</c:v>
                </c:pt>
                <c:pt idx="216">
                  <c:v>14.58</c:v>
                </c:pt>
                <c:pt idx="217">
                  <c:v>14.04</c:v>
                </c:pt>
                <c:pt idx="218">
                  <c:v>14.45</c:v>
                </c:pt>
                <c:pt idx="219">
                  <c:v>15.51</c:v>
                </c:pt>
                <c:pt idx="220">
                  <c:v>15.79</c:v>
                </c:pt>
                <c:pt idx="221">
                  <c:v>15.96</c:v>
                </c:pt>
                <c:pt idx="222">
                  <c:v>15.8</c:v>
                </c:pt>
                <c:pt idx="223">
                  <c:v>15.02</c:v>
                </c:pt>
                <c:pt idx="224">
                  <c:v>14.43</c:v>
                </c:pt>
                <c:pt idx="225">
                  <c:v>14.29</c:v>
                </c:pt>
                <c:pt idx="226">
                  <c:v>14.4</c:v>
                </c:pt>
                <c:pt idx="227">
                  <c:v>14.43</c:v>
                </c:pt>
                <c:pt idx="228">
                  <c:v>14.41</c:v>
                </c:pt>
                <c:pt idx="229">
                  <c:v>14.41</c:v>
                </c:pt>
                <c:pt idx="230">
                  <c:v>14.01</c:v>
                </c:pt>
                <c:pt idx="231">
                  <c:v>14.38</c:v>
                </c:pt>
                <c:pt idx="232">
                  <c:v>14.65</c:v>
                </c:pt>
                <c:pt idx="233">
                  <c:v>14.25</c:v>
                </c:pt>
                <c:pt idx="234">
                  <c:v>13.84</c:v>
                </c:pt>
                <c:pt idx="235">
                  <c:v>12.8</c:v>
                </c:pt>
                <c:pt idx="236">
                  <c:v>13.42</c:v>
                </c:pt>
                <c:pt idx="237">
                  <c:v>14.77</c:v>
                </c:pt>
                <c:pt idx="238">
                  <c:v>13.9</c:v>
                </c:pt>
                <c:pt idx="239">
                  <c:v>15.12</c:v>
                </c:pt>
                <c:pt idx="240">
                  <c:v>15.39</c:v>
                </c:pt>
                <c:pt idx="241">
                  <c:v>16.23999999999999</c:v>
                </c:pt>
                <c:pt idx="242">
                  <c:v>15.34</c:v>
                </c:pt>
                <c:pt idx="243">
                  <c:v>16.25</c:v>
                </c:pt>
                <c:pt idx="244">
                  <c:v>17.73</c:v>
                </c:pt>
                <c:pt idx="245">
                  <c:v>17.02</c:v>
                </c:pt>
                <c:pt idx="246">
                  <c:v>17.6</c:v>
                </c:pt>
                <c:pt idx="247">
                  <c:v>17.64</c:v>
                </c:pt>
                <c:pt idx="248">
                  <c:v>17.52</c:v>
                </c:pt>
                <c:pt idx="249">
                  <c:v>19.8</c:v>
                </c:pt>
                <c:pt idx="250">
                  <c:v>19.89</c:v>
                </c:pt>
                <c:pt idx="251">
                  <c:v>19.91</c:v>
                </c:pt>
                <c:pt idx="252">
                  <c:v>23.57</c:v>
                </c:pt>
                <c:pt idx="253">
                  <c:v>23.56</c:v>
                </c:pt>
                <c:pt idx="254">
                  <c:v>19.71</c:v>
                </c:pt>
                <c:pt idx="255">
                  <c:v>20.54</c:v>
                </c:pt>
              </c:numCache>
            </c:numRef>
          </c:val>
          <c:smooth val="0"/>
        </c:ser>
        <c:dLbls>
          <c:showLegendKey val="0"/>
          <c:showVal val="0"/>
          <c:showCatName val="0"/>
          <c:showSerName val="0"/>
          <c:showPercent val="0"/>
          <c:showBubbleSize val="0"/>
        </c:dLbls>
        <c:marker val="1"/>
        <c:smooth val="0"/>
        <c:axId val="-2124376840"/>
        <c:axId val="-2124380872"/>
      </c:lineChart>
      <c:dateAx>
        <c:axId val="-2124376840"/>
        <c:scaling>
          <c:orientation val="minMax"/>
        </c:scaling>
        <c:delete val="0"/>
        <c:axPos val="b"/>
        <c:numFmt formatCode="d\.m\.yyyy" sourceLinked="1"/>
        <c:majorTickMark val="out"/>
        <c:minorTickMark val="none"/>
        <c:tickLblPos val="nextTo"/>
        <c:txPr>
          <a:bodyPr/>
          <a:lstStyle/>
          <a:p>
            <a:pPr>
              <a:defRPr sz="1200"/>
            </a:pPr>
            <a:endParaRPr lang="fi-FI"/>
          </a:p>
        </c:txPr>
        <c:crossAx val="-2124380872"/>
        <c:crosses val="autoZero"/>
        <c:auto val="1"/>
        <c:lblOffset val="100"/>
        <c:baseTimeUnit val="days"/>
      </c:dateAx>
      <c:valAx>
        <c:axId val="-2124380872"/>
        <c:scaling>
          <c:orientation val="minMax"/>
          <c:min val="8.0"/>
        </c:scaling>
        <c:delete val="0"/>
        <c:axPos val="l"/>
        <c:majorGridlines/>
        <c:numFmt formatCode="General" sourceLinked="1"/>
        <c:majorTickMark val="out"/>
        <c:minorTickMark val="none"/>
        <c:tickLblPos val="nextTo"/>
        <c:txPr>
          <a:bodyPr/>
          <a:lstStyle/>
          <a:p>
            <a:pPr>
              <a:defRPr sz="1200"/>
            </a:pPr>
            <a:endParaRPr lang="fi-FI"/>
          </a:p>
        </c:txPr>
        <c:crossAx val="-2124376840"/>
        <c:crosses val="autoZero"/>
        <c:crossBetween val="between"/>
      </c:valAx>
    </c:plotArea>
    <c:legend>
      <c:legendPos val="t"/>
      <c:overlay val="0"/>
      <c:txPr>
        <a:bodyPr/>
        <a:lstStyle/>
        <a:p>
          <a:pPr>
            <a:defRPr sz="1400"/>
          </a:pPr>
          <a:endParaRPr lang="fi-FI"/>
        </a:p>
      </c:txPr>
    </c:legend>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0.44013</cdr:x>
      <cdr:y>0.72451</cdr:y>
    </cdr:from>
    <cdr:to>
      <cdr:x>0.53833</cdr:x>
      <cdr:y>0.87481</cdr:y>
    </cdr:to>
    <cdr:sp macro="" textlink="">
      <cdr:nvSpPr>
        <cdr:cNvPr id="2" name="TextBox 1"/>
        <cdr:cNvSpPr txBox="1"/>
      </cdr:nvSpPr>
      <cdr:spPr>
        <a:xfrm xmlns:a="http://schemas.openxmlformats.org/drawingml/2006/main">
          <a:off x="4097965" y="440808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1100"/>
            <a:t>U6</a:t>
          </a:r>
          <a:r>
            <a:rPr lang="fi-FI" sz="1100" baseline="0"/>
            <a:t> - työttömyysaste kuvaa sitä osuutta työikäisestä väestöstä, joille on </a:t>
          </a:r>
        </a:p>
        <a:p xmlns:a="http://schemas.openxmlformats.org/drawingml/2006/main">
          <a:r>
            <a:rPr lang="fi-FI" sz="1100" baseline="0"/>
            <a:t>tarjolla vain osa-aikaista työtä </a:t>
          </a:r>
        </a:p>
      </cdr:txBody>
    </cdr:sp>
  </cdr:relSizeAnchor>
</c:userShapes>
</file>

<file path=ppt/drawings/drawing2.xml><?xml version="1.0" encoding="utf-8"?>
<c:userShapes xmlns:c="http://schemas.openxmlformats.org/drawingml/2006/chart">
  <cdr:relSizeAnchor xmlns:cdr="http://schemas.openxmlformats.org/drawingml/2006/chartDrawing">
    <cdr:from>
      <cdr:x>0.15464</cdr:x>
      <cdr:y>0.20874</cdr:y>
    </cdr:from>
    <cdr:to>
      <cdr:x>0.21491</cdr:x>
      <cdr:y>0.71116</cdr:y>
    </cdr:to>
    <cdr:cxnSp macro="">
      <cdr:nvCxnSpPr>
        <cdr:cNvPr id="3" name="Straight Arrow Connector 2"/>
        <cdr:cNvCxnSpPr/>
      </cdr:nvCxnSpPr>
      <cdr:spPr>
        <a:xfrm xmlns:a="http://schemas.openxmlformats.org/drawingml/2006/main">
          <a:off x="1439826" y="1270000"/>
          <a:ext cx="561162" cy="3056860"/>
        </a:xfrm>
        <a:prstGeom xmlns:a="http://schemas.openxmlformats.org/drawingml/2006/main" prst="straightConnector1">
          <a:avLst/>
        </a:prstGeom>
        <a:ln xmlns:a="http://schemas.openxmlformats.org/drawingml/2006/main" w="1905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0.19429</cdr:x>
      <cdr:y>0.33131</cdr:y>
    </cdr:from>
    <cdr:to>
      <cdr:x>0.33862</cdr:x>
      <cdr:y>0.45995</cdr:y>
    </cdr:to>
    <cdr:sp macro="" textlink="">
      <cdr:nvSpPr>
        <cdr:cNvPr id="6" name="TextBox 5"/>
        <cdr:cNvSpPr txBox="1"/>
      </cdr:nvSpPr>
      <cdr:spPr>
        <a:xfrm xmlns:a="http://schemas.openxmlformats.org/drawingml/2006/main">
          <a:off x="1809010" y="2015756"/>
          <a:ext cx="1343837" cy="7826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1100"/>
            <a:t>Finanssikriisin</a:t>
          </a:r>
          <a:r>
            <a:rPr lang="fi-FI" sz="1100" baseline="0"/>
            <a:t> jälkeen reservit pienenivät 212 miljardia USD</a:t>
          </a:r>
          <a:endParaRPr lang="fi-FI" sz="1100"/>
        </a:p>
      </cdr:txBody>
    </cdr:sp>
  </cdr:relSizeAnchor>
  <cdr:relSizeAnchor xmlns:cdr="http://schemas.openxmlformats.org/drawingml/2006/chartDrawing">
    <cdr:from>
      <cdr:x>0.75407</cdr:x>
      <cdr:y>0.30689</cdr:y>
    </cdr:from>
    <cdr:to>
      <cdr:x>0.9881</cdr:x>
      <cdr:y>0.50121</cdr:y>
    </cdr:to>
    <cdr:cxnSp macro="">
      <cdr:nvCxnSpPr>
        <cdr:cNvPr id="7" name="Straight Arrow Connector 6"/>
        <cdr:cNvCxnSpPr/>
      </cdr:nvCxnSpPr>
      <cdr:spPr>
        <a:xfrm xmlns:a="http://schemas.openxmlformats.org/drawingml/2006/main">
          <a:off x="7021033" y="1867195"/>
          <a:ext cx="2179083" cy="1182282"/>
        </a:xfrm>
        <a:prstGeom xmlns:a="http://schemas.openxmlformats.org/drawingml/2006/main" prst="straightConnector1">
          <a:avLst/>
        </a:prstGeom>
        <a:ln xmlns:a="http://schemas.openxmlformats.org/drawingml/2006/main" w="1905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0.8302</cdr:x>
      <cdr:y>0.21223</cdr:y>
    </cdr:from>
    <cdr:to>
      <cdr:x>0.97453</cdr:x>
      <cdr:y>0.34087</cdr:y>
    </cdr:to>
    <cdr:sp macro="" textlink="">
      <cdr:nvSpPr>
        <cdr:cNvPr id="10" name="TextBox 1"/>
        <cdr:cNvSpPr txBox="1"/>
      </cdr:nvSpPr>
      <cdr:spPr>
        <a:xfrm xmlns:a="http://schemas.openxmlformats.org/drawingml/2006/main">
          <a:off x="7729870" y="1291265"/>
          <a:ext cx="1343837" cy="7826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100"/>
            <a:t>Vuoden 2013 alusta reservit ovat pienentyneet 70 miljardia</a:t>
          </a:r>
          <a:r>
            <a:rPr lang="fi-FI" sz="1100" baseline="0"/>
            <a:t> USD</a:t>
          </a:r>
          <a:endParaRPr lang="fi-FI"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E2A45FAF-37C9-D24A-B2D8-28B0F2B7A3C5}" type="datetimeFigureOut">
              <a:rPr lang="fi-FI" smtClean="0"/>
              <a:t>30.10.2014</a:t>
            </a:fld>
            <a:endParaRPr lang="fi-FI"/>
          </a:p>
        </p:txBody>
      </p:sp>
      <p:sp>
        <p:nvSpPr>
          <p:cNvPr id="4" name="Alatunnisteen paikkamerkki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8ADE122C-1ED3-C84B-9725-E6A04C38C5FD}" type="slidenum">
              <a:rPr lang="fi-FI" smtClean="0"/>
              <a:t>‹#›</a:t>
            </a:fld>
            <a:endParaRPr lang="fi-FI"/>
          </a:p>
        </p:txBody>
      </p:sp>
    </p:spTree>
    <p:extLst>
      <p:ext uri="{BB962C8B-B14F-4D97-AF65-F5344CB8AC3E}">
        <p14:creationId xmlns:p14="http://schemas.microsoft.com/office/powerpoint/2010/main" val="40709495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6A953114-C850-FB47-9AE1-676129164277}" type="datetimeFigureOut">
              <a:rPr lang="fi-FI" smtClean="0"/>
              <a:t>30.10.2014</a:t>
            </a:fld>
            <a:endParaRPr lang="fi-FI"/>
          </a:p>
        </p:txBody>
      </p:sp>
      <p:sp>
        <p:nvSpPr>
          <p:cNvPr id="4" name="Dian kuvan paikkamerkki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8826AE1-AACC-3740-9F3A-37ACFEE82D02}" type="slidenum">
              <a:rPr lang="fi-FI" smtClean="0"/>
              <a:t>‹#›</a:t>
            </a:fld>
            <a:endParaRPr lang="fi-FI"/>
          </a:p>
        </p:txBody>
      </p:sp>
    </p:spTree>
    <p:extLst>
      <p:ext uri="{BB962C8B-B14F-4D97-AF65-F5344CB8AC3E}">
        <p14:creationId xmlns:p14="http://schemas.microsoft.com/office/powerpoint/2010/main" val="2758004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a:prstGeom prst="rect">
            <a:avLst/>
          </a:prstGeom>
        </p:spPr>
        <p:txBody>
          <a:bodyPr/>
          <a:lstStyle>
            <a:lvl1pPr>
              <a:defRPr>
                <a:solidFill>
                  <a:schemeClr val="bg1">
                    <a:lumMod val="50000"/>
                  </a:schemeClr>
                </a:solidFill>
              </a:defRPr>
            </a:lvl1pPr>
          </a:lstStyle>
          <a:p>
            <a:r>
              <a:rPr lang="fi-FI" dirty="0" smtClean="0"/>
              <a:t>Muokkaa perustyylejä naps.</a:t>
            </a:r>
            <a:endParaRPr lang="fi-FI" dirty="0"/>
          </a:p>
        </p:txBody>
      </p:sp>
      <p:sp>
        <p:nvSpPr>
          <p:cNvPr id="3" name="Alaotsikk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t>
            </a:r>
            <a:endParaRPr lang="fi-FI"/>
          </a:p>
        </p:txBody>
      </p:sp>
      <p:sp>
        <p:nvSpPr>
          <p:cNvPr id="6" name="Päivämäärän paikkamerkki 3"/>
          <p:cNvSpPr>
            <a:spLocks noGrp="1"/>
          </p:cNvSpPr>
          <p:nvPr>
            <p:ph type="dt" sz="half" idx="2"/>
          </p:nvPr>
        </p:nvSpPr>
        <p:spPr>
          <a:xfrm>
            <a:off x="2239678"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BDA79-E35E-8444-B3AF-CD98C96A0906}" type="datetime1">
              <a:rPr lang="fi-FI" smtClean="0"/>
              <a:t>30.10.2014</a:t>
            </a:fld>
            <a:endParaRPr lang="fi-FI"/>
          </a:p>
        </p:txBody>
      </p:sp>
      <p:sp>
        <p:nvSpPr>
          <p:cNvPr id="9" name="Dian numeron paikkamerkki 5"/>
          <p:cNvSpPr>
            <a:spLocks noGrp="1"/>
          </p:cNvSpPr>
          <p:nvPr>
            <p:ph type="sldNum" sz="quarter" idx="4"/>
          </p:nvPr>
        </p:nvSpPr>
        <p:spPr>
          <a:xfrm>
            <a:off x="437327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CA5FD-349A-9443-9DE6-3C6067EF1899}" type="slidenum">
              <a:rPr lang="fi-FI" smtClean="0"/>
              <a:t>‹#›</a:t>
            </a:fld>
            <a:endParaRPr lang="fi-FI" dirty="0"/>
          </a:p>
        </p:txBody>
      </p:sp>
    </p:spTree>
    <p:extLst>
      <p:ext uri="{BB962C8B-B14F-4D97-AF65-F5344CB8AC3E}">
        <p14:creationId xmlns:p14="http://schemas.microsoft.com/office/powerpoint/2010/main" val="173749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Otsikkodia">
    <p:spTree>
      <p:nvGrpSpPr>
        <p:cNvPr id="1" name=""/>
        <p:cNvGrpSpPr/>
        <p:nvPr/>
      </p:nvGrpSpPr>
      <p:grpSpPr>
        <a:xfrm>
          <a:off x="0" y="0"/>
          <a:ext cx="0" cy="0"/>
          <a:chOff x="0" y="0"/>
          <a:chExt cx="0" cy="0"/>
        </a:xfrm>
      </p:grpSpPr>
      <p:pic>
        <p:nvPicPr>
          <p:cNvPr id="3" name="Kuva 2" descr="Euro140004073.jpg"/>
          <p:cNvPicPr>
            <a:picLocks noChangeAspect="1"/>
          </p:cNvPicPr>
          <p:nvPr userDrawn="1"/>
        </p:nvPicPr>
        <p:blipFill rotWithShape="1">
          <a:blip r:embed="rId2" cstate="email">
            <a:extLst>
              <a:ext uri="{28A0092B-C50C-407E-A947-70E740481C1C}">
                <a14:useLocalDpi xmlns:a14="http://schemas.microsoft.com/office/drawing/2010/main"/>
              </a:ext>
            </a:extLst>
          </a:blip>
          <a:srcRect t="-9482"/>
          <a:stretch/>
        </p:blipFill>
        <p:spPr>
          <a:xfrm>
            <a:off x="-90722" y="-2447808"/>
            <a:ext cx="9271233" cy="6023215"/>
          </a:xfrm>
          <a:prstGeom prst="rect">
            <a:avLst/>
          </a:prstGeom>
        </p:spPr>
      </p:pic>
    </p:spTree>
    <p:extLst>
      <p:ext uri="{BB962C8B-B14F-4D97-AF65-F5344CB8AC3E}">
        <p14:creationId xmlns:p14="http://schemas.microsoft.com/office/powerpoint/2010/main" val="2707302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Otsikkodia">
    <p:spTree>
      <p:nvGrpSpPr>
        <p:cNvPr id="1" name=""/>
        <p:cNvGrpSpPr/>
        <p:nvPr/>
      </p:nvGrpSpPr>
      <p:grpSpPr>
        <a:xfrm>
          <a:off x="0" y="0"/>
          <a:ext cx="0" cy="0"/>
          <a:chOff x="0" y="0"/>
          <a:chExt cx="0" cy="0"/>
        </a:xfrm>
      </p:grpSpPr>
      <p:pic>
        <p:nvPicPr>
          <p:cNvPr id="2" name="Kuva 1" descr="shutterstock_11577564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890" y="-2659270"/>
            <a:ext cx="9331303" cy="6234677"/>
          </a:xfrm>
          <a:prstGeom prst="rect">
            <a:avLst/>
          </a:prstGeom>
        </p:spPr>
      </p:pic>
    </p:spTree>
    <p:extLst>
      <p:ext uri="{BB962C8B-B14F-4D97-AF65-F5344CB8AC3E}">
        <p14:creationId xmlns:p14="http://schemas.microsoft.com/office/powerpoint/2010/main" val="2516480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tsikkodia">
    <p:spTree>
      <p:nvGrpSpPr>
        <p:cNvPr id="1" name=""/>
        <p:cNvGrpSpPr/>
        <p:nvPr/>
      </p:nvGrpSpPr>
      <p:grpSpPr>
        <a:xfrm>
          <a:off x="0" y="0"/>
          <a:ext cx="0" cy="0"/>
          <a:chOff x="0" y="0"/>
          <a:chExt cx="0" cy="0"/>
        </a:xfrm>
      </p:grpSpPr>
      <p:pic>
        <p:nvPicPr>
          <p:cNvPr id="2" name="Kuva 1" descr="shutterstock_12674853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721" y="-1397912"/>
            <a:ext cx="9400607" cy="4973319"/>
          </a:xfrm>
          <a:prstGeom prst="rect">
            <a:avLst/>
          </a:prstGeom>
        </p:spPr>
      </p:pic>
    </p:spTree>
    <p:extLst>
      <p:ext uri="{BB962C8B-B14F-4D97-AF65-F5344CB8AC3E}">
        <p14:creationId xmlns:p14="http://schemas.microsoft.com/office/powerpoint/2010/main" val="106855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5" name="Otsikko 1"/>
          <p:cNvSpPr>
            <a:spLocks noGrp="1"/>
          </p:cNvSpPr>
          <p:nvPr>
            <p:ph type="title"/>
          </p:nvPr>
        </p:nvSpPr>
        <p:spPr>
          <a:xfrm>
            <a:off x="552288" y="77670"/>
            <a:ext cx="8229600" cy="1143000"/>
          </a:xfrm>
        </p:spPr>
        <p:txBody>
          <a:bodyPr>
            <a:normAutofit/>
          </a:bodyPr>
          <a:lstStyle>
            <a:lvl1pPr algn="l">
              <a:defRPr sz="3200">
                <a:solidFill>
                  <a:srgbClr val="7F7F7F"/>
                </a:solidFill>
              </a:defRPr>
            </a:lvl1pPr>
          </a:lstStyle>
          <a:p>
            <a:r>
              <a:rPr lang="fi-FI" dirty="0" smtClean="0"/>
              <a:t>Muokkaa perustyylejä naps.</a:t>
            </a:r>
            <a:endParaRPr lang="fi-FI" dirty="0"/>
          </a:p>
        </p:txBody>
      </p:sp>
      <p:cxnSp>
        <p:nvCxnSpPr>
          <p:cNvPr id="7" name="Suora yhdysviiva 6"/>
          <p:cNvCxnSpPr/>
          <p:nvPr userDrawn="1"/>
        </p:nvCxnSpPr>
        <p:spPr>
          <a:xfrm>
            <a:off x="540943" y="1109773"/>
            <a:ext cx="8145856" cy="0"/>
          </a:xfrm>
          <a:prstGeom prst="line">
            <a:avLst/>
          </a:prstGeom>
          <a:ln w="12700" cmpd="sng">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5308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552288" y="77670"/>
            <a:ext cx="8229600" cy="1143000"/>
          </a:xfrm>
        </p:spPr>
        <p:txBody>
          <a:bodyPr>
            <a:normAutofit/>
          </a:bodyPr>
          <a:lstStyle>
            <a:lvl1pPr algn="l">
              <a:defRPr sz="3200">
                <a:solidFill>
                  <a:srgbClr val="7F7F7F"/>
                </a:solidFill>
              </a:defRPr>
            </a:lvl1pPr>
          </a:lstStyle>
          <a:p>
            <a:r>
              <a:rPr lang="fi-FI" dirty="0" smtClean="0"/>
              <a:t>Muokkaa perustyylejä naps.</a:t>
            </a:r>
            <a:endParaRPr lang="fi-FI" dirty="0"/>
          </a:p>
        </p:txBody>
      </p:sp>
      <p:cxnSp>
        <p:nvCxnSpPr>
          <p:cNvPr id="4" name="Suora yhdysviiva 3"/>
          <p:cNvCxnSpPr/>
          <p:nvPr userDrawn="1"/>
        </p:nvCxnSpPr>
        <p:spPr>
          <a:xfrm>
            <a:off x="540943" y="1109773"/>
            <a:ext cx="8145856" cy="0"/>
          </a:xfrm>
          <a:prstGeom prst="line">
            <a:avLst/>
          </a:prstGeom>
          <a:ln w="12700" cmpd="sng">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53403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2_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552288" y="-31002"/>
            <a:ext cx="8229600" cy="1143000"/>
          </a:xfrm>
        </p:spPr>
        <p:txBody>
          <a:bodyPr>
            <a:normAutofit/>
          </a:bodyPr>
          <a:lstStyle>
            <a:lvl1pPr algn="l">
              <a:lnSpc>
                <a:spcPct val="90000"/>
              </a:lnSpc>
              <a:defRPr sz="3200">
                <a:solidFill>
                  <a:srgbClr val="7F7F7F"/>
                </a:solidFill>
              </a:defRPr>
            </a:lvl1pPr>
          </a:lstStyle>
          <a:p>
            <a:r>
              <a:rPr lang="fi-FI" dirty="0" smtClean="0"/>
              <a:t>Muokkaa perustyylejä naps.</a:t>
            </a:r>
            <a:br>
              <a:rPr lang="fi-FI" dirty="0" smtClean="0"/>
            </a:br>
            <a:r>
              <a:rPr lang="fi-FI" dirty="0" smtClean="0"/>
              <a:t>Toinen rivi.</a:t>
            </a:r>
            <a:endParaRPr lang="fi-FI" dirty="0"/>
          </a:p>
        </p:txBody>
      </p:sp>
      <p:cxnSp>
        <p:nvCxnSpPr>
          <p:cNvPr id="4" name="Suora yhdysviiva 3"/>
          <p:cNvCxnSpPr/>
          <p:nvPr userDrawn="1"/>
        </p:nvCxnSpPr>
        <p:spPr>
          <a:xfrm>
            <a:off x="540943" y="1109773"/>
            <a:ext cx="8145856" cy="0"/>
          </a:xfrm>
          <a:prstGeom prst="line">
            <a:avLst/>
          </a:prstGeom>
          <a:ln w="12700" cmpd="sng">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85413292"/>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ain otsikko">
    <p:spTree>
      <p:nvGrpSpPr>
        <p:cNvPr id="1" name=""/>
        <p:cNvGrpSpPr/>
        <p:nvPr/>
      </p:nvGrpSpPr>
      <p:grpSpPr>
        <a:xfrm>
          <a:off x="0" y="0"/>
          <a:ext cx="0" cy="0"/>
          <a:chOff x="0" y="0"/>
          <a:chExt cx="0" cy="0"/>
        </a:xfrm>
      </p:grpSpPr>
      <p:sp>
        <p:nvSpPr>
          <p:cNvPr id="5" name="Otsikko 3"/>
          <p:cNvSpPr txBox="1">
            <a:spLocks/>
          </p:cNvSpPr>
          <p:nvPr userDrawn="1"/>
        </p:nvSpPr>
        <p:spPr>
          <a:xfrm>
            <a:off x="541948" y="294644"/>
            <a:ext cx="811768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pPr algn="l">
              <a:lnSpc>
                <a:spcPct val="70000"/>
              </a:lnSpc>
            </a:pPr>
            <a:r>
              <a:rPr lang="fi-FI" sz="3600" dirty="0" smtClean="0">
                <a:solidFill>
                  <a:srgbClr val="7F7F7F"/>
                </a:solidFill>
                <a:latin typeface="Arial"/>
                <a:cs typeface="Arial"/>
              </a:rPr>
              <a:t>Säästöpankkien Varainhoito</a:t>
            </a:r>
            <a:br>
              <a:rPr lang="fi-FI" sz="3600" dirty="0" smtClean="0">
                <a:solidFill>
                  <a:srgbClr val="7F7F7F"/>
                </a:solidFill>
                <a:latin typeface="Arial"/>
                <a:cs typeface="Arial"/>
              </a:rPr>
            </a:br>
            <a:r>
              <a:rPr lang="fi-FI" sz="2000" dirty="0" err="1" smtClean="0">
                <a:solidFill>
                  <a:srgbClr val="7F7F7F"/>
                </a:solidFill>
                <a:latin typeface="Arial"/>
                <a:cs typeface="Arial"/>
              </a:rPr>
              <a:t>Sp-Rahastoyhtiön</a:t>
            </a:r>
            <a:r>
              <a:rPr lang="fi-FI" sz="2000" dirty="0" smtClean="0">
                <a:solidFill>
                  <a:srgbClr val="7F7F7F"/>
                </a:solidFill>
                <a:latin typeface="Arial"/>
                <a:cs typeface="Arial"/>
              </a:rPr>
              <a:t> liiketoimintayksikkö</a:t>
            </a:r>
            <a:r>
              <a:rPr lang="fi-FI" sz="3100" dirty="0" smtClean="0">
                <a:solidFill>
                  <a:srgbClr val="7F7F7F"/>
                </a:solidFill>
                <a:latin typeface="Arial"/>
                <a:cs typeface="Arial"/>
              </a:rPr>
              <a:t/>
            </a:r>
            <a:br>
              <a:rPr lang="fi-FI" sz="3100" dirty="0" smtClean="0">
                <a:solidFill>
                  <a:srgbClr val="7F7F7F"/>
                </a:solidFill>
                <a:latin typeface="Arial"/>
                <a:cs typeface="Arial"/>
              </a:rPr>
            </a:br>
            <a:endParaRPr lang="fi-FI" sz="3100" dirty="0">
              <a:solidFill>
                <a:srgbClr val="7F7F7F"/>
              </a:solidFill>
              <a:latin typeface="Arial"/>
              <a:cs typeface="Arial"/>
            </a:endParaRPr>
          </a:p>
        </p:txBody>
      </p:sp>
      <p:cxnSp>
        <p:nvCxnSpPr>
          <p:cNvPr id="4" name="Suora yhdysviiva 3"/>
          <p:cNvCxnSpPr/>
          <p:nvPr userDrawn="1"/>
        </p:nvCxnSpPr>
        <p:spPr>
          <a:xfrm>
            <a:off x="540943" y="1109773"/>
            <a:ext cx="8145856" cy="0"/>
          </a:xfrm>
          <a:prstGeom prst="line">
            <a:avLst/>
          </a:prstGeom>
          <a:ln w="12700" cmpd="sng">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32428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784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a:prstGeom prst="rect">
            <a:avLst/>
          </a:prstGeom>
        </p:spPr>
        <p:txBody>
          <a:bodyPr/>
          <a:lstStyle>
            <a:lvl1pPr>
              <a:defRPr>
                <a:solidFill>
                  <a:schemeClr val="bg1">
                    <a:lumMod val="50000"/>
                  </a:schemeClr>
                </a:solidFill>
              </a:defRPr>
            </a:lvl1pPr>
          </a:lstStyle>
          <a:p>
            <a:r>
              <a:rPr lang="fi-FI" dirty="0" smtClean="0"/>
              <a:t>Muokkaa perustyylejä naps.</a:t>
            </a:r>
            <a:endParaRPr lang="fi-FI" dirty="0"/>
          </a:p>
        </p:txBody>
      </p:sp>
      <p:sp>
        <p:nvSpPr>
          <p:cNvPr id="3" name="Alaotsikk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t>
            </a:r>
            <a:endParaRPr lang="fi-FI"/>
          </a:p>
        </p:txBody>
      </p:sp>
      <p:sp>
        <p:nvSpPr>
          <p:cNvPr id="6" name="Päivämäärän paikkamerkki 3"/>
          <p:cNvSpPr>
            <a:spLocks noGrp="1"/>
          </p:cNvSpPr>
          <p:nvPr>
            <p:ph type="dt" sz="half" idx="2"/>
          </p:nvPr>
        </p:nvSpPr>
        <p:spPr>
          <a:xfrm>
            <a:off x="2239678"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BDA79-E35E-8444-B3AF-CD98C96A0906}" type="datetime1">
              <a:rPr lang="fi-FI" smtClean="0">
                <a:solidFill>
                  <a:prstClr val="black">
                    <a:tint val="75000"/>
                  </a:prstClr>
                </a:solidFill>
              </a:rPr>
              <a:pPr/>
              <a:t>30.10.2014</a:t>
            </a:fld>
            <a:endParaRPr lang="fi-FI">
              <a:solidFill>
                <a:prstClr val="black">
                  <a:tint val="75000"/>
                </a:prstClr>
              </a:solidFill>
            </a:endParaRPr>
          </a:p>
        </p:txBody>
      </p:sp>
      <p:sp>
        <p:nvSpPr>
          <p:cNvPr id="9" name="Dian numeron paikkamerkki 5"/>
          <p:cNvSpPr>
            <a:spLocks noGrp="1"/>
          </p:cNvSpPr>
          <p:nvPr>
            <p:ph type="sldNum" sz="quarter" idx="4"/>
          </p:nvPr>
        </p:nvSpPr>
        <p:spPr>
          <a:xfrm>
            <a:off x="437327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CA5FD-349A-9443-9DE6-3C6067EF1899}" type="slidenum">
              <a:rPr lang="fi-FI" smtClean="0">
                <a:solidFill>
                  <a:prstClr val="black">
                    <a:tint val="75000"/>
                  </a:prstClr>
                </a:solidFill>
              </a:rPr>
              <a:pPr/>
              <a:t>‹#›</a:t>
            </a:fld>
            <a:endParaRPr lang="fi-FI" dirty="0">
              <a:solidFill>
                <a:prstClr val="black">
                  <a:tint val="75000"/>
                </a:prstClr>
              </a:solidFill>
            </a:endParaRPr>
          </a:p>
        </p:txBody>
      </p:sp>
    </p:spTree>
    <p:extLst>
      <p:ext uri="{BB962C8B-B14F-4D97-AF65-F5344CB8AC3E}">
        <p14:creationId xmlns:p14="http://schemas.microsoft.com/office/powerpoint/2010/main" val="3568907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vert="horz"/>
          <a:lstStyle/>
          <a:p>
            <a:r>
              <a:rPr lang="fi-FI" smtClean="0"/>
              <a:t>Muokkaa perustyylejä naps.</a:t>
            </a:r>
            <a:endParaRPr lang="fi-FI"/>
          </a:p>
        </p:txBody>
      </p:sp>
      <p:sp>
        <p:nvSpPr>
          <p:cNvPr id="3" name="Päivämäärän paikkamerkki 2"/>
          <p:cNvSpPr>
            <a:spLocks noGrp="1"/>
          </p:cNvSpPr>
          <p:nvPr>
            <p:ph type="dt" sz="half" idx="10"/>
          </p:nvPr>
        </p:nvSpPr>
        <p:spPr/>
        <p:txBody>
          <a:bodyPr/>
          <a:lstStyle/>
          <a:p>
            <a:fld id="{BA5F2383-7A35-DC44-9D90-F7A5CE0FBF8F}" type="datetime1">
              <a:rPr lang="fi-FI" smtClean="0">
                <a:solidFill>
                  <a:prstClr val="black">
                    <a:tint val="75000"/>
                  </a:prstClr>
                </a:solidFill>
              </a:rPr>
              <a:pPr/>
              <a:t>30.10.2014</a:t>
            </a:fld>
            <a:endParaRPr lang="fi-FI" dirty="0">
              <a:solidFill>
                <a:prstClr val="black">
                  <a:tint val="75000"/>
                </a:prstClr>
              </a:solidFill>
            </a:endParaRPr>
          </a:p>
        </p:txBody>
      </p:sp>
      <p:sp>
        <p:nvSpPr>
          <p:cNvPr id="4" name="Dian numeron paikkamerkki 3"/>
          <p:cNvSpPr>
            <a:spLocks noGrp="1"/>
          </p:cNvSpPr>
          <p:nvPr>
            <p:ph type="sldNum" sz="quarter" idx="11"/>
          </p:nvPr>
        </p:nvSpPr>
        <p:spPr/>
        <p:txBody>
          <a:bodyPr/>
          <a:lstStyle/>
          <a:p>
            <a:fld id="{924CA5FD-349A-9443-9DE6-3C6067EF1899}" type="slidenum">
              <a:rPr lang="fi-FI" smtClean="0">
                <a:solidFill>
                  <a:prstClr val="black">
                    <a:tint val="75000"/>
                  </a:prstClr>
                </a:solidFill>
              </a:rPr>
              <a:pPr/>
              <a:t>‹#›</a:t>
            </a:fld>
            <a:endParaRPr lang="fi-FI" dirty="0">
              <a:solidFill>
                <a:prstClr val="black">
                  <a:tint val="75000"/>
                </a:prstClr>
              </a:solidFill>
            </a:endParaRPr>
          </a:p>
        </p:txBody>
      </p:sp>
    </p:spTree>
    <p:extLst>
      <p:ext uri="{BB962C8B-B14F-4D97-AF65-F5344CB8AC3E}">
        <p14:creationId xmlns:p14="http://schemas.microsoft.com/office/powerpoint/2010/main" val="2637937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vert="horz"/>
          <a:lstStyle/>
          <a:p>
            <a:r>
              <a:rPr lang="fi-FI" smtClean="0"/>
              <a:t>Muokkaa perustyylejä naps.</a:t>
            </a:r>
            <a:endParaRPr lang="fi-FI"/>
          </a:p>
        </p:txBody>
      </p:sp>
      <p:sp>
        <p:nvSpPr>
          <p:cNvPr id="3" name="Päivämäärän paikkamerkki 2"/>
          <p:cNvSpPr>
            <a:spLocks noGrp="1"/>
          </p:cNvSpPr>
          <p:nvPr>
            <p:ph type="dt" sz="half" idx="10"/>
          </p:nvPr>
        </p:nvSpPr>
        <p:spPr/>
        <p:txBody>
          <a:bodyPr/>
          <a:lstStyle/>
          <a:p>
            <a:fld id="{BA5F2383-7A35-DC44-9D90-F7A5CE0FBF8F}" type="datetime1">
              <a:rPr lang="fi-FI" smtClean="0"/>
              <a:t>30.10.2014</a:t>
            </a:fld>
            <a:endParaRPr lang="fi-FI" dirty="0"/>
          </a:p>
        </p:txBody>
      </p:sp>
      <p:sp>
        <p:nvSpPr>
          <p:cNvPr id="4" name="Dian numeron paikkamerkki 3"/>
          <p:cNvSpPr>
            <a:spLocks noGrp="1"/>
          </p:cNvSpPr>
          <p:nvPr>
            <p:ph type="sldNum" sz="quarter" idx="11"/>
          </p:nvPr>
        </p:nvSpPr>
        <p:spPr/>
        <p:txBody>
          <a:bodyPr/>
          <a:lstStyle/>
          <a:p>
            <a:fld id="{924CA5FD-349A-9443-9DE6-3C6067EF1899}" type="slidenum">
              <a:rPr lang="fi-FI" smtClean="0"/>
              <a:t>‹#›</a:t>
            </a:fld>
            <a:endParaRPr lang="fi-FI" dirty="0"/>
          </a:p>
        </p:txBody>
      </p:sp>
    </p:spTree>
    <p:extLst>
      <p:ext uri="{BB962C8B-B14F-4D97-AF65-F5344CB8AC3E}">
        <p14:creationId xmlns:p14="http://schemas.microsoft.com/office/powerpoint/2010/main" val="119952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pic>
        <p:nvPicPr>
          <p:cNvPr id="7" name="Kuva 6" descr="shutterstock_150520748.jpg"/>
          <p:cNvPicPr>
            <a:picLocks noChangeAspect="1"/>
          </p:cNvPicPr>
          <p:nvPr userDrawn="1"/>
        </p:nvPicPr>
        <p:blipFill rotWithShape="1">
          <a:blip r:embed="rId2" cstate="email">
            <a:extLst>
              <a:ext uri="{28A0092B-C50C-407E-A947-70E740481C1C}">
                <a14:useLocalDpi xmlns:a14="http://schemas.microsoft.com/office/drawing/2010/main"/>
              </a:ext>
            </a:extLst>
          </a:blip>
          <a:srcRect t="-1"/>
          <a:stretch/>
        </p:blipFill>
        <p:spPr>
          <a:xfrm>
            <a:off x="-58890" y="-999846"/>
            <a:ext cx="9259590" cy="4575253"/>
          </a:xfrm>
          <a:prstGeom prst="rect">
            <a:avLst/>
          </a:prstGeom>
        </p:spPr>
      </p:pic>
    </p:spTree>
    <p:extLst>
      <p:ext uri="{BB962C8B-B14F-4D97-AF65-F5344CB8AC3E}">
        <p14:creationId xmlns:p14="http://schemas.microsoft.com/office/powerpoint/2010/main" val="53916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Otsikkodia">
    <p:spTree>
      <p:nvGrpSpPr>
        <p:cNvPr id="1" name=""/>
        <p:cNvGrpSpPr/>
        <p:nvPr/>
      </p:nvGrpSpPr>
      <p:grpSpPr>
        <a:xfrm>
          <a:off x="0" y="0"/>
          <a:ext cx="0" cy="0"/>
          <a:chOff x="0" y="0"/>
          <a:chExt cx="0" cy="0"/>
        </a:xfrm>
      </p:grpSpPr>
      <p:pic>
        <p:nvPicPr>
          <p:cNvPr id="2" name="Kuva 1" descr="shutterstock_64650163.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680" y="-2123315"/>
            <a:ext cx="9269852" cy="5698722"/>
          </a:xfrm>
          <a:prstGeom prst="rect">
            <a:avLst/>
          </a:prstGeom>
        </p:spPr>
      </p:pic>
    </p:spTree>
    <p:extLst>
      <p:ext uri="{BB962C8B-B14F-4D97-AF65-F5344CB8AC3E}">
        <p14:creationId xmlns:p14="http://schemas.microsoft.com/office/powerpoint/2010/main" val="65300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Otsikkodia">
    <p:spTree>
      <p:nvGrpSpPr>
        <p:cNvPr id="1" name=""/>
        <p:cNvGrpSpPr/>
        <p:nvPr/>
      </p:nvGrpSpPr>
      <p:grpSpPr>
        <a:xfrm>
          <a:off x="0" y="0"/>
          <a:ext cx="0" cy="0"/>
          <a:chOff x="0" y="0"/>
          <a:chExt cx="0" cy="0"/>
        </a:xfrm>
      </p:grpSpPr>
      <p:pic>
        <p:nvPicPr>
          <p:cNvPr id="2" name="Kuva 1" descr="shutterstock_18449019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875" y="-1911546"/>
            <a:ext cx="9313255" cy="5486953"/>
          </a:xfrm>
          <a:prstGeom prst="rect">
            <a:avLst/>
          </a:prstGeom>
        </p:spPr>
      </p:pic>
    </p:spTree>
    <p:extLst>
      <p:ext uri="{BB962C8B-B14F-4D97-AF65-F5344CB8AC3E}">
        <p14:creationId xmlns:p14="http://schemas.microsoft.com/office/powerpoint/2010/main" val="2606161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Otsikkodia">
    <p:spTree>
      <p:nvGrpSpPr>
        <p:cNvPr id="1" name=""/>
        <p:cNvGrpSpPr/>
        <p:nvPr/>
      </p:nvGrpSpPr>
      <p:grpSpPr>
        <a:xfrm>
          <a:off x="0" y="0"/>
          <a:ext cx="0" cy="0"/>
          <a:chOff x="0" y="0"/>
          <a:chExt cx="0" cy="0"/>
        </a:xfrm>
      </p:grpSpPr>
      <p:pic>
        <p:nvPicPr>
          <p:cNvPr id="2" name="Kuva 1" descr="shutterstock_10053667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1527" y="-1671582"/>
            <a:ext cx="9379547" cy="5246989"/>
          </a:xfrm>
          <a:prstGeom prst="rect">
            <a:avLst/>
          </a:prstGeom>
        </p:spPr>
      </p:pic>
    </p:spTree>
    <p:extLst>
      <p:ext uri="{BB962C8B-B14F-4D97-AF65-F5344CB8AC3E}">
        <p14:creationId xmlns:p14="http://schemas.microsoft.com/office/powerpoint/2010/main" val="749073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Otsikkodia">
    <p:spTree>
      <p:nvGrpSpPr>
        <p:cNvPr id="1" name=""/>
        <p:cNvGrpSpPr/>
        <p:nvPr/>
      </p:nvGrpSpPr>
      <p:grpSpPr>
        <a:xfrm>
          <a:off x="0" y="0"/>
          <a:ext cx="0" cy="0"/>
          <a:chOff x="0" y="0"/>
          <a:chExt cx="0" cy="0"/>
        </a:xfrm>
      </p:grpSpPr>
      <p:pic>
        <p:nvPicPr>
          <p:cNvPr id="2" name="Kuva 1" descr="shutterstock_127760327.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0" y="-1885659"/>
            <a:ext cx="10058400" cy="5461066"/>
          </a:xfrm>
          <a:prstGeom prst="rect">
            <a:avLst/>
          </a:prstGeom>
        </p:spPr>
      </p:pic>
    </p:spTree>
    <p:extLst>
      <p:ext uri="{BB962C8B-B14F-4D97-AF65-F5344CB8AC3E}">
        <p14:creationId xmlns:p14="http://schemas.microsoft.com/office/powerpoint/2010/main" val="227426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Otsikkodia">
    <p:spTree>
      <p:nvGrpSpPr>
        <p:cNvPr id="1" name=""/>
        <p:cNvGrpSpPr/>
        <p:nvPr/>
      </p:nvGrpSpPr>
      <p:grpSpPr>
        <a:xfrm>
          <a:off x="0" y="0"/>
          <a:ext cx="0" cy="0"/>
          <a:chOff x="0" y="0"/>
          <a:chExt cx="0" cy="0"/>
        </a:xfrm>
      </p:grpSpPr>
      <p:pic>
        <p:nvPicPr>
          <p:cNvPr id="2" name="Kuva 1" descr="shutterstock_1936209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0873" y="-999846"/>
            <a:ext cx="9414253" cy="4575253"/>
          </a:xfrm>
          <a:prstGeom prst="rect">
            <a:avLst/>
          </a:prstGeom>
        </p:spPr>
      </p:pic>
    </p:spTree>
    <p:extLst>
      <p:ext uri="{BB962C8B-B14F-4D97-AF65-F5344CB8AC3E}">
        <p14:creationId xmlns:p14="http://schemas.microsoft.com/office/powerpoint/2010/main" val="65397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Otsikkodia">
    <p:spTree>
      <p:nvGrpSpPr>
        <p:cNvPr id="1" name=""/>
        <p:cNvGrpSpPr/>
        <p:nvPr/>
      </p:nvGrpSpPr>
      <p:grpSpPr>
        <a:xfrm>
          <a:off x="0" y="0"/>
          <a:ext cx="0" cy="0"/>
          <a:chOff x="0" y="0"/>
          <a:chExt cx="0" cy="0"/>
        </a:xfrm>
      </p:grpSpPr>
      <p:pic>
        <p:nvPicPr>
          <p:cNvPr id="2" name="Kuva 1" descr="Purjevene_käsitelty_106416164_cmyk.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0" y="-1670194"/>
            <a:ext cx="10058400" cy="5245601"/>
          </a:xfrm>
          <a:prstGeom prst="rect">
            <a:avLst/>
          </a:prstGeom>
        </p:spPr>
      </p:pic>
    </p:spTree>
    <p:extLst>
      <p:ext uri="{BB962C8B-B14F-4D97-AF65-F5344CB8AC3E}">
        <p14:creationId xmlns:p14="http://schemas.microsoft.com/office/powerpoint/2010/main" val="1520524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5.emf"/><Relationship Id="rId13" Type="http://schemas.openxmlformats.org/officeDocument/2006/relationships/image" Target="../media/image6.emf"/><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theme" Target="../theme/theme3.xml"/><Relationship Id="rId7" Type="http://schemas.openxmlformats.org/officeDocument/2006/relationships/image" Target="../media/image17.emf"/><Relationship Id="rId8" Type="http://schemas.openxmlformats.org/officeDocument/2006/relationships/image" Target="../media/image18.emf"/><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emf"/><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2239678"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F2383-7A35-DC44-9D90-F7A5CE0FBF8F}" type="datetime1">
              <a:rPr lang="fi-FI" smtClean="0"/>
              <a:t>30.10.2014</a:t>
            </a:fld>
            <a:endParaRPr lang="fi-FI" dirty="0"/>
          </a:p>
        </p:txBody>
      </p:sp>
      <p:sp>
        <p:nvSpPr>
          <p:cNvPr id="10" name="Dian numeron paikkamerkki 5"/>
          <p:cNvSpPr>
            <a:spLocks noGrp="1"/>
          </p:cNvSpPr>
          <p:nvPr>
            <p:ph type="sldNum" sz="quarter" idx="4"/>
          </p:nvPr>
        </p:nvSpPr>
        <p:spPr>
          <a:xfrm>
            <a:off x="437327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CA5FD-349A-9443-9DE6-3C6067EF1899}" type="slidenum">
              <a:rPr lang="fi-FI" smtClean="0"/>
              <a:t>‹#›</a:t>
            </a:fld>
            <a:endParaRPr lang="fi-FI" dirty="0"/>
          </a:p>
        </p:txBody>
      </p:sp>
      <p:pic>
        <p:nvPicPr>
          <p:cNvPr id="13" name="Kuva 1"/>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24707" y="5369810"/>
            <a:ext cx="125045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Kuva 1"/>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227035" y="5195442"/>
            <a:ext cx="2328745" cy="234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Kuva 2"/>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856949" y="3939412"/>
            <a:ext cx="1164755" cy="115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Kuva 1" descr="Sp-Rahastoyhtiö Oy_center_cmyk.pdf"/>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2787703" y="295545"/>
            <a:ext cx="3568595" cy="1269045"/>
          </a:xfrm>
          <a:prstGeom prst="rect">
            <a:avLst/>
          </a:prstGeom>
        </p:spPr>
      </p:pic>
    </p:spTree>
    <p:extLst>
      <p:ext uri="{BB962C8B-B14F-4D97-AF65-F5344CB8AC3E}">
        <p14:creationId xmlns:p14="http://schemas.microsoft.com/office/powerpoint/2010/main" val="3973705000"/>
      </p:ext>
    </p:extLst>
  </p:cSld>
  <p:clrMap bg1="lt1" tx1="dk1" bg2="lt2" tx2="dk2" accent1="accent1" accent2="accent2" accent3="accent3" accent4="accent4" accent5="accent5" accent6="accent6" hlink="hlink" folHlink="folHlink"/>
  <p:sldLayoutIdLst>
    <p:sldLayoutId id="2147483679" r:id="rId1"/>
    <p:sldLayoutId id="2147483749" r:id="rId2"/>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219001" y="6441519"/>
            <a:ext cx="2333125" cy="495301"/>
          </a:xfrm>
          <a:prstGeom prst="rect">
            <a:avLst/>
          </a:prstGeom>
        </p:spPr>
      </p:pic>
      <p:pic>
        <p:nvPicPr>
          <p:cNvPr id="8" name="Kuva 7"/>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128414" y="6441519"/>
            <a:ext cx="3564858" cy="404061"/>
          </a:xfrm>
          <a:prstGeom prst="rect">
            <a:avLst/>
          </a:prstGeom>
        </p:spPr>
      </p:pic>
    </p:spTree>
    <p:extLst>
      <p:ext uri="{BB962C8B-B14F-4D97-AF65-F5344CB8AC3E}">
        <p14:creationId xmlns:p14="http://schemas.microsoft.com/office/powerpoint/2010/main" val="347801742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smtClean="0"/>
              <a:t>Muokkaa perustyylejä naps.</a:t>
            </a:r>
            <a:endParaRPr lang="fi-FI" dirty="0"/>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pic>
        <p:nvPicPr>
          <p:cNvPr id="4" name="Kuva 3" descr="Sp-Rahastoyhtiö Oy_cmyk.pdf"/>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05478" y="6379118"/>
            <a:ext cx="2215816" cy="539143"/>
          </a:xfrm>
          <a:prstGeom prst="rect">
            <a:avLst/>
          </a:prstGeom>
        </p:spPr>
      </p:pic>
      <p:pic>
        <p:nvPicPr>
          <p:cNvPr id="5" name="Kuva 4" descr="Säästöpankkien Varainhoito_cmyk.pdf"/>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987661" y="6353264"/>
            <a:ext cx="2903076" cy="539143"/>
          </a:xfrm>
          <a:prstGeom prst="rect">
            <a:avLst/>
          </a:prstGeom>
        </p:spPr>
      </p:pic>
    </p:spTree>
    <p:extLst>
      <p:ext uri="{BB962C8B-B14F-4D97-AF65-F5344CB8AC3E}">
        <p14:creationId xmlns:p14="http://schemas.microsoft.com/office/powerpoint/2010/main" val="2451959147"/>
      </p:ext>
    </p:extLst>
  </p:cSld>
  <p:clrMap bg1="lt1" tx1="dk1" bg2="lt2" tx2="dk2" accent1="accent1" accent2="accent2" accent3="accent3" accent4="accent4" accent5="accent5" accent6="accent6" hlink="hlink" folHlink="folHlink"/>
  <p:sldLayoutIdLst>
    <p:sldLayoutId id="2147483692" r:id="rId1"/>
    <p:sldLayoutId id="2147483696" r:id="rId2"/>
    <p:sldLayoutId id="2147483790" r:id="rId3"/>
    <p:sldLayoutId id="2147483788" r:id="rId4"/>
    <p:sldLayoutId id="2147483697" r:id="rId5"/>
  </p:sldLayoutIdLst>
  <p:hf hdr="0" ftr="0" dt="0"/>
  <p:txStyles>
    <p:titleStyle>
      <a:lvl1pPr algn="ctr" defTabSz="457200" rtl="0" eaLnBrk="1" latinLnBrk="0" hangingPunct="1">
        <a:spcBef>
          <a:spcPct val="0"/>
        </a:spcBef>
        <a:buNone/>
        <a:defRPr sz="4400" kern="1200">
          <a:solidFill>
            <a:schemeClr val="tx1"/>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2239678"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F2383-7A35-DC44-9D90-F7A5CE0FBF8F}" type="datetime1">
              <a:rPr lang="fi-FI" smtClean="0">
                <a:solidFill>
                  <a:prstClr val="black">
                    <a:tint val="75000"/>
                  </a:prstClr>
                </a:solidFill>
              </a:rPr>
              <a:pPr/>
              <a:t>30.10.2014</a:t>
            </a:fld>
            <a:endParaRPr lang="fi-FI" dirty="0">
              <a:solidFill>
                <a:prstClr val="black">
                  <a:tint val="75000"/>
                </a:prstClr>
              </a:solidFill>
            </a:endParaRPr>
          </a:p>
        </p:txBody>
      </p:sp>
      <p:sp>
        <p:nvSpPr>
          <p:cNvPr id="10" name="Dian numeron paikkamerkki 5"/>
          <p:cNvSpPr>
            <a:spLocks noGrp="1"/>
          </p:cNvSpPr>
          <p:nvPr>
            <p:ph type="sldNum" sz="quarter" idx="4"/>
          </p:nvPr>
        </p:nvSpPr>
        <p:spPr>
          <a:xfrm>
            <a:off x="437327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CA5FD-349A-9443-9DE6-3C6067EF1899}" type="slidenum">
              <a:rPr lang="fi-FI" smtClean="0">
                <a:solidFill>
                  <a:prstClr val="black">
                    <a:tint val="75000"/>
                  </a:prstClr>
                </a:solidFill>
              </a:rPr>
              <a:pPr/>
              <a:t>‹#›</a:t>
            </a:fld>
            <a:endParaRPr lang="fi-FI" dirty="0">
              <a:solidFill>
                <a:prstClr val="black">
                  <a:tint val="75000"/>
                </a:prstClr>
              </a:solidFill>
            </a:endParaRPr>
          </a:p>
        </p:txBody>
      </p:sp>
      <p:pic>
        <p:nvPicPr>
          <p:cNvPr id="13" name="Kuva 1"/>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24707" y="5369810"/>
            <a:ext cx="125045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Kuva 1"/>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227035" y="5195442"/>
            <a:ext cx="2328745" cy="234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Kuva 2"/>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856949" y="3939412"/>
            <a:ext cx="1164755" cy="115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Kuva 1" descr="Sp-Rahastoyhtiö Oy_center_cmyk.pdf"/>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2787703" y="295545"/>
            <a:ext cx="3568595" cy="1269045"/>
          </a:xfrm>
          <a:prstGeom prst="rect">
            <a:avLst/>
          </a:prstGeom>
        </p:spPr>
      </p:pic>
    </p:spTree>
    <p:extLst>
      <p:ext uri="{BB962C8B-B14F-4D97-AF65-F5344CB8AC3E}">
        <p14:creationId xmlns:p14="http://schemas.microsoft.com/office/powerpoint/2010/main" val="3618655927"/>
      </p:ext>
    </p:extLst>
  </p:cSld>
  <p:clrMap bg1="lt1" tx1="dk1" bg2="lt2" tx2="dk2" accent1="accent1" accent2="accent2" accent3="accent3" accent4="accent4" accent5="accent5" accent6="accent6" hlink="hlink" folHlink="folHlink"/>
  <p:sldLayoutIdLst>
    <p:sldLayoutId id="2147483792" r:id="rId1"/>
    <p:sldLayoutId id="2147483793" r:id="rId2"/>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9.png"/><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p:cNvSpPr txBox="1">
            <a:spLocks/>
          </p:cNvSpPr>
          <p:nvPr/>
        </p:nvSpPr>
        <p:spPr>
          <a:xfrm>
            <a:off x="685800" y="4060078"/>
            <a:ext cx="7772400" cy="2131172"/>
          </a:xfrm>
          <a:prstGeom prst="rect">
            <a:avLst/>
          </a:prstGeom>
        </p:spPr>
        <p:txBody>
          <a:bodyPr/>
          <a:lstStyle>
            <a:lvl1pPr algn="ctr" defTabSz="457200" rtl="0" eaLnBrk="1" latinLnBrk="0" hangingPunct="1">
              <a:spcBef>
                <a:spcPct val="0"/>
              </a:spcBef>
              <a:buNone/>
              <a:defRPr sz="2800" kern="1200">
                <a:solidFill>
                  <a:schemeClr val="bg1">
                    <a:lumMod val="50000"/>
                  </a:schemeClr>
                </a:solidFill>
                <a:latin typeface="+mj-lt"/>
                <a:ea typeface="+mj-ea"/>
                <a:cs typeface="+mj-cs"/>
              </a:defRPr>
            </a:lvl1pPr>
          </a:lstStyle>
          <a:p>
            <a:r>
              <a:rPr lang="fi-FI" sz="3200" dirty="0">
                <a:latin typeface="Arial"/>
                <a:cs typeface="Arial"/>
              </a:rPr>
              <a:t>Talouden haasteista huolimatta sijoittajille tarjolla houkuttelevia </a:t>
            </a:r>
            <a:r>
              <a:rPr lang="fi-FI" sz="3200" dirty="0" smtClean="0">
                <a:latin typeface="Arial"/>
                <a:cs typeface="Arial"/>
              </a:rPr>
              <a:t>mahdollisuuksia</a:t>
            </a:r>
          </a:p>
          <a:p>
            <a:endParaRPr lang="fi-FI" sz="3200" dirty="0" smtClean="0">
              <a:latin typeface="Arial"/>
              <a:cs typeface="Arial"/>
            </a:endParaRPr>
          </a:p>
          <a:p>
            <a:r>
              <a:rPr lang="fi-FI" sz="1800" dirty="0" smtClean="0">
                <a:latin typeface="Arial"/>
                <a:cs typeface="Arial"/>
              </a:rPr>
              <a:t>Petteri Vaarnanen / Sp-Rahastoyhtiö Oy</a:t>
            </a:r>
          </a:p>
        </p:txBody>
      </p:sp>
    </p:spTree>
    <p:extLst>
      <p:ext uri="{BB962C8B-B14F-4D97-AF65-F5344CB8AC3E}">
        <p14:creationId xmlns:p14="http://schemas.microsoft.com/office/powerpoint/2010/main" val="17682172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Yhdysvaltojen työllisyysmarkkinoilla deflatorisia paineita</a:t>
            </a:r>
            <a:endParaRPr lang="fi-FI" dirty="0"/>
          </a:p>
        </p:txBody>
      </p:sp>
      <p:graphicFrame>
        <p:nvGraphicFramePr>
          <p:cNvPr id="3" name="Chart 2"/>
          <p:cNvGraphicFramePr>
            <a:graphicFrameLocks noGrp="1"/>
          </p:cNvGraphicFramePr>
          <p:nvPr>
            <p:extLst>
              <p:ext uri="{D42A27DB-BD31-4B8C-83A1-F6EECF244321}">
                <p14:modId xmlns:p14="http://schemas.microsoft.com/office/powerpoint/2010/main" val="2502990742"/>
              </p:ext>
            </p:extLst>
          </p:nvPr>
        </p:nvGraphicFramePr>
        <p:xfrm>
          <a:off x="552288" y="1400175"/>
          <a:ext cx="7763608" cy="49954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38068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Pitkien korkojen voimakas lasku lokakuussa yllätti markkinat</a:t>
            </a:r>
            <a:endParaRPr lang="fi-FI" dirty="0"/>
          </a:p>
        </p:txBody>
      </p:sp>
      <p:graphicFrame>
        <p:nvGraphicFramePr>
          <p:cNvPr id="3" name="Kaavio 1"/>
          <p:cNvGraphicFramePr>
            <a:graphicFrameLocks noGrp="1"/>
          </p:cNvGraphicFramePr>
          <p:nvPr>
            <p:extLst>
              <p:ext uri="{D42A27DB-BD31-4B8C-83A1-F6EECF244321}">
                <p14:modId xmlns:p14="http://schemas.microsoft.com/office/powerpoint/2010/main" val="1705338472"/>
              </p:ext>
            </p:extLst>
          </p:nvPr>
        </p:nvGraphicFramePr>
        <p:xfrm>
          <a:off x="400050" y="1304925"/>
          <a:ext cx="7886700" cy="490537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496176" y="6267450"/>
            <a:ext cx="1257300" cy="246221"/>
          </a:xfrm>
          <a:prstGeom prst="rect">
            <a:avLst/>
          </a:prstGeom>
          <a:noFill/>
        </p:spPr>
        <p:txBody>
          <a:bodyPr wrap="square" rtlCol="0">
            <a:spAutoFit/>
          </a:bodyPr>
          <a:lstStyle/>
          <a:p>
            <a:r>
              <a:rPr lang="fi-FI" sz="1000" i="1" dirty="0" smtClean="0"/>
              <a:t>Lähde: Bloomberg</a:t>
            </a:r>
            <a:endParaRPr lang="fi-FI" sz="1000" i="1" dirty="0"/>
          </a:p>
        </p:txBody>
      </p:sp>
    </p:spTree>
    <p:extLst>
      <p:ext uri="{BB962C8B-B14F-4D97-AF65-F5344CB8AC3E}">
        <p14:creationId xmlns:p14="http://schemas.microsoft.com/office/powerpoint/2010/main" val="31175273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Kehittyvät markkinat</a:t>
            </a:r>
            <a:endParaRPr lang="fi-FI" dirty="0"/>
          </a:p>
        </p:txBody>
      </p:sp>
      <p:sp>
        <p:nvSpPr>
          <p:cNvPr id="3" name="Tekstiruutu 2"/>
          <p:cNvSpPr txBox="1"/>
          <p:nvPr/>
        </p:nvSpPr>
        <p:spPr>
          <a:xfrm>
            <a:off x="552288" y="1445342"/>
            <a:ext cx="8105015" cy="4708981"/>
          </a:xfrm>
          <a:prstGeom prst="rect">
            <a:avLst/>
          </a:prstGeom>
          <a:noFill/>
        </p:spPr>
        <p:txBody>
          <a:bodyPr wrap="square" rtlCol="0">
            <a:spAutoFit/>
          </a:bodyPr>
          <a:lstStyle/>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Kehittyvillä markkinoilla eri mantereiden väliset erot ovat kasvaneet.</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Kiinan talouskasvu on hiipunut, mutta muutokset ovat olleet asteittaisia emmekä näe Kiinan talouskasvun olevan välitön uhka globaalitalouden kannalta. Muu kehittyvä Aasia pärjää suhteellisen hyvin.</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Latinalainen-Amerikka kärsii raaka-ainehintojen laskusta ja Brasilian vaalien tulos oli markkinoille pettymys.</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Itä-Euroopan näkymiä heikentävät euroalueen heikko kasvu ja geopoliittiset riskit.</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Merkittävimmät riskit kehittyvien markkinoiden osalta on vahvistuva Yhdysvaltain dollari ja globaalin kasvun hidastuminen</a:t>
            </a:r>
            <a:endParaRPr lang="fi-FI" dirty="0" smtClean="0">
              <a:latin typeface="Arial" panose="020B0604020202020204" pitchFamily="34" charset="0"/>
              <a:cs typeface="Arial" panose="020B0604020202020204" pitchFamily="34" charset="0"/>
            </a:endParaRPr>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1848" y="190500"/>
            <a:ext cx="1219200" cy="914400"/>
          </a:xfrm>
          <a:prstGeom prst="rect">
            <a:avLst/>
          </a:prstGeom>
        </p:spPr>
      </p:pic>
    </p:spTree>
    <p:extLst>
      <p:ext uri="{BB962C8B-B14F-4D97-AF65-F5344CB8AC3E}">
        <p14:creationId xmlns:p14="http://schemas.microsoft.com/office/powerpoint/2010/main" val="36354197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Kiinan talouskasvun hidastuminen tapahtunut asteittain</a:t>
            </a:r>
            <a:endParaRPr lang="fi-FI" dirty="0"/>
          </a:p>
        </p:txBody>
      </p:sp>
      <p:graphicFrame>
        <p:nvGraphicFramePr>
          <p:cNvPr id="3" name="Chart 2"/>
          <p:cNvGraphicFramePr>
            <a:graphicFrameLocks noGrp="1"/>
          </p:cNvGraphicFramePr>
          <p:nvPr>
            <p:extLst>
              <p:ext uri="{D42A27DB-BD31-4B8C-83A1-F6EECF244321}">
                <p14:modId xmlns:p14="http://schemas.microsoft.com/office/powerpoint/2010/main" val="2109312154"/>
              </p:ext>
            </p:extLst>
          </p:nvPr>
        </p:nvGraphicFramePr>
        <p:xfrm>
          <a:off x="352424" y="1352549"/>
          <a:ext cx="8162926" cy="48577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38834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Venäjä</a:t>
            </a:r>
            <a:endParaRPr lang="fi-FI"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050" y="349248"/>
            <a:ext cx="890588"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iruutu 2"/>
          <p:cNvSpPr txBox="1"/>
          <p:nvPr/>
        </p:nvSpPr>
        <p:spPr>
          <a:xfrm>
            <a:off x="552286" y="1380137"/>
            <a:ext cx="8105015" cy="4708981"/>
          </a:xfrm>
          <a:prstGeom prst="rect">
            <a:avLst/>
          </a:prstGeom>
          <a:noFill/>
        </p:spPr>
        <p:txBody>
          <a:bodyPr wrap="square" rtlCol="0">
            <a:spAutoFit/>
          </a:bodyPr>
          <a:lstStyle/>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Venäjän talouden näkymät heikkenevät rahoitussektorin kautta kanavoituvien pakotteiden myötä.</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Luotonanto on tyrehtynyt ja inflaatio nousee ruplan heikentymisen myötä.</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Vähittäiskaupan ja reaalipalkkojen nousu on pysähtynyt täysin.</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Nähtäväksi jää miten keskiluokan ostovoiman heikentyminen ja nouseva inflaatio vaikuttavat Putinin suosioon pidemmällä aikavälillä.</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Öljyn hinta on laskenut merkittävästi ja näkemyksemme mukaan maailmantalouden hidastumisen myötä öljyn hinta tulee pysymään pidemmän aikaa matalalla tasolla.</a:t>
            </a:r>
            <a:endParaRPr lang="fi-FI"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5202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t>Reservit pienentyvät ja valtio on ottanut käyttöön varoja kansallisesta vararahastosta</a:t>
            </a:r>
            <a:endParaRPr lang="fi-FI" dirty="0"/>
          </a:p>
        </p:txBody>
      </p:sp>
      <p:graphicFrame>
        <p:nvGraphicFramePr>
          <p:cNvPr id="3" name="Chart 2"/>
          <p:cNvGraphicFramePr>
            <a:graphicFrameLocks noGrp="1"/>
          </p:cNvGraphicFramePr>
          <p:nvPr>
            <p:extLst>
              <p:ext uri="{D42A27DB-BD31-4B8C-83A1-F6EECF244321}">
                <p14:modId xmlns:p14="http://schemas.microsoft.com/office/powerpoint/2010/main" val="3802695288"/>
              </p:ext>
            </p:extLst>
          </p:nvPr>
        </p:nvGraphicFramePr>
        <p:xfrm>
          <a:off x="552288" y="1314450"/>
          <a:ext cx="7979661" cy="49851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69245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Raakaöljyn hinnan lasku on ollut voimakasta</a:t>
            </a:r>
            <a:endParaRPr lang="fi-FI" dirty="0"/>
          </a:p>
        </p:txBody>
      </p:sp>
      <p:graphicFrame>
        <p:nvGraphicFramePr>
          <p:cNvPr id="3" name="Chart 2"/>
          <p:cNvGraphicFramePr>
            <a:graphicFrameLocks noGrp="1"/>
          </p:cNvGraphicFramePr>
          <p:nvPr>
            <p:extLst>
              <p:ext uri="{D42A27DB-BD31-4B8C-83A1-F6EECF244321}">
                <p14:modId xmlns:p14="http://schemas.microsoft.com/office/powerpoint/2010/main" val="1797653619"/>
              </p:ext>
            </p:extLst>
          </p:nvPr>
        </p:nvGraphicFramePr>
        <p:xfrm>
          <a:off x="419099" y="1352549"/>
          <a:ext cx="8151111" cy="50232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28677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Osakemarkkinoiden riskitaso nousi lokakuussa</a:t>
            </a:r>
            <a:endParaRPr lang="fi-FI" dirty="0"/>
          </a:p>
        </p:txBody>
      </p:sp>
      <p:sp>
        <p:nvSpPr>
          <p:cNvPr id="5" name="TextBox 4"/>
          <p:cNvSpPr txBox="1"/>
          <p:nvPr/>
        </p:nvSpPr>
        <p:spPr>
          <a:xfrm>
            <a:off x="7496176" y="6267450"/>
            <a:ext cx="1257300" cy="246221"/>
          </a:xfrm>
          <a:prstGeom prst="rect">
            <a:avLst/>
          </a:prstGeom>
          <a:noFill/>
        </p:spPr>
        <p:txBody>
          <a:bodyPr wrap="square" rtlCol="0">
            <a:spAutoFit/>
          </a:bodyPr>
          <a:lstStyle/>
          <a:p>
            <a:r>
              <a:rPr lang="fi-FI" sz="1000" i="1" dirty="0" smtClean="0"/>
              <a:t>Lähde: Bloomberg</a:t>
            </a:r>
            <a:endParaRPr lang="fi-FI" sz="1000" i="1" dirty="0"/>
          </a:p>
        </p:txBody>
      </p:sp>
      <p:graphicFrame>
        <p:nvGraphicFramePr>
          <p:cNvPr id="6" name="Chart 5"/>
          <p:cNvGraphicFramePr>
            <a:graphicFrameLocks noGrp="1"/>
          </p:cNvGraphicFramePr>
          <p:nvPr>
            <p:extLst>
              <p:ext uri="{D42A27DB-BD31-4B8C-83A1-F6EECF244321}">
                <p14:modId xmlns:p14="http://schemas.microsoft.com/office/powerpoint/2010/main" val="3119408406"/>
              </p:ext>
            </p:extLst>
          </p:nvPr>
        </p:nvGraphicFramePr>
        <p:xfrm>
          <a:off x="419100" y="1277820"/>
          <a:ext cx="8020783" cy="49764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2898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Tulokset parantuneet Yhdysvalloissa</a:t>
            </a:r>
            <a:br>
              <a:rPr lang="fi-FI" dirty="0" smtClean="0"/>
            </a:br>
            <a:r>
              <a:rPr lang="fi-FI" sz="1200" i="1" dirty="0" smtClean="0"/>
              <a:t>(indeksoitu, pisteluku 100 = 1.5.2006)</a:t>
            </a:r>
            <a:endParaRPr lang="fi-FI" sz="2400" i="1" dirty="0"/>
          </a:p>
        </p:txBody>
      </p:sp>
      <p:graphicFrame>
        <p:nvGraphicFramePr>
          <p:cNvPr id="4" name="Kaavio 1"/>
          <p:cNvGraphicFramePr>
            <a:graphicFrameLocks noGrp="1"/>
          </p:cNvGraphicFramePr>
          <p:nvPr>
            <p:extLst>
              <p:ext uri="{D42A27DB-BD31-4B8C-83A1-F6EECF244321}">
                <p14:modId xmlns:p14="http://schemas.microsoft.com/office/powerpoint/2010/main" val="3676784362"/>
              </p:ext>
            </p:extLst>
          </p:nvPr>
        </p:nvGraphicFramePr>
        <p:xfrm>
          <a:off x="361950" y="1239720"/>
          <a:ext cx="7887433" cy="495739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496176" y="6267450"/>
            <a:ext cx="1257300" cy="246221"/>
          </a:xfrm>
          <a:prstGeom prst="rect">
            <a:avLst/>
          </a:prstGeom>
          <a:noFill/>
        </p:spPr>
        <p:txBody>
          <a:bodyPr wrap="square" rtlCol="0">
            <a:spAutoFit/>
          </a:bodyPr>
          <a:lstStyle/>
          <a:p>
            <a:r>
              <a:rPr lang="fi-FI" sz="1000" i="1" dirty="0" smtClean="0"/>
              <a:t>Lähde: Bloomberg</a:t>
            </a:r>
            <a:endParaRPr lang="fi-FI" sz="1000" i="1" dirty="0"/>
          </a:p>
        </p:txBody>
      </p:sp>
    </p:spTree>
    <p:extLst>
      <p:ext uri="{BB962C8B-B14F-4D97-AF65-F5344CB8AC3E}">
        <p14:creationId xmlns:p14="http://schemas.microsoft.com/office/powerpoint/2010/main" val="11022230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Osinkotuotto edelleen vakaalla pohjalla</a:t>
            </a:r>
            <a:br>
              <a:rPr lang="fi-FI" dirty="0" smtClean="0"/>
            </a:br>
            <a:r>
              <a:rPr lang="fi-FI" sz="1200" i="1" dirty="0"/>
              <a:t>(indeksoitu, pisteluku 100 = 1.5.2006)</a:t>
            </a:r>
            <a:endParaRPr lang="fi-FI" dirty="0"/>
          </a:p>
        </p:txBody>
      </p:sp>
      <p:graphicFrame>
        <p:nvGraphicFramePr>
          <p:cNvPr id="5" name="Kaavio 4"/>
          <p:cNvGraphicFramePr>
            <a:graphicFrameLocks noGrp="1"/>
          </p:cNvGraphicFramePr>
          <p:nvPr>
            <p:extLst>
              <p:ext uri="{D42A27DB-BD31-4B8C-83A1-F6EECF244321}">
                <p14:modId xmlns:p14="http://schemas.microsoft.com/office/powerpoint/2010/main" val="290517516"/>
              </p:ext>
            </p:extLst>
          </p:nvPr>
        </p:nvGraphicFramePr>
        <p:xfrm>
          <a:off x="285749" y="1220670"/>
          <a:ext cx="8410575" cy="508488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496176" y="6267450"/>
            <a:ext cx="1257300" cy="246221"/>
          </a:xfrm>
          <a:prstGeom prst="rect">
            <a:avLst/>
          </a:prstGeom>
          <a:noFill/>
        </p:spPr>
        <p:txBody>
          <a:bodyPr wrap="square" rtlCol="0">
            <a:spAutoFit/>
          </a:bodyPr>
          <a:lstStyle/>
          <a:p>
            <a:r>
              <a:rPr lang="fi-FI" sz="1000" i="1" dirty="0" smtClean="0"/>
              <a:t>Lähde: Bloomberg</a:t>
            </a:r>
            <a:endParaRPr lang="fi-FI" sz="1000" i="1" dirty="0"/>
          </a:p>
        </p:txBody>
      </p:sp>
    </p:spTree>
    <p:extLst>
      <p:ext uri="{BB962C8B-B14F-4D97-AF65-F5344CB8AC3E}">
        <p14:creationId xmlns:p14="http://schemas.microsoft.com/office/powerpoint/2010/main" val="2461398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yöristetty suorakulmio 3"/>
          <p:cNvSpPr/>
          <p:nvPr/>
        </p:nvSpPr>
        <p:spPr>
          <a:xfrm>
            <a:off x="553475" y="1220670"/>
            <a:ext cx="7710729" cy="352248"/>
          </a:xfrm>
          <a:prstGeom prst="roundRect">
            <a:avLst/>
          </a:prstGeom>
          <a:solidFill>
            <a:srgbClr val="253A3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Otsikko 1"/>
          <p:cNvSpPr>
            <a:spLocks noGrp="1"/>
          </p:cNvSpPr>
          <p:nvPr>
            <p:ph type="title"/>
          </p:nvPr>
        </p:nvSpPr>
        <p:spPr/>
        <p:txBody>
          <a:bodyPr/>
          <a:lstStyle/>
          <a:p>
            <a:r>
              <a:rPr lang="fi-FI" dirty="0" smtClean="0"/>
              <a:t>Keskeiset teemat</a:t>
            </a:r>
            <a:endParaRPr lang="fi-FI" dirty="0"/>
          </a:p>
        </p:txBody>
      </p:sp>
      <p:sp>
        <p:nvSpPr>
          <p:cNvPr id="3" name="Tekstiruutu 2"/>
          <p:cNvSpPr txBox="1"/>
          <p:nvPr/>
        </p:nvSpPr>
        <p:spPr>
          <a:xfrm>
            <a:off x="553475" y="1670809"/>
            <a:ext cx="7711916" cy="1015663"/>
          </a:xfrm>
          <a:prstGeom prst="rect">
            <a:avLst/>
          </a:prstGeom>
          <a:noFill/>
        </p:spPr>
        <p:txBody>
          <a:bodyPr wrap="square" rtlCol="0">
            <a:spAutoFit/>
          </a:bodyPr>
          <a:lstStyle/>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Hyödykehintojen lasku painaa inflaatiota alaspäin</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Euroalueella deflaation uhka todellinen</a:t>
            </a:r>
            <a:endParaRPr lang="fi-FI" sz="1600" dirty="0" smtClean="0">
              <a:latin typeface="Arial" panose="020B0604020202020204" pitchFamily="34" charset="0"/>
              <a:cs typeface="Arial" panose="020B0604020202020204" pitchFamily="34" charset="0"/>
            </a:endParaRPr>
          </a:p>
        </p:txBody>
      </p:sp>
      <p:sp>
        <p:nvSpPr>
          <p:cNvPr id="5" name="Tekstiruutu 4"/>
          <p:cNvSpPr txBox="1"/>
          <p:nvPr/>
        </p:nvSpPr>
        <p:spPr>
          <a:xfrm>
            <a:off x="664864" y="1220670"/>
            <a:ext cx="2256503" cy="369332"/>
          </a:xfrm>
          <a:prstGeom prst="rect">
            <a:avLst/>
          </a:prstGeom>
          <a:noFill/>
        </p:spPr>
        <p:txBody>
          <a:bodyPr wrap="square" rtlCol="0">
            <a:spAutoFit/>
          </a:bodyPr>
          <a:lstStyle/>
          <a:p>
            <a:r>
              <a:rPr lang="fi-FI" b="1" dirty="0" smtClean="0">
                <a:solidFill>
                  <a:schemeClr val="bg1"/>
                </a:solidFill>
                <a:latin typeface="Arial" panose="020B0604020202020204" pitchFamily="34" charset="0"/>
                <a:cs typeface="Arial" panose="020B0604020202020204" pitchFamily="34" charset="0"/>
              </a:rPr>
              <a:t>Inflaatio</a:t>
            </a:r>
            <a:endParaRPr lang="fi-FI" b="1" dirty="0">
              <a:solidFill>
                <a:schemeClr val="bg1"/>
              </a:solidFill>
              <a:latin typeface="Arial" panose="020B0604020202020204" pitchFamily="34" charset="0"/>
              <a:cs typeface="Arial" panose="020B0604020202020204" pitchFamily="34" charset="0"/>
            </a:endParaRPr>
          </a:p>
        </p:txBody>
      </p:sp>
      <p:sp>
        <p:nvSpPr>
          <p:cNvPr id="6" name="Pyöristetty suorakulmio 5"/>
          <p:cNvSpPr/>
          <p:nvPr/>
        </p:nvSpPr>
        <p:spPr>
          <a:xfrm>
            <a:off x="553472" y="2897070"/>
            <a:ext cx="7710729" cy="352248"/>
          </a:xfrm>
          <a:prstGeom prst="roundRect">
            <a:avLst/>
          </a:prstGeom>
          <a:solidFill>
            <a:srgbClr val="253A3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Tekstiruutu 6"/>
          <p:cNvSpPr txBox="1"/>
          <p:nvPr/>
        </p:nvSpPr>
        <p:spPr>
          <a:xfrm>
            <a:off x="664863" y="2897070"/>
            <a:ext cx="2256503" cy="369332"/>
          </a:xfrm>
          <a:prstGeom prst="rect">
            <a:avLst/>
          </a:prstGeom>
          <a:noFill/>
        </p:spPr>
        <p:txBody>
          <a:bodyPr wrap="square" rtlCol="0">
            <a:spAutoFit/>
          </a:bodyPr>
          <a:lstStyle/>
          <a:p>
            <a:r>
              <a:rPr lang="fi-FI" b="1" dirty="0" smtClean="0">
                <a:solidFill>
                  <a:schemeClr val="bg1"/>
                </a:solidFill>
                <a:latin typeface="Arial" panose="020B0604020202020204" pitchFamily="34" charset="0"/>
                <a:cs typeface="Arial" panose="020B0604020202020204" pitchFamily="34" charset="0"/>
              </a:rPr>
              <a:t>Talouskasvu</a:t>
            </a:r>
            <a:endParaRPr lang="fi-FI" b="1" dirty="0">
              <a:solidFill>
                <a:schemeClr val="bg1"/>
              </a:solidFill>
              <a:latin typeface="Arial" panose="020B0604020202020204" pitchFamily="34" charset="0"/>
              <a:cs typeface="Arial" panose="020B0604020202020204" pitchFamily="34" charset="0"/>
            </a:endParaRPr>
          </a:p>
        </p:txBody>
      </p:sp>
      <p:sp>
        <p:nvSpPr>
          <p:cNvPr id="8" name="Pyöristetty suorakulmio 7"/>
          <p:cNvSpPr/>
          <p:nvPr/>
        </p:nvSpPr>
        <p:spPr>
          <a:xfrm>
            <a:off x="553473" y="4487878"/>
            <a:ext cx="7710729" cy="352248"/>
          </a:xfrm>
          <a:prstGeom prst="roundRect">
            <a:avLst/>
          </a:prstGeom>
          <a:solidFill>
            <a:srgbClr val="253A3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Tekstiruutu 8"/>
          <p:cNvSpPr txBox="1"/>
          <p:nvPr/>
        </p:nvSpPr>
        <p:spPr>
          <a:xfrm>
            <a:off x="664862" y="4487878"/>
            <a:ext cx="3603525" cy="369332"/>
          </a:xfrm>
          <a:prstGeom prst="rect">
            <a:avLst/>
          </a:prstGeom>
          <a:noFill/>
        </p:spPr>
        <p:txBody>
          <a:bodyPr wrap="square" rtlCol="0">
            <a:spAutoFit/>
          </a:bodyPr>
          <a:lstStyle/>
          <a:p>
            <a:r>
              <a:rPr lang="fi-FI" b="1" dirty="0" smtClean="0">
                <a:solidFill>
                  <a:schemeClr val="bg1"/>
                </a:solidFill>
                <a:latin typeface="Arial" panose="020B0604020202020204" pitchFamily="34" charset="0"/>
                <a:cs typeface="Arial" panose="020B0604020202020204" pitchFamily="34" charset="0"/>
              </a:rPr>
              <a:t>Sentimentti</a:t>
            </a:r>
            <a:endParaRPr lang="fi-FI" b="1" dirty="0">
              <a:solidFill>
                <a:schemeClr val="bg1"/>
              </a:solidFill>
              <a:latin typeface="Arial" panose="020B0604020202020204" pitchFamily="34" charset="0"/>
              <a:cs typeface="Arial" panose="020B0604020202020204" pitchFamily="34" charset="0"/>
            </a:endParaRPr>
          </a:p>
        </p:txBody>
      </p:sp>
      <p:sp>
        <p:nvSpPr>
          <p:cNvPr id="10" name="Tekstiruutu 9"/>
          <p:cNvSpPr txBox="1"/>
          <p:nvPr/>
        </p:nvSpPr>
        <p:spPr>
          <a:xfrm>
            <a:off x="552288" y="3394834"/>
            <a:ext cx="7810970" cy="1015663"/>
          </a:xfrm>
          <a:prstGeom prst="rect">
            <a:avLst/>
          </a:prstGeom>
          <a:noFill/>
        </p:spPr>
        <p:txBody>
          <a:bodyPr wrap="square" rtlCol="0">
            <a:spAutoFit/>
          </a:bodyPr>
          <a:lstStyle/>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Yhdysvallat toimii globaalin kasvun ajurina</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Euroopan tilanne heikkenee entisestään</a:t>
            </a:r>
            <a:endParaRPr lang="fi-FI" sz="1600" dirty="0" smtClean="0">
              <a:latin typeface="Arial" panose="020B0604020202020204" pitchFamily="34" charset="0"/>
              <a:cs typeface="Arial" panose="020B0604020202020204" pitchFamily="34" charset="0"/>
            </a:endParaRPr>
          </a:p>
        </p:txBody>
      </p:sp>
      <p:sp>
        <p:nvSpPr>
          <p:cNvPr id="11" name="Tekstiruutu 10"/>
          <p:cNvSpPr txBox="1"/>
          <p:nvPr/>
        </p:nvSpPr>
        <p:spPr>
          <a:xfrm>
            <a:off x="553475" y="5052184"/>
            <a:ext cx="8400025" cy="1015663"/>
          </a:xfrm>
          <a:prstGeom prst="rect">
            <a:avLst/>
          </a:prstGeom>
          <a:noFill/>
        </p:spPr>
        <p:txBody>
          <a:bodyPr wrap="square" rtlCol="0">
            <a:spAutoFit/>
          </a:bodyPr>
          <a:lstStyle/>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Lokakuussa koettu sentimentin heikkeneminen jäi väliaikaiseksi</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EKP:n toimenpiteet ratkaisevassa roolissa ensi vuoden aikana</a:t>
            </a:r>
          </a:p>
        </p:txBody>
      </p:sp>
    </p:spTree>
    <p:extLst>
      <p:ext uri="{BB962C8B-B14F-4D97-AF65-F5344CB8AC3E}">
        <p14:creationId xmlns:p14="http://schemas.microsoft.com/office/powerpoint/2010/main" val="20451313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Yhdysvalloissa tulosmarginaalit hyvällä tasolla</a:t>
            </a:r>
            <a:endParaRPr lang="fi-FI" dirty="0"/>
          </a:p>
        </p:txBody>
      </p:sp>
      <p:graphicFrame>
        <p:nvGraphicFramePr>
          <p:cNvPr id="3" name="Chart 2"/>
          <p:cNvGraphicFramePr>
            <a:graphicFrameLocks noGrp="1"/>
          </p:cNvGraphicFramePr>
          <p:nvPr>
            <p:extLst>
              <p:ext uri="{D42A27DB-BD31-4B8C-83A1-F6EECF244321}">
                <p14:modId xmlns:p14="http://schemas.microsoft.com/office/powerpoint/2010/main" val="3055027273"/>
              </p:ext>
            </p:extLst>
          </p:nvPr>
        </p:nvGraphicFramePr>
        <p:xfrm>
          <a:off x="552288" y="1390650"/>
          <a:ext cx="8027286" cy="49566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2455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Osakemarkkinoiden P/E-luvut</a:t>
            </a:r>
            <a:endParaRPr lang="fi-FI" dirty="0"/>
          </a:p>
        </p:txBody>
      </p:sp>
      <p:graphicFrame>
        <p:nvGraphicFramePr>
          <p:cNvPr id="3" name="Chart 2"/>
          <p:cNvGraphicFramePr>
            <a:graphicFrameLocks noGrp="1"/>
          </p:cNvGraphicFramePr>
          <p:nvPr>
            <p:extLst>
              <p:ext uri="{D42A27DB-BD31-4B8C-83A1-F6EECF244321}">
                <p14:modId xmlns:p14="http://schemas.microsoft.com/office/powerpoint/2010/main" val="2810144075"/>
              </p:ext>
            </p:extLst>
          </p:nvPr>
        </p:nvGraphicFramePr>
        <p:xfrm>
          <a:off x="552288" y="1333499"/>
          <a:ext cx="7734301" cy="48768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496176" y="6267450"/>
            <a:ext cx="1257300" cy="246221"/>
          </a:xfrm>
          <a:prstGeom prst="rect">
            <a:avLst/>
          </a:prstGeom>
          <a:noFill/>
        </p:spPr>
        <p:txBody>
          <a:bodyPr wrap="square" rtlCol="0">
            <a:spAutoFit/>
          </a:bodyPr>
          <a:lstStyle/>
          <a:p>
            <a:r>
              <a:rPr lang="fi-FI" sz="1000" i="1" dirty="0" smtClean="0"/>
              <a:t>Lähde: Bloomberg</a:t>
            </a:r>
            <a:endParaRPr lang="fi-FI" sz="1000" i="1" dirty="0"/>
          </a:p>
        </p:txBody>
      </p:sp>
    </p:spTree>
    <p:extLst>
      <p:ext uri="{BB962C8B-B14F-4D97-AF65-F5344CB8AC3E}">
        <p14:creationId xmlns:p14="http://schemas.microsoft.com/office/powerpoint/2010/main" val="23081448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Kehittyvillä markkinoilla nähty </a:t>
            </a:r>
            <a:r>
              <a:rPr lang="fi-FI" smtClean="0"/>
              <a:t>merkittävä korjausliike. Riskit pitkälti hinnoiteltu jo.</a:t>
            </a:r>
            <a:endParaRPr lang="fi-FI" dirty="0"/>
          </a:p>
        </p:txBody>
      </p:sp>
      <p:graphicFrame>
        <p:nvGraphicFramePr>
          <p:cNvPr id="3" name="Kaavio 1"/>
          <p:cNvGraphicFramePr>
            <a:graphicFrameLocks noGrp="1"/>
          </p:cNvGraphicFramePr>
          <p:nvPr>
            <p:extLst>
              <p:ext uri="{D42A27DB-BD31-4B8C-83A1-F6EECF244321}">
                <p14:modId xmlns:p14="http://schemas.microsoft.com/office/powerpoint/2010/main" val="2995888169"/>
              </p:ext>
            </p:extLst>
          </p:nvPr>
        </p:nvGraphicFramePr>
        <p:xfrm>
          <a:off x="295113" y="1323975"/>
          <a:ext cx="8675148" cy="50232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61167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Kasvu- ja inflaatio-odotukset</a:t>
            </a:r>
            <a:endParaRPr lang="fi-FI" dirty="0"/>
          </a:p>
        </p:txBody>
      </p:sp>
      <p:graphicFrame>
        <p:nvGraphicFramePr>
          <p:cNvPr id="3" name="Table 2"/>
          <p:cNvGraphicFramePr>
            <a:graphicFrameLocks noGrp="1"/>
          </p:cNvGraphicFramePr>
          <p:nvPr>
            <p:extLst>
              <p:ext uri="{D42A27DB-BD31-4B8C-83A1-F6EECF244321}">
                <p14:modId xmlns:p14="http://schemas.microsoft.com/office/powerpoint/2010/main" val="1588357359"/>
              </p:ext>
            </p:extLst>
          </p:nvPr>
        </p:nvGraphicFramePr>
        <p:xfrm>
          <a:off x="514107" y="1220670"/>
          <a:ext cx="3553068" cy="2369820"/>
        </p:xfrm>
        <a:graphic>
          <a:graphicData uri="http://schemas.openxmlformats.org/drawingml/2006/table">
            <a:tbl>
              <a:tblPr/>
              <a:tblGrid>
                <a:gridCol w="1217799"/>
                <a:gridCol w="778423"/>
                <a:gridCol w="778423"/>
                <a:gridCol w="778423"/>
              </a:tblGrid>
              <a:tr h="238125">
                <a:tc>
                  <a:txBody>
                    <a:bodyPr/>
                    <a:lstStyle/>
                    <a:p>
                      <a:pPr algn="l" fontAlgn="b"/>
                      <a:r>
                        <a:rPr lang="fi-FI" sz="1600" b="0" i="0" u="none" strike="noStrike" dirty="0">
                          <a:solidFill>
                            <a:srgbClr val="FFFFFF"/>
                          </a:solidFill>
                          <a:effectLst/>
                          <a:latin typeface="Calibri"/>
                        </a:rPr>
                        <a:t>Reaalinen BKT</a:t>
                      </a:r>
                    </a:p>
                  </a:txBody>
                  <a:tcPr marL="9525" marR="9525" marT="9525" marB="0" anchor="b">
                    <a:lnL>
                      <a:noFill/>
                    </a:lnL>
                    <a:lnR>
                      <a:noFill/>
                    </a:lnR>
                    <a:lnT>
                      <a:noFill/>
                    </a:lnT>
                    <a:lnB>
                      <a:noFill/>
                    </a:lnB>
                    <a:solidFill>
                      <a:srgbClr val="404040"/>
                    </a:solidFill>
                  </a:tcPr>
                </a:tc>
                <a:tc>
                  <a:txBody>
                    <a:bodyPr/>
                    <a:lstStyle/>
                    <a:p>
                      <a:pPr algn="ctr" fontAlgn="b"/>
                      <a:r>
                        <a:rPr lang="fi-FI" sz="1200" b="0" i="0" u="none" strike="noStrike">
                          <a:solidFill>
                            <a:srgbClr val="FFFFFF"/>
                          </a:solidFill>
                          <a:effectLst/>
                          <a:latin typeface="Calibri"/>
                        </a:rPr>
                        <a:t>2014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404040"/>
                    </a:solidFill>
                  </a:tcPr>
                </a:tc>
                <a:tc>
                  <a:txBody>
                    <a:bodyPr/>
                    <a:lstStyle/>
                    <a:p>
                      <a:pPr algn="ctr" fontAlgn="b"/>
                      <a:r>
                        <a:rPr lang="fi-FI" sz="1200" b="0" i="0" u="none" strike="noStrike">
                          <a:solidFill>
                            <a:srgbClr val="FFFFFF"/>
                          </a:solidFill>
                          <a:effectLst/>
                          <a:latin typeface="Calibri"/>
                        </a:rPr>
                        <a:t>2015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404040"/>
                    </a:solidFill>
                  </a:tcPr>
                </a:tc>
                <a:tc>
                  <a:txBody>
                    <a:bodyPr/>
                    <a:lstStyle/>
                    <a:p>
                      <a:pPr algn="ctr" fontAlgn="b"/>
                      <a:r>
                        <a:rPr lang="fi-FI" sz="1200" b="0" i="0" u="none" strike="noStrike" dirty="0">
                          <a:solidFill>
                            <a:srgbClr val="FFFFFF"/>
                          </a:solidFill>
                          <a:effectLst/>
                          <a:latin typeface="Calibri"/>
                        </a:rPr>
                        <a:t>2016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404040"/>
                    </a:solidFill>
                  </a:tcPr>
                </a:tc>
              </a:tr>
              <a:tr h="190500">
                <a:tc>
                  <a:txBody>
                    <a:bodyPr/>
                    <a:lstStyle/>
                    <a:p>
                      <a:pPr algn="l" fontAlgn="b"/>
                      <a:r>
                        <a:rPr lang="fi-FI" sz="1200" b="1" i="0" u="none" strike="noStrike">
                          <a:solidFill>
                            <a:srgbClr val="FFFFFF"/>
                          </a:solidFill>
                          <a:effectLst/>
                          <a:latin typeface="Calibri"/>
                        </a:rPr>
                        <a:t>Euroalue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ctr" fontAlgn="b"/>
                      <a:r>
                        <a:rPr lang="fi-FI" sz="1200" b="0" i="0" u="none" strike="noStrike">
                          <a:solidFill>
                            <a:srgbClr val="000000"/>
                          </a:solidFill>
                          <a:effectLst/>
                          <a:latin typeface="Calibri"/>
                        </a:rPr>
                        <a:t>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i-FI" sz="1200" b="0" i="1" u="none" strike="noStrike">
                          <a:solidFill>
                            <a:srgbClr val="FFFFFF"/>
                          </a:solidFill>
                          <a:effectLst/>
                          <a:latin typeface="Calibri"/>
                        </a:rPr>
                        <a:t>Saksa</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ctr" fontAlgn="b"/>
                      <a:r>
                        <a:rPr lang="fi-FI" sz="1200" b="0" i="0" u="none" strike="noStrike">
                          <a:solidFill>
                            <a:srgbClr val="000000"/>
                          </a:solidFill>
                          <a:effectLst/>
                          <a:latin typeface="Calibri"/>
                        </a:rPr>
                        <a:t>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i-FI" sz="1200" b="0" i="1" u="none" strike="noStrike">
                          <a:solidFill>
                            <a:srgbClr val="FFFFFF"/>
                          </a:solidFill>
                          <a:effectLst/>
                          <a:latin typeface="Calibri"/>
                        </a:rPr>
                        <a:t>Ranska</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ctr" fontAlgn="b"/>
                      <a:r>
                        <a:rPr lang="fi-FI" sz="1200" b="0" i="0" u="none" strike="noStrike">
                          <a:solidFill>
                            <a:srgbClr val="000000"/>
                          </a:solidFill>
                          <a:effectLst/>
                          <a:latin typeface="Calibri"/>
                        </a:rPr>
                        <a:t>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i-FI" sz="1200" b="0" i="1" u="none" strike="noStrike">
                          <a:solidFill>
                            <a:srgbClr val="FFFFFF"/>
                          </a:solidFill>
                          <a:effectLst/>
                          <a:latin typeface="Calibri"/>
                        </a:rPr>
                        <a:t>Italia</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ctr" fontAlgn="b"/>
                      <a:r>
                        <a:rPr lang="fi-FI" sz="1200" b="0" i="0" u="none" strike="noStrike">
                          <a:solidFill>
                            <a:srgbClr val="000000"/>
                          </a:solidFill>
                          <a:effectLst/>
                          <a:latin typeface="Calibri"/>
                        </a:rPr>
                        <a:t>-0,2 %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i-FI" sz="1200" b="0" i="1" u="none" strike="noStrike">
                          <a:solidFill>
                            <a:srgbClr val="FFFFFF"/>
                          </a:solidFill>
                          <a:effectLst/>
                          <a:latin typeface="Calibri"/>
                        </a:rPr>
                        <a:t>Suomi</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ctr" fontAlgn="b"/>
                      <a:r>
                        <a:rPr lang="fi-FI" sz="1200" b="0" i="0" u="none" strike="noStrike">
                          <a:solidFill>
                            <a:srgbClr val="000000"/>
                          </a:solidFill>
                          <a:effectLst/>
                          <a:latin typeface="Calibri"/>
                        </a:rPr>
                        <a:t>-0,2 %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i-FI" sz="1200" b="1" i="0" u="none" strike="noStrike">
                          <a:solidFill>
                            <a:srgbClr val="FFFFFF"/>
                          </a:solidFill>
                          <a:effectLst/>
                          <a:latin typeface="Calibri"/>
                        </a:rPr>
                        <a:t>Eurooppa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ctr" fontAlgn="b"/>
                      <a:r>
                        <a:rPr lang="fi-FI" sz="1200" b="0" i="0" u="none" strike="noStrike">
                          <a:solidFill>
                            <a:srgbClr val="000000"/>
                          </a:solidFill>
                          <a:effectLst/>
                          <a:latin typeface="Calibri"/>
                        </a:rPr>
                        <a:t>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i-FI" sz="1200" b="0" i="1" u="none" strike="noStrike">
                          <a:solidFill>
                            <a:srgbClr val="FFFFFF"/>
                          </a:solidFill>
                          <a:effectLst/>
                          <a:latin typeface="Calibri"/>
                        </a:rPr>
                        <a:t>Ruotsi</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ctr" fontAlgn="b"/>
                      <a:r>
                        <a:rPr lang="fi-FI" sz="1200" b="0" i="0" u="none" strike="noStrike">
                          <a:solidFill>
                            <a:srgbClr val="000000"/>
                          </a:solidFill>
                          <a:effectLst/>
                          <a:latin typeface="Calibri"/>
                        </a:rPr>
                        <a:t>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i-FI" sz="1200" b="0" i="1" u="none" strike="noStrike">
                          <a:solidFill>
                            <a:srgbClr val="FFFFFF"/>
                          </a:solidFill>
                          <a:effectLst/>
                          <a:latin typeface="Calibri"/>
                        </a:rPr>
                        <a:t>Iso-Britannia</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ctr" fontAlgn="b"/>
                      <a:r>
                        <a:rPr lang="fi-FI" sz="1200" b="0" i="0" u="none" strike="noStrike">
                          <a:solidFill>
                            <a:srgbClr val="000000"/>
                          </a:solidFill>
                          <a:effectLst/>
                          <a:latin typeface="Calibri"/>
                        </a:rPr>
                        <a:t>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2,3 %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i-FI" sz="1200" b="1" i="0" u="none" strike="noStrike">
                          <a:solidFill>
                            <a:srgbClr val="FFFFFF"/>
                          </a:solidFill>
                          <a:effectLst/>
                          <a:latin typeface="Calibri"/>
                        </a:rPr>
                        <a:t>USA</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ctr" fontAlgn="b"/>
                      <a:r>
                        <a:rPr lang="fi-FI" sz="1200" b="0" i="0" u="none" strike="noStrike">
                          <a:solidFill>
                            <a:srgbClr val="000000"/>
                          </a:solidFill>
                          <a:effectLst/>
                          <a:latin typeface="Calibri"/>
                        </a:rPr>
                        <a:t>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i-FI" sz="1200" b="1" i="0" u="none" strike="noStrike">
                          <a:solidFill>
                            <a:srgbClr val="FFFFFF"/>
                          </a:solidFill>
                          <a:effectLst/>
                          <a:latin typeface="Calibri"/>
                        </a:rPr>
                        <a:t>Japani</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ctr" fontAlgn="b"/>
                      <a:r>
                        <a:rPr lang="fi-FI" sz="1200" b="0" i="0" u="none" strike="noStrike">
                          <a:solidFill>
                            <a:srgbClr val="000000"/>
                          </a:solidFill>
                          <a:effectLst/>
                          <a:latin typeface="Calibri"/>
                        </a:rPr>
                        <a:t>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i-FI" sz="1200" b="1" i="0" u="none" strike="noStrike">
                          <a:solidFill>
                            <a:srgbClr val="FFFFFF"/>
                          </a:solidFill>
                          <a:effectLst/>
                          <a:latin typeface="Calibri"/>
                        </a:rPr>
                        <a:t>BRICS -maat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ctr" fontAlgn="b"/>
                      <a:r>
                        <a:rPr lang="fi-FI" sz="1200" b="0" i="0" u="none" strike="noStrike">
                          <a:solidFill>
                            <a:srgbClr val="000000"/>
                          </a:solidFill>
                          <a:effectLst/>
                          <a:latin typeface="Calibri"/>
                        </a:rPr>
                        <a:t>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dirty="0">
                          <a:solidFill>
                            <a:srgbClr val="000000"/>
                          </a:solidFill>
                          <a:effectLst/>
                          <a:latin typeface="Calibri"/>
                        </a:rPr>
                        <a:t>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884520731"/>
              </p:ext>
            </p:extLst>
          </p:nvPr>
        </p:nvGraphicFramePr>
        <p:xfrm>
          <a:off x="4771863" y="1220670"/>
          <a:ext cx="3251199" cy="2369820"/>
        </p:xfrm>
        <a:graphic>
          <a:graphicData uri="http://schemas.openxmlformats.org/drawingml/2006/table">
            <a:tbl>
              <a:tblPr/>
              <a:tblGrid>
                <a:gridCol w="1114335"/>
                <a:gridCol w="712288"/>
                <a:gridCol w="712288"/>
                <a:gridCol w="712288"/>
              </a:tblGrid>
              <a:tr h="238125">
                <a:tc>
                  <a:txBody>
                    <a:bodyPr/>
                    <a:lstStyle/>
                    <a:p>
                      <a:pPr algn="l" fontAlgn="b"/>
                      <a:r>
                        <a:rPr lang="fi-FI" sz="1600" b="0" i="0" u="none" strike="noStrike" dirty="0">
                          <a:solidFill>
                            <a:srgbClr val="FFFFFF"/>
                          </a:solidFill>
                          <a:effectLst/>
                          <a:latin typeface="Calibri"/>
                        </a:rPr>
                        <a:t>Inflaatio</a:t>
                      </a:r>
                    </a:p>
                  </a:txBody>
                  <a:tcPr marL="9525" marR="9525" marT="9525" marB="0" anchor="b">
                    <a:lnL>
                      <a:noFill/>
                    </a:lnL>
                    <a:lnR>
                      <a:noFill/>
                    </a:lnR>
                    <a:lnT>
                      <a:noFill/>
                    </a:lnT>
                    <a:lnB>
                      <a:noFill/>
                    </a:lnB>
                    <a:solidFill>
                      <a:srgbClr val="404040"/>
                    </a:solidFill>
                  </a:tcPr>
                </a:tc>
                <a:tc>
                  <a:txBody>
                    <a:bodyPr/>
                    <a:lstStyle/>
                    <a:p>
                      <a:pPr algn="ctr" fontAlgn="b"/>
                      <a:r>
                        <a:rPr lang="fi-FI" sz="1200" b="0" i="0" u="none" strike="noStrike">
                          <a:solidFill>
                            <a:srgbClr val="FFFFFF"/>
                          </a:solidFill>
                          <a:effectLst/>
                          <a:latin typeface="Calibri"/>
                        </a:rPr>
                        <a:t>2014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404040"/>
                    </a:solidFill>
                  </a:tcPr>
                </a:tc>
                <a:tc>
                  <a:txBody>
                    <a:bodyPr/>
                    <a:lstStyle/>
                    <a:p>
                      <a:pPr algn="ctr" fontAlgn="b"/>
                      <a:r>
                        <a:rPr lang="fi-FI" sz="1200" b="0" i="0" u="none" strike="noStrike">
                          <a:solidFill>
                            <a:srgbClr val="FFFFFF"/>
                          </a:solidFill>
                          <a:effectLst/>
                          <a:latin typeface="Calibri"/>
                        </a:rPr>
                        <a:t>2015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404040"/>
                    </a:solidFill>
                  </a:tcPr>
                </a:tc>
                <a:tc>
                  <a:txBody>
                    <a:bodyPr/>
                    <a:lstStyle/>
                    <a:p>
                      <a:pPr algn="ctr" fontAlgn="b"/>
                      <a:r>
                        <a:rPr lang="fi-FI" sz="1200" b="0" i="0" u="none" strike="noStrike">
                          <a:solidFill>
                            <a:srgbClr val="FFFFFF"/>
                          </a:solidFill>
                          <a:effectLst/>
                          <a:latin typeface="Calibri"/>
                        </a:rPr>
                        <a:t>2016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404040"/>
                    </a:solidFill>
                  </a:tcPr>
                </a:tc>
              </a:tr>
              <a:tr h="190500">
                <a:tc>
                  <a:txBody>
                    <a:bodyPr/>
                    <a:lstStyle/>
                    <a:p>
                      <a:pPr algn="l" fontAlgn="b"/>
                      <a:r>
                        <a:rPr lang="fi-FI" sz="1200" b="1" i="0" u="none" strike="noStrike">
                          <a:solidFill>
                            <a:srgbClr val="FFFFFF"/>
                          </a:solidFill>
                          <a:effectLst/>
                          <a:latin typeface="Calibri"/>
                        </a:rPr>
                        <a:t>Euroalue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ctr" fontAlgn="b"/>
                      <a:r>
                        <a:rPr lang="fi-FI" sz="1200" b="0" i="0" u="none" strike="noStrike">
                          <a:solidFill>
                            <a:srgbClr val="000000"/>
                          </a:solidFill>
                          <a:effectLst/>
                          <a:latin typeface="Calibri"/>
                        </a:rPr>
                        <a:t>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i-FI" sz="1200" b="0" i="1" u="none" strike="noStrike">
                          <a:solidFill>
                            <a:srgbClr val="FFFFFF"/>
                          </a:solidFill>
                          <a:effectLst/>
                          <a:latin typeface="Calibri"/>
                        </a:rPr>
                        <a:t>Saksa</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ctr" fontAlgn="b"/>
                      <a:r>
                        <a:rPr lang="fi-FI" sz="1200" b="0" i="0" u="none" strike="noStrike">
                          <a:solidFill>
                            <a:srgbClr val="000000"/>
                          </a:solidFill>
                          <a:effectLst/>
                          <a:latin typeface="Calibri"/>
                        </a:rPr>
                        <a:t>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i-FI" sz="1200" b="0" i="1" u="none" strike="noStrike">
                          <a:solidFill>
                            <a:srgbClr val="FFFFFF"/>
                          </a:solidFill>
                          <a:effectLst/>
                          <a:latin typeface="Calibri"/>
                        </a:rPr>
                        <a:t>Ranska</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ctr" fontAlgn="b"/>
                      <a:r>
                        <a:rPr lang="fi-FI" sz="1200" b="0" i="0" u="none" strike="noStrike">
                          <a:solidFill>
                            <a:srgbClr val="000000"/>
                          </a:solidFill>
                          <a:effectLst/>
                          <a:latin typeface="Calibri"/>
                        </a:rPr>
                        <a:t>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i-FI" sz="1200" b="0" i="1" u="none" strike="noStrike">
                          <a:solidFill>
                            <a:srgbClr val="FFFFFF"/>
                          </a:solidFill>
                          <a:effectLst/>
                          <a:latin typeface="Calibri"/>
                        </a:rPr>
                        <a:t>Italia</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ctr" fontAlgn="b"/>
                      <a:r>
                        <a:rPr lang="fi-FI" sz="1200" b="0" i="0" u="none" strike="noStrike">
                          <a:solidFill>
                            <a:srgbClr val="000000"/>
                          </a:solidFill>
                          <a:effectLst/>
                          <a:latin typeface="Calibri"/>
                        </a:rPr>
                        <a:t>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i-FI" sz="1200" b="0" i="1" u="none" strike="noStrike">
                          <a:solidFill>
                            <a:srgbClr val="FFFFFF"/>
                          </a:solidFill>
                          <a:effectLst/>
                          <a:latin typeface="Calibri"/>
                        </a:rPr>
                        <a:t>Suomi</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ctr" fontAlgn="b"/>
                      <a:r>
                        <a:rPr lang="fi-FI" sz="1200" b="0" i="0" u="none" strike="noStrike">
                          <a:solidFill>
                            <a:srgbClr val="000000"/>
                          </a:solidFill>
                          <a:effectLst/>
                          <a:latin typeface="Calibri"/>
                        </a:rPr>
                        <a:t>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i-FI" sz="1200" b="1" i="0" u="none" strike="noStrike">
                          <a:solidFill>
                            <a:srgbClr val="FFFFFF"/>
                          </a:solidFill>
                          <a:effectLst/>
                          <a:latin typeface="Calibri"/>
                        </a:rPr>
                        <a:t>Eurooppa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ctr" fontAlgn="b"/>
                      <a:r>
                        <a:rPr lang="fi-FI" sz="1200" b="0" i="0" u="none" strike="noStrike">
                          <a:solidFill>
                            <a:srgbClr val="000000"/>
                          </a:solidFill>
                          <a:effectLst/>
                          <a:latin typeface="Calibri"/>
                        </a:rPr>
                        <a:t>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i-FI" sz="1200" b="0" i="1" u="none" strike="noStrike">
                          <a:solidFill>
                            <a:srgbClr val="FFFFFF"/>
                          </a:solidFill>
                          <a:effectLst/>
                          <a:latin typeface="Calibri"/>
                        </a:rPr>
                        <a:t>Ruotsi</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ctr" fontAlgn="b"/>
                      <a:r>
                        <a:rPr lang="fi-FI" sz="1200" b="0" i="0" u="none" strike="noStrike">
                          <a:solidFill>
                            <a:srgbClr val="000000"/>
                          </a:solidFill>
                          <a:effectLst/>
                          <a:latin typeface="Calibri"/>
                        </a:rPr>
                        <a:t>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i-FI" sz="1200" b="0" i="1" u="none" strike="noStrike">
                          <a:solidFill>
                            <a:srgbClr val="FFFFFF"/>
                          </a:solidFill>
                          <a:effectLst/>
                          <a:latin typeface="Calibri"/>
                        </a:rPr>
                        <a:t>Iso-Britannia</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ctr" fontAlgn="b"/>
                      <a:r>
                        <a:rPr lang="fi-FI" sz="1200" b="0" i="0" u="none" strike="noStrike">
                          <a:solidFill>
                            <a:srgbClr val="000000"/>
                          </a:solidFill>
                          <a:effectLst/>
                          <a:latin typeface="Calibri"/>
                        </a:rPr>
                        <a:t>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i-FI" sz="1200" b="1" i="0" u="none" strike="noStrike">
                          <a:solidFill>
                            <a:srgbClr val="FFFFFF"/>
                          </a:solidFill>
                          <a:effectLst/>
                          <a:latin typeface="Calibri"/>
                        </a:rPr>
                        <a:t>USA</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ctr" fontAlgn="b"/>
                      <a:r>
                        <a:rPr lang="fi-FI" sz="1200" b="0" i="0" u="none" strike="noStrike">
                          <a:solidFill>
                            <a:srgbClr val="000000"/>
                          </a:solidFill>
                          <a:effectLst/>
                          <a:latin typeface="Calibri"/>
                        </a:rPr>
                        <a:t>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i-FI" sz="1200" b="1" i="0" u="none" strike="noStrike">
                          <a:solidFill>
                            <a:srgbClr val="FFFFFF"/>
                          </a:solidFill>
                          <a:effectLst/>
                          <a:latin typeface="Calibri"/>
                        </a:rPr>
                        <a:t>Japani</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ctr" fontAlgn="b"/>
                      <a:r>
                        <a:rPr lang="fi-FI" sz="1200" b="0" i="0" u="none" strike="noStrike">
                          <a:solidFill>
                            <a:srgbClr val="000000"/>
                          </a:solidFill>
                          <a:effectLst/>
                          <a:latin typeface="Calibri"/>
                        </a:rPr>
                        <a:t>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i-FI" sz="1200" b="1" i="0" u="none" strike="noStrike">
                          <a:solidFill>
                            <a:srgbClr val="FFFFFF"/>
                          </a:solidFill>
                          <a:effectLst/>
                          <a:latin typeface="Calibri"/>
                        </a:rPr>
                        <a:t>BRICS -maat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404040"/>
                    </a:solidFill>
                  </a:tcPr>
                </a:tc>
                <a:tc>
                  <a:txBody>
                    <a:bodyPr/>
                    <a:lstStyle/>
                    <a:p>
                      <a:pPr algn="ctr" fontAlgn="b"/>
                      <a:r>
                        <a:rPr lang="fi-FI" sz="1200" b="0" i="0" u="none" strike="noStrike" dirty="0">
                          <a:solidFill>
                            <a:srgbClr val="000000"/>
                          </a:solidFill>
                          <a:effectLst/>
                          <a:latin typeface="Calibri"/>
                        </a:rPr>
                        <a:t>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a:rPr>
                        <a:t>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dirty="0">
                          <a:solidFill>
                            <a:srgbClr val="000000"/>
                          </a:solidFill>
                          <a:effectLst/>
                          <a:latin typeface="Calibri"/>
                        </a:rPr>
                        <a:t>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514107" y="3924984"/>
            <a:ext cx="7696362" cy="2308324"/>
          </a:xfrm>
          <a:prstGeom prst="rect">
            <a:avLst/>
          </a:prstGeom>
          <a:noFill/>
        </p:spPr>
        <p:txBody>
          <a:bodyPr wrap="square" rtlCol="0">
            <a:spAutoFit/>
          </a:bodyPr>
          <a:lstStyle/>
          <a:p>
            <a:pPr marL="285750" indent="-285750">
              <a:buFont typeface="Arial" panose="020B0604020202020204" pitchFamily="34" charset="0"/>
              <a:buChar char="•"/>
            </a:pPr>
            <a:r>
              <a:rPr lang="fi-FI" dirty="0" smtClean="0"/>
              <a:t>Euroalueen inflaation ja talouskasvuun kohdistuu riskejä. </a:t>
            </a:r>
          </a:p>
          <a:p>
            <a:pPr marL="285750" indent="-285750">
              <a:buFont typeface="Arial" panose="020B0604020202020204" pitchFamily="34" charset="0"/>
              <a:buChar char="•"/>
            </a:pPr>
            <a:r>
              <a:rPr lang="fi-FI" dirty="0" smtClean="0"/>
              <a:t>Yhdysvalloissa talouskasvun odotetaan säilyvän vakaana ja inflaatio-odotukset saadaan ankkuroitua keskuspankin tavoitteeseen.</a:t>
            </a:r>
          </a:p>
          <a:p>
            <a:pPr marL="285750" indent="-285750">
              <a:buFont typeface="Arial" panose="020B0604020202020204" pitchFamily="34" charset="0"/>
              <a:buChar char="•"/>
            </a:pPr>
            <a:r>
              <a:rPr lang="fi-FI" dirty="0" smtClean="0"/>
              <a:t>Japanin hallitus ja keskuspankki ovat määrätietoisesti toimineet talouden elvyttämiseksi, mutta rakenteelliset uudistukset edelleen riittämättömiä.</a:t>
            </a:r>
          </a:p>
          <a:p>
            <a:pPr marL="285750" indent="-285750">
              <a:buFont typeface="Arial" panose="020B0604020202020204" pitchFamily="34" charset="0"/>
              <a:buChar char="•"/>
            </a:pPr>
            <a:r>
              <a:rPr lang="fi-FI" dirty="0" smtClean="0"/>
              <a:t>Kehittyvien markkinoiden kyky kestää globaalin talouden hidastuminen on parempi kuin 1990-luvulla, mutta erityisesti Kiinan osalta on olemassa riski että talouden hidastuminen kiihtyy.</a:t>
            </a:r>
            <a:endParaRPr lang="fi-FI" dirty="0"/>
          </a:p>
        </p:txBody>
      </p:sp>
    </p:spTree>
    <p:extLst>
      <p:ext uri="{BB962C8B-B14F-4D97-AF65-F5344CB8AC3E}">
        <p14:creationId xmlns:p14="http://schemas.microsoft.com/office/powerpoint/2010/main" val="442059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Johtopäätökset</a:t>
            </a:r>
            <a:endParaRPr lang="fi-FI" dirty="0"/>
          </a:p>
        </p:txBody>
      </p:sp>
      <p:sp>
        <p:nvSpPr>
          <p:cNvPr id="3" name="Tekstiruutu 2"/>
          <p:cNvSpPr txBox="1"/>
          <p:nvPr/>
        </p:nvSpPr>
        <p:spPr>
          <a:xfrm>
            <a:off x="552288" y="1325445"/>
            <a:ext cx="7905912" cy="5355312"/>
          </a:xfrm>
          <a:prstGeom prst="rect">
            <a:avLst/>
          </a:prstGeom>
          <a:noFill/>
        </p:spPr>
        <p:txBody>
          <a:bodyPr wrap="square" rtlCol="0">
            <a:spAutoFit/>
          </a:bodyPr>
          <a:lstStyle/>
          <a:p>
            <a:pPr marL="285750" indent="-285750">
              <a:buFont typeface="Arial" panose="020B0604020202020204" pitchFamily="34" charset="0"/>
              <a:buChar char="•"/>
            </a:pPr>
            <a:r>
              <a:rPr lang="fi-FI" dirty="0" smtClean="0">
                <a:latin typeface="Arial" panose="020B0604020202020204" pitchFamily="34" charset="0"/>
                <a:cs typeface="Arial" panose="020B0604020202020204" pitchFamily="34" charset="0"/>
              </a:rPr>
              <a:t>Pitkät korot ovat laskeneet merkittävästi ja näkemyksemme keskuspankkien elvyttävän rahapolitiikan jatkumisesta on vahvistunut.</a:t>
            </a:r>
          </a:p>
          <a:p>
            <a:pPr marL="285750" indent="-285750">
              <a:buFont typeface="Arial" panose="020B0604020202020204" pitchFamily="34" charset="0"/>
              <a:buChar char="•"/>
            </a:pPr>
            <a:endParaRPr lang="fi-FI"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dirty="0" smtClean="0">
                <a:latin typeface="Arial" panose="020B0604020202020204" pitchFamily="34" charset="0"/>
                <a:cs typeface="Arial" panose="020B0604020202020204" pitchFamily="34" charset="0"/>
              </a:rPr>
              <a:t>Yhdysvaltojen keskuspankin rahapolitiikan kiristyminen tapahtuu vasta kun koronnosto ei ole uhka talouden elpymiselle ja varallisuusarvoille.</a:t>
            </a:r>
          </a:p>
          <a:p>
            <a:pPr marL="285750" indent="-285750">
              <a:buFont typeface="Arial" panose="020B0604020202020204" pitchFamily="34" charset="0"/>
              <a:buChar char="•"/>
            </a:pPr>
            <a:endParaRPr lang="fi-FI"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dirty="0" smtClean="0">
                <a:latin typeface="Arial" panose="020B0604020202020204" pitchFamily="34" charset="0"/>
                <a:cs typeface="Arial" panose="020B0604020202020204" pitchFamily="34" charset="0"/>
              </a:rPr>
              <a:t>Näkemyksemme mukaan Euroopan keskuspankki tulee ilmoittamaan elvyttävän rahapolitiikan jatkotoimenpiteistä alkuvuodesta 2015.</a:t>
            </a:r>
          </a:p>
          <a:p>
            <a:pPr marL="285750" indent="-285750">
              <a:buFont typeface="Arial" panose="020B0604020202020204" pitchFamily="34" charset="0"/>
              <a:buChar char="•"/>
            </a:pPr>
            <a:endParaRPr lang="fi-FI"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dirty="0">
                <a:latin typeface="Arial" panose="020B0604020202020204" pitchFamily="34" charset="0"/>
                <a:cs typeface="Arial" panose="020B0604020202020204" pitchFamily="34" charset="0"/>
              </a:rPr>
              <a:t>Keskuspankkien elvyttävä rahapolitiikka tukee edelleen riskinottoa ja osakemarkkinoilla hinnoittelu ei vielä huolestuttavan korkea. </a:t>
            </a:r>
          </a:p>
          <a:p>
            <a:pPr marL="285750" indent="-285750">
              <a:buFont typeface="Arial" panose="020B0604020202020204" pitchFamily="34" charset="0"/>
              <a:buChar char="•"/>
            </a:pPr>
            <a:endParaRPr lang="fi-FI"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dirty="0">
                <a:latin typeface="Arial" panose="020B0604020202020204" pitchFamily="34" charset="0"/>
                <a:cs typeface="Arial" panose="020B0604020202020204" pitchFamily="34" charset="0"/>
              </a:rPr>
              <a:t>O</a:t>
            </a:r>
            <a:r>
              <a:rPr lang="fi-FI" dirty="0" smtClean="0">
                <a:latin typeface="Arial" panose="020B0604020202020204" pitchFamily="34" charset="0"/>
                <a:cs typeface="Arial" panose="020B0604020202020204" pitchFamily="34" charset="0"/>
              </a:rPr>
              <a:t>sakemarkkinoiden hetkellisestä volatiliteetin noususta huolimatta suhteellinen hinnoittelu puoltaa osakesijoituksia suhteessa korkosijoituksiin.</a:t>
            </a:r>
          </a:p>
          <a:p>
            <a:pPr marL="285750" indent="-285750">
              <a:buFont typeface="Arial" panose="020B0604020202020204" pitchFamily="34" charset="0"/>
              <a:buChar char="•"/>
            </a:pPr>
            <a:endParaRPr lang="fi-FI"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dirty="0">
                <a:latin typeface="Arial" panose="020B0604020202020204" pitchFamily="34" charset="0"/>
                <a:cs typeface="Arial" panose="020B0604020202020204" pitchFamily="34" charset="0"/>
              </a:rPr>
              <a:t>Kehittyvien markkinoiden osalta riskinä on Yhdysvaltain dollarin vahvistuminen ja Globaalin kysynnän heikentyminen.</a:t>
            </a:r>
          </a:p>
          <a:p>
            <a:pPr marL="285750" indent="-285750">
              <a:buFont typeface="Arial" panose="020B0604020202020204" pitchFamily="34" charset="0"/>
              <a:buChar char="•"/>
            </a:pPr>
            <a:endParaRPr lang="fi-FI"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603837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Johtopäätökset</a:t>
            </a:r>
            <a:endParaRPr lang="fi-FI" dirty="0"/>
          </a:p>
        </p:txBody>
      </p:sp>
      <p:sp>
        <p:nvSpPr>
          <p:cNvPr id="3" name="Tekstiruutu 2"/>
          <p:cNvSpPr txBox="1"/>
          <p:nvPr/>
        </p:nvSpPr>
        <p:spPr>
          <a:xfrm>
            <a:off x="552288" y="1373070"/>
            <a:ext cx="7905912" cy="4247317"/>
          </a:xfrm>
          <a:prstGeom prst="rect">
            <a:avLst/>
          </a:prstGeom>
          <a:noFill/>
        </p:spPr>
        <p:txBody>
          <a:bodyPr wrap="square" rtlCol="0">
            <a:spAutoFit/>
          </a:bodyPr>
          <a:lstStyle/>
          <a:p>
            <a:pPr marL="285750" indent="-285750">
              <a:buFont typeface="Arial" panose="020B0604020202020204" pitchFamily="34" charset="0"/>
              <a:buChar char="•"/>
            </a:pPr>
            <a:r>
              <a:rPr lang="fi-FI" dirty="0" smtClean="0">
                <a:latin typeface="Arial" panose="020B0604020202020204" pitchFamily="34" charset="0"/>
                <a:cs typeface="Arial" panose="020B0604020202020204" pitchFamily="34" charset="0"/>
              </a:rPr>
              <a:t>Näkemyksemme </a:t>
            </a:r>
            <a:r>
              <a:rPr lang="fi-FI" dirty="0">
                <a:latin typeface="Arial" panose="020B0604020202020204" pitchFamily="34" charset="0"/>
                <a:cs typeface="Arial" panose="020B0604020202020204" pitchFamily="34" charset="0"/>
              </a:rPr>
              <a:t>on että osinkotuotto on edelleen houkutteleva verrattuna yrityslainojen tarjoamaan tuottoon</a:t>
            </a:r>
            <a:r>
              <a:rPr lang="fi-FI"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fi-FI"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dirty="0" smtClean="0">
                <a:latin typeface="Arial" panose="020B0604020202020204" pitchFamily="34" charset="0"/>
                <a:cs typeface="Arial" panose="020B0604020202020204" pitchFamily="34" charset="0"/>
              </a:rPr>
              <a:t>Pitkien korkojen osalta merkittävin lasku on jo nähty, mutta nopea korkojen nousukaan ei ole todennäköistä.</a:t>
            </a:r>
            <a:endParaRPr lang="fi-FI"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i-FI"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dirty="0" smtClean="0">
                <a:latin typeface="Arial" panose="020B0604020202020204" pitchFamily="34" charset="0"/>
                <a:cs typeface="Arial" panose="020B0604020202020204" pitchFamily="34" charset="0"/>
              </a:rPr>
              <a:t>Lyhyet korot tulevat pysymään alhaisella tasolla vielä pitkään, eikä rahamarkkinasijoitusten tuotto-odotuksessa ole nähtävissä nousua.</a:t>
            </a:r>
          </a:p>
          <a:p>
            <a:pPr marL="285750" indent="-285750">
              <a:buFont typeface="Arial" panose="020B0604020202020204" pitchFamily="34" charset="0"/>
              <a:buChar char="•"/>
            </a:pPr>
            <a:endParaRPr lang="fi-FI"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dirty="0">
                <a:latin typeface="Arial" panose="020B0604020202020204" pitchFamily="34" charset="0"/>
                <a:cs typeface="Arial" panose="020B0604020202020204" pitchFamily="34" charset="0"/>
              </a:rPr>
              <a:t>Riskisentimentissä nähtiin merkittävä korjaus lokakuussa, mutta sijoittajien luottamus on kuitenkin palannut.</a:t>
            </a:r>
          </a:p>
          <a:p>
            <a:pPr marL="285750" indent="-285750">
              <a:buFont typeface="Arial" panose="020B0604020202020204" pitchFamily="34" charset="0"/>
              <a:buChar char="•"/>
            </a:pPr>
            <a:endParaRPr lang="fi-FI"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dirty="0">
                <a:latin typeface="Arial" panose="020B0604020202020204" pitchFamily="34" charset="0"/>
                <a:cs typeface="Arial" panose="020B0604020202020204" pitchFamily="34" charset="0"/>
              </a:rPr>
              <a:t>Kolmannen kvartaalin tuloskausi on ollut odotuksia parempi sekä Euroopassa, että Yhdysvalloissa. </a:t>
            </a:r>
          </a:p>
          <a:p>
            <a:pPr marL="285750" indent="-285750">
              <a:buFont typeface="Arial" panose="020B0604020202020204" pitchFamily="34" charset="0"/>
              <a:buChar char="•"/>
            </a:pPr>
            <a:endParaRPr lang="fi-F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1740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Allokaatiosuositus: Yhdysvaltalaiset osakkeet ja kehittyvät markkinat</a:t>
            </a:r>
            <a:endParaRPr lang="fi-FI" dirty="0"/>
          </a:p>
        </p:txBody>
      </p:sp>
      <p:sp>
        <p:nvSpPr>
          <p:cNvPr id="3" name="Tekstiruutu 2"/>
          <p:cNvSpPr txBox="1"/>
          <p:nvPr/>
        </p:nvSpPr>
        <p:spPr>
          <a:xfrm>
            <a:off x="552288" y="1468223"/>
            <a:ext cx="7905912" cy="4524315"/>
          </a:xfrm>
          <a:prstGeom prst="rect">
            <a:avLst/>
          </a:prstGeom>
          <a:noFill/>
        </p:spPr>
        <p:txBody>
          <a:bodyPr wrap="square" rtlCol="0">
            <a:spAutoFit/>
          </a:bodyPr>
          <a:lstStyle/>
          <a:p>
            <a:pPr marL="285750" indent="-285750">
              <a:buFont typeface="Arial" panose="020B0604020202020204" pitchFamily="34" charset="0"/>
              <a:buChar char="•"/>
            </a:pPr>
            <a:r>
              <a:rPr lang="fi-FI" dirty="0" smtClean="0">
                <a:latin typeface="Arial" panose="020B0604020202020204" pitchFamily="34" charset="0"/>
                <a:cs typeface="Arial" panose="020B0604020202020204" pitchFamily="34" charset="0"/>
              </a:rPr>
              <a:t>Osakkeet tarjoavat sijoittajille edelleen parhaimman tuottopotentiaalin.</a:t>
            </a:r>
          </a:p>
          <a:p>
            <a:pPr marL="285750" indent="-285750">
              <a:buFont typeface="Arial" panose="020B0604020202020204" pitchFamily="34" charset="0"/>
              <a:buChar char="•"/>
            </a:pPr>
            <a:endParaRPr lang="fi-FI"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dirty="0" smtClean="0">
                <a:latin typeface="Arial" panose="020B0604020202020204" pitchFamily="34" charset="0"/>
                <a:cs typeface="Arial" panose="020B0604020202020204" pitchFamily="34" charset="0"/>
              </a:rPr>
              <a:t>Yhdysvaltalaiset osakkeet saavat tukea talouden elpymisestä ja keskuspankin varovaisesta rahapolitiikan kiristymisestä.</a:t>
            </a:r>
          </a:p>
          <a:p>
            <a:pPr marL="285750" indent="-285750">
              <a:buFont typeface="Arial" panose="020B0604020202020204" pitchFamily="34" charset="0"/>
              <a:buChar char="•"/>
            </a:pPr>
            <a:endParaRPr lang="fi-FI"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dirty="0" smtClean="0">
                <a:latin typeface="Arial" panose="020B0604020202020204" pitchFamily="34" charset="0"/>
                <a:cs typeface="Arial" panose="020B0604020202020204" pitchFamily="34" charset="0"/>
              </a:rPr>
              <a:t>Suomalaisten osakkeiden kannalta riskit ovat kasvaneet Venäjälle asetettujen pakotteiden ja alhaisen vientikysynnän myötä.</a:t>
            </a:r>
          </a:p>
          <a:p>
            <a:pPr marL="285750" indent="-285750">
              <a:buFont typeface="Arial" panose="020B0604020202020204" pitchFamily="34" charset="0"/>
              <a:buChar char="•"/>
            </a:pPr>
            <a:endParaRPr lang="fi-FI"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dirty="0" smtClean="0">
                <a:latin typeface="Arial" panose="020B0604020202020204" pitchFamily="34" charset="0"/>
                <a:cs typeface="Arial" panose="020B0604020202020204" pitchFamily="34" charset="0"/>
              </a:rPr>
              <a:t>Yrityslainojen tuottopotentiaali pienentynyt kuluvan vuoden aikana. EKP:n toimenpiteet ja pankkien parantunut tilanne kuitenkin tukevat riskimarginaaleja, mutta matalan korkotason vuoksi tuotot jäävät alhaisiksi.</a:t>
            </a:r>
          </a:p>
          <a:p>
            <a:pPr marL="285750" indent="-285750">
              <a:buFont typeface="Arial" panose="020B0604020202020204" pitchFamily="34" charset="0"/>
              <a:buChar char="•"/>
            </a:pPr>
            <a:endParaRPr lang="fi-FI"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dirty="0" smtClean="0">
                <a:latin typeface="Arial" panose="020B0604020202020204" pitchFamily="34" charset="0"/>
                <a:cs typeface="Arial" panose="020B0604020202020204" pitchFamily="34" charset="0"/>
              </a:rPr>
              <a:t>Kehittyvien markkinoiden hinnoittelu on houkutteleva pitkän aikavälin sijoittajalle.</a:t>
            </a:r>
          </a:p>
          <a:p>
            <a:pPr marL="285750" indent="-285750">
              <a:buFont typeface="Arial" panose="020B0604020202020204" pitchFamily="34" charset="0"/>
              <a:buChar char="•"/>
            </a:pPr>
            <a:endParaRPr lang="fi-F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671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Allokaatio</a:t>
            </a:r>
            <a:endParaRPr lang="fi-FI" dirty="0"/>
          </a:p>
        </p:txBody>
      </p:sp>
      <p:graphicFrame>
        <p:nvGraphicFramePr>
          <p:cNvPr id="5" name="Table 4"/>
          <p:cNvGraphicFramePr>
            <a:graphicFrameLocks noGrp="1"/>
          </p:cNvGraphicFramePr>
          <p:nvPr/>
        </p:nvGraphicFramePr>
        <p:xfrm>
          <a:off x="1123949" y="1861979"/>
          <a:ext cx="6896101" cy="4002405"/>
        </p:xfrm>
        <a:graphic>
          <a:graphicData uri="http://schemas.openxmlformats.org/drawingml/2006/table">
            <a:tbl>
              <a:tblPr/>
              <a:tblGrid>
                <a:gridCol w="3325869"/>
                <a:gridCol w="1269416"/>
                <a:gridCol w="1129780"/>
                <a:gridCol w="1171036"/>
              </a:tblGrid>
              <a:tr h="228600">
                <a:tc>
                  <a:txBody>
                    <a:bodyPr/>
                    <a:lstStyle/>
                    <a:p>
                      <a:pPr algn="l" fontAlgn="b"/>
                      <a:r>
                        <a:rPr lang="fi-FI" sz="1400" b="0" i="0" u="none" strike="noStrike">
                          <a:solidFill>
                            <a:srgbClr val="FFFFFF"/>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04040"/>
                    </a:solidFill>
                  </a:tcPr>
                </a:tc>
                <a:tc rowSpan="2">
                  <a:txBody>
                    <a:bodyPr/>
                    <a:lstStyle/>
                    <a:p>
                      <a:pPr algn="ctr" fontAlgn="ctr"/>
                      <a:r>
                        <a:rPr lang="fi-FI" sz="1400" b="1" i="0" u="none" strike="noStrike">
                          <a:solidFill>
                            <a:srgbClr val="FFFFFF"/>
                          </a:solidFill>
                          <a:effectLst/>
                          <a:latin typeface="Arial"/>
                        </a:rPr>
                        <a:t>Perus-allokaatio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rowSpan="2">
                  <a:txBody>
                    <a:bodyPr/>
                    <a:lstStyle/>
                    <a:p>
                      <a:pPr algn="ctr" fontAlgn="ctr"/>
                      <a:r>
                        <a:rPr lang="fi-FI" sz="1400" b="1" i="0" u="none" strike="noStrike">
                          <a:solidFill>
                            <a:srgbClr val="FFFFFF"/>
                          </a:solidFill>
                          <a:effectLst/>
                          <a:latin typeface="Arial"/>
                        </a:rPr>
                        <a:t>Sijoitus-näkemys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rowSpan="2">
                  <a:txBody>
                    <a:bodyPr/>
                    <a:lstStyle/>
                    <a:p>
                      <a:pPr algn="ctr" fontAlgn="ctr"/>
                      <a:r>
                        <a:rPr lang="fi-FI" sz="1400" b="1" i="0" u="none" strike="noStrike">
                          <a:solidFill>
                            <a:srgbClr val="FFFFFF"/>
                          </a:solidFill>
                          <a:effectLst/>
                          <a:latin typeface="Arial"/>
                        </a:rPr>
                        <a:t>Yli- / alipaino</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r>
              <a:tr h="228600">
                <a:tc>
                  <a:txBody>
                    <a:bodyPr/>
                    <a:lstStyle/>
                    <a:p>
                      <a:pPr algn="l" fontAlgn="b"/>
                      <a:r>
                        <a:rPr lang="fi-FI" sz="1400" b="0" i="0" u="none" strike="noStrike">
                          <a:solidFill>
                            <a:srgbClr val="FFFFFF"/>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04040"/>
                    </a:solidFill>
                  </a:tcPr>
                </a:tc>
                <a:tc vMerge="1">
                  <a:txBody>
                    <a:bodyPr/>
                    <a:lstStyle/>
                    <a:p>
                      <a:endParaRPr lang="fi-FI"/>
                    </a:p>
                  </a:txBody>
                  <a:tcPr/>
                </a:tc>
                <a:tc vMerge="1">
                  <a:txBody>
                    <a:bodyPr/>
                    <a:lstStyle/>
                    <a:p>
                      <a:endParaRPr lang="fi-FI"/>
                    </a:p>
                  </a:txBody>
                  <a:tcPr/>
                </a:tc>
                <a:tc vMerge="1">
                  <a:txBody>
                    <a:bodyPr/>
                    <a:lstStyle/>
                    <a:p>
                      <a:endParaRPr lang="fi-FI"/>
                    </a:p>
                  </a:txBody>
                  <a:tcPr/>
                </a:tc>
              </a:tr>
              <a:tr h="278765">
                <a:tc>
                  <a:txBody>
                    <a:bodyPr/>
                    <a:lstStyle/>
                    <a:p>
                      <a:pPr algn="l" fontAlgn="b"/>
                      <a:r>
                        <a:rPr lang="fi-FI" sz="1400" b="1" i="0" u="none" strike="noStrike">
                          <a:solidFill>
                            <a:srgbClr val="FFFFFF"/>
                          </a:solidFill>
                          <a:effectLst/>
                          <a:latin typeface="Arial"/>
                        </a:rPr>
                        <a:t>Osakesijoitukset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b"/>
                      <a:r>
                        <a:rPr lang="fi-FI" sz="1400" b="0" i="0" u="none" strike="noStrike">
                          <a:solidFill>
                            <a:srgbClr val="000000"/>
                          </a:solidFill>
                          <a:effectLst/>
                          <a:latin typeface="Arial"/>
                        </a:rPr>
                        <a:t>50,0 %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400" b="0" i="0" u="none" strike="noStrike">
                          <a:solidFill>
                            <a:srgbClr val="000000"/>
                          </a:solidFill>
                          <a:effectLst/>
                          <a:latin typeface="Arial"/>
                        </a:rPr>
                        <a:t>55,0 %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400" b="1" i="0" u="none" strike="noStrike">
                          <a:solidFill>
                            <a:srgbClr val="00B050"/>
                          </a:solidFill>
                          <a:effectLst/>
                          <a:latin typeface="Arial"/>
                        </a:rPr>
                        <a:t>5,0 %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8765">
                <a:tc>
                  <a:txBody>
                    <a:bodyPr/>
                    <a:lstStyle/>
                    <a:p>
                      <a:pPr algn="l" fontAlgn="b"/>
                      <a:r>
                        <a:rPr lang="fi-FI" sz="1400" b="0" i="0" u="none" strike="noStrike">
                          <a:solidFill>
                            <a:srgbClr val="FFFFFF"/>
                          </a:solidFill>
                          <a:effectLst/>
                          <a:latin typeface="Arial"/>
                        </a:rPr>
                        <a:t>Suomi</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04040"/>
                    </a:solidFill>
                  </a:tcPr>
                </a:tc>
                <a:tc>
                  <a:txBody>
                    <a:bodyPr/>
                    <a:lstStyle/>
                    <a:p>
                      <a:pPr algn="ctr" fontAlgn="b"/>
                      <a:r>
                        <a:rPr lang="fi-FI" sz="1400" b="0" i="0" u="none" strike="noStrike">
                          <a:solidFill>
                            <a:srgbClr val="000000"/>
                          </a:solidFill>
                          <a:effectLst/>
                          <a:latin typeface="Arial"/>
                        </a:rPr>
                        <a:t>7,5 %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i-FI" sz="1400" b="0" i="0" u="none" strike="noStrike">
                          <a:solidFill>
                            <a:srgbClr val="000000"/>
                          </a:solidFill>
                          <a:effectLst/>
                          <a:latin typeface="Arial"/>
                        </a:rPr>
                        <a:t>2,5 %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i-FI" sz="1400" b="1" i="0" u="none" strike="noStrike">
                          <a:solidFill>
                            <a:srgbClr val="FF0000"/>
                          </a:solidFill>
                          <a:effectLst/>
                          <a:latin typeface="Arial"/>
                        </a:rPr>
                        <a:t>-5,0 %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78765">
                <a:tc>
                  <a:txBody>
                    <a:bodyPr/>
                    <a:lstStyle/>
                    <a:p>
                      <a:pPr algn="l" fontAlgn="b"/>
                      <a:r>
                        <a:rPr lang="fi-FI" sz="1400" b="0" i="0" u="none" strike="noStrike">
                          <a:solidFill>
                            <a:srgbClr val="FFFFFF"/>
                          </a:solidFill>
                          <a:effectLst/>
                          <a:latin typeface="Arial"/>
                        </a:rPr>
                        <a:t>Eurooppa</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ctr" fontAlgn="b"/>
                      <a:r>
                        <a:rPr lang="fi-FI" sz="1400" b="0" i="0" u="none" strike="noStrike">
                          <a:solidFill>
                            <a:srgbClr val="000000"/>
                          </a:solidFill>
                          <a:effectLst/>
                          <a:latin typeface="Arial"/>
                        </a:rPr>
                        <a:t>17,5 %</a:t>
                      </a:r>
                    </a:p>
                  </a:txBody>
                  <a:tcPr marL="9525" marR="9525" marT="9525" marB="0" anchor="b">
                    <a:lnL>
                      <a:noFill/>
                    </a:lnL>
                    <a:lnR>
                      <a:noFill/>
                    </a:lnR>
                    <a:lnT>
                      <a:noFill/>
                    </a:lnT>
                    <a:lnB>
                      <a:noFill/>
                    </a:lnB>
                  </a:tcPr>
                </a:tc>
                <a:tc>
                  <a:txBody>
                    <a:bodyPr/>
                    <a:lstStyle/>
                    <a:p>
                      <a:pPr algn="ctr" fontAlgn="b"/>
                      <a:r>
                        <a:rPr lang="fi-FI" sz="1400" b="0" i="0" u="none" strike="noStrike">
                          <a:solidFill>
                            <a:srgbClr val="000000"/>
                          </a:solidFill>
                          <a:effectLst/>
                          <a:latin typeface="Arial"/>
                        </a:rPr>
                        <a:t>22,5 %</a:t>
                      </a:r>
                    </a:p>
                  </a:txBody>
                  <a:tcPr marL="9525" marR="9525" marT="9525" marB="0" anchor="b">
                    <a:lnL>
                      <a:noFill/>
                    </a:lnL>
                    <a:lnR>
                      <a:noFill/>
                    </a:lnR>
                    <a:lnT>
                      <a:noFill/>
                    </a:lnT>
                    <a:lnB>
                      <a:noFill/>
                    </a:lnB>
                  </a:tcPr>
                </a:tc>
                <a:tc>
                  <a:txBody>
                    <a:bodyPr/>
                    <a:lstStyle/>
                    <a:p>
                      <a:pPr algn="ctr" fontAlgn="b"/>
                      <a:r>
                        <a:rPr lang="fi-FI" sz="1400" b="1" i="0" u="none" strike="noStrike">
                          <a:solidFill>
                            <a:srgbClr val="00B050"/>
                          </a:solidFill>
                          <a:effectLst/>
                          <a:latin typeface="Arial"/>
                        </a:rPr>
                        <a:t>5,0 %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78765">
                <a:tc>
                  <a:txBody>
                    <a:bodyPr/>
                    <a:lstStyle/>
                    <a:p>
                      <a:pPr algn="l" fontAlgn="b"/>
                      <a:r>
                        <a:rPr lang="fi-FI" sz="1400" b="0" i="0" u="none" strike="noStrike">
                          <a:solidFill>
                            <a:srgbClr val="FFFFFF"/>
                          </a:solidFill>
                          <a:effectLst/>
                          <a:latin typeface="Arial"/>
                        </a:rPr>
                        <a:t>Pohjois-Amerikka</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ctr" fontAlgn="b"/>
                      <a:r>
                        <a:rPr lang="fi-FI" sz="1400" b="0" i="0" u="none" strike="noStrike">
                          <a:solidFill>
                            <a:srgbClr val="000000"/>
                          </a:solidFill>
                          <a:effectLst/>
                          <a:latin typeface="Arial"/>
                        </a:rPr>
                        <a:t>15,0 %</a:t>
                      </a:r>
                    </a:p>
                  </a:txBody>
                  <a:tcPr marL="9525" marR="9525" marT="9525" marB="0" anchor="b">
                    <a:lnL>
                      <a:noFill/>
                    </a:lnL>
                    <a:lnR>
                      <a:noFill/>
                    </a:lnR>
                    <a:lnT>
                      <a:noFill/>
                    </a:lnT>
                    <a:lnB>
                      <a:noFill/>
                    </a:lnB>
                  </a:tcPr>
                </a:tc>
                <a:tc>
                  <a:txBody>
                    <a:bodyPr/>
                    <a:lstStyle/>
                    <a:p>
                      <a:pPr algn="ctr" fontAlgn="b"/>
                      <a:r>
                        <a:rPr lang="fi-FI" sz="1400" b="0" i="0" u="none" strike="noStrike">
                          <a:solidFill>
                            <a:srgbClr val="000000"/>
                          </a:solidFill>
                          <a:effectLst/>
                          <a:latin typeface="Arial"/>
                        </a:rPr>
                        <a:t>17,5 %</a:t>
                      </a:r>
                    </a:p>
                  </a:txBody>
                  <a:tcPr marL="9525" marR="9525" marT="9525" marB="0" anchor="b">
                    <a:lnL>
                      <a:noFill/>
                    </a:lnL>
                    <a:lnR>
                      <a:noFill/>
                    </a:lnR>
                    <a:lnT>
                      <a:noFill/>
                    </a:lnT>
                    <a:lnB>
                      <a:noFill/>
                    </a:lnB>
                  </a:tcPr>
                </a:tc>
                <a:tc>
                  <a:txBody>
                    <a:bodyPr/>
                    <a:lstStyle/>
                    <a:p>
                      <a:pPr algn="ctr" fontAlgn="b"/>
                      <a:r>
                        <a:rPr lang="fi-FI" sz="1400" b="1" i="0" u="none" strike="noStrike">
                          <a:solidFill>
                            <a:srgbClr val="00B050"/>
                          </a:solidFill>
                          <a:effectLst/>
                          <a:latin typeface="Arial"/>
                        </a:rPr>
                        <a:t>2,5 %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78765">
                <a:tc>
                  <a:txBody>
                    <a:bodyPr/>
                    <a:lstStyle/>
                    <a:p>
                      <a:pPr algn="l" fontAlgn="b"/>
                      <a:r>
                        <a:rPr lang="fi-FI" sz="1400" b="0" i="0" u="none" strike="noStrike">
                          <a:solidFill>
                            <a:srgbClr val="FFFFFF"/>
                          </a:solidFill>
                          <a:effectLst/>
                          <a:latin typeface="Arial"/>
                        </a:rPr>
                        <a:t>Aasia-Tyynimeri</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ctr" fontAlgn="b"/>
                      <a:r>
                        <a:rPr lang="fi-FI" sz="1400" b="0" i="0" u="none" strike="noStrike">
                          <a:solidFill>
                            <a:srgbClr val="000000"/>
                          </a:solidFill>
                          <a:effectLst/>
                          <a:latin typeface="Arial"/>
                        </a:rPr>
                        <a:t>5,0 %</a:t>
                      </a:r>
                    </a:p>
                  </a:txBody>
                  <a:tcPr marL="9525" marR="9525" marT="9525" marB="0" anchor="b">
                    <a:lnL>
                      <a:noFill/>
                    </a:lnL>
                    <a:lnR>
                      <a:noFill/>
                    </a:lnR>
                    <a:lnT>
                      <a:noFill/>
                    </a:lnT>
                    <a:lnB>
                      <a:noFill/>
                    </a:lnB>
                  </a:tcPr>
                </a:tc>
                <a:tc>
                  <a:txBody>
                    <a:bodyPr/>
                    <a:lstStyle/>
                    <a:p>
                      <a:pPr algn="ctr" fontAlgn="b"/>
                      <a:r>
                        <a:rPr lang="fi-FI" sz="1400" b="0" i="0" u="none" strike="noStrike">
                          <a:solidFill>
                            <a:srgbClr val="000000"/>
                          </a:solidFill>
                          <a:effectLst/>
                          <a:latin typeface="Arial"/>
                        </a:rPr>
                        <a:t>5,0 %</a:t>
                      </a:r>
                    </a:p>
                  </a:txBody>
                  <a:tcPr marL="9525" marR="9525" marT="9525" marB="0" anchor="b">
                    <a:lnL>
                      <a:noFill/>
                    </a:lnL>
                    <a:lnR>
                      <a:noFill/>
                    </a:lnR>
                    <a:lnT>
                      <a:noFill/>
                    </a:lnT>
                    <a:lnB>
                      <a:noFill/>
                    </a:lnB>
                  </a:tcPr>
                </a:tc>
                <a:tc>
                  <a:txBody>
                    <a:bodyPr/>
                    <a:lstStyle/>
                    <a:p>
                      <a:pPr algn="ctr" fontAlgn="b"/>
                      <a:r>
                        <a:rPr lang="fi-FI" sz="1400" b="0" i="0" u="none" strike="noStrike">
                          <a:solidFill>
                            <a:srgbClr val="000000"/>
                          </a:solidFill>
                          <a:effectLst/>
                          <a:latin typeface="Arial"/>
                        </a:rPr>
                        <a:t>0,0 %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278765">
                <a:tc>
                  <a:txBody>
                    <a:bodyPr/>
                    <a:lstStyle/>
                    <a:p>
                      <a:pPr algn="l" fontAlgn="b"/>
                      <a:r>
                        <a:rPr lang="fi-FI" sz="1400" b="0" i="0" u="none" strike="noStrike">
                          <a:solidFill>
                            <a:srgbClr val="FFFFFF"/>
                          </a:solidFill>
                          <a:effectLst/>
                          <a:latin typeface="Arial"/>
                        </a:rPr>
                        <a:t>Kehittyvät markkinat</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04040"/>
                    </a:solidFill>
                  </a:tcPr>
                </a:tc>
                <a:tc>
                  <a:txBody>
                    <a:bodyPr/>
                    <a:lstStyle/>
                    <a:p>
                      <a:pPr algn="ctr" fontAlgn="b"/>
                      <a:r>
                        <a:rPr lang="fi-FI" sz="1400" b="0" i="0" u="none" strike="noStrike">
                          <a:solidFill>
                            <a:srgbClr val="000000"/>
                          </a:solidFill>
                          <a:effectLst/>
                          <a:latin typeface="Arial"/>
                        </a:rPr>
                        <a:t>5,0 %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i-FI" sz="1400" b="0" i="0" u="none" strike="noStrike">
                          <a:solidFill>
                            <a:srgbClr val="000000"/>
                          </a:solidFill>
                          <a:effectLst/>
                          <a:latin typeface="Arial"/>
                        </a:rPr>
                        <a:t>7,5 %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i-FI" sz="1400" b="1" i="0" u="none" strike="noStrike">
                          <a:solidFill>
                            <a:srgbClr val="00B050"/>
                          </a:solidFill>
                          <a:effectLst/>
                          <a:latin typeface="Arial"/>
                        </a:rPr>
                        <a:t>2,5 %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78765">
                <a:tc>
                  <a:txBody>
                    <a:bodyPr/>
                    <a:lstStyle/>
                    <a:p>
                      <a:pPr algn="l" fontAlgn="b"/>
                      <a:r>
                        <a:rPr lang="fi-FI" sz="1400" b="1" i="0" u="none" strike="noStrike">
                          <a:solidFill>
                            <a:srgbClr val="FFFFFF"/>
                          </a:solidFill>
                          <a:effectLst/>
                          <a:latin typeface="Arial"/>
                        </a:rPr>
                        <a:t>Korkosijoitukset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b"/>
                      <a:r>
                        <a:rPr lang="fi-FI" sz="1400" b="0" i="0" u="none" strike="noStrike">
                          <a:solidFill>
                            <a:srgbClr val="000000"/>
                          </a:solidFill>
                          <a:effectLst/>
                          <a:latin typeface="Arial"/>
                        </a:rPr>
                        <a:t>50,0 %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400" b="0" i="0" u="none" strike="noStrike">
                          <a:solidFill>
                            <a:srgbClr val="000000"/>
                          </a:solidFill>
                          <a:effectLst/>
                          <a:latin typeface="Arial"/>
                        </a:rPr>
                        <a:t>45,0 %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400" b="1" i="0" u="none" strike="noStrike">
                          <a:solidFill>
                            <a:srgbClr val="FF0000"/>
                          </a:solidFill>
                          <a:effectLst/>
                          <a:latin typeface="Arial"/>
                        </a:rPr>
                        <a:t>-5,0 %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8765">
                <a:tc>
                  <a:txBody>
                    <a:bodyPr/>
                    <a:lstStyle/>
                    <a:p>
                      <a:pPr algn="l" fontAlgn="b"/>
                      <a:r>
                        <a:rPr lang="fi-FI" sz="1400" b="0" i="0" u="none" strike="noStrike">
                          <a:solidFill>
                            <a:srgbClr val="FFFFFF"/>
                          </a:solidFill>
                          <a:effectLst/>
                          <a:latin typeface="Arial"/>
                        </a:rPr>
                        <a:t>Rahamarkkina</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04040"/>
                    </a:solidFill>
                  </a:tcPr>
                </a:tc>
                <a:tc>
                  <a:txBody>
                    <a:bodyPr/>
                    <a:lstStyle/>
                    <a:p>
                      <a:pPr algn="ctr" fontAlgn="b"/>
                      <a:r>
                        <a:rPr lang="fi-FI" sz="1400" b="0" i="0" u="none" strike="noStrike">
                          <a:solidFill>
                            <a:srgbClr val="000000"/>
                          </a:solidFill>
                          <a:effectLst/>
                          <a:latin typeface="Arial"/>
                        </a:rPr>
                        <a:t>5,0 %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i-FI" sz="1400" b="0" i="0" u="none" strike="noStrike">
                          <a:solidFill>
                            <a:srgbClr val="000000"/>
                          </a:solidFill>
                          <a:effectLst/>
                          <a:latin typeface="Arial"/>
                        </a:rPr>
                        <a:t>0,0 %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i-FI" sz="1400" b="1" i="0" u="none" strike="noStrike">
                          <a:solidFill>
                            <a:srgbClr val="FF0000"/>
                          </a:solidFill>
                          <a:effectLst/>
                          <a:latin typeface="Arial"/>
                        </a:rPr>
                        <a:t>-5,0 %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78765">
                <a:tc>
                  <a:txBody>
                    <a:bodyPr/>
                    <a:lstStyle/>
                    <a:p>
                      <a:pPr algn="l" fontAlgn="b"/>
                      <a:r>
                        <a:rPr lang="fi-FI" sz="1400" b="0" i="0" u="none" strike="noStrike">
                          <a:solidFill>
                            <a:srgbClr val="FFFFFF"/>
                          </a:solidFill>
                          <a:effectLst/>
                          <a:latin typeface="Arial"/>
                        </a:rPr>
                        <a:t>Valtionlainat</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ctr" fontAlgn="b"/>
                      <a:r>
                        <a:rPr lang="fi-FI" sz="1400" b="0" i="0" u="none" strike="noStrike">
                          <a:solidFill>
                            <a:srgbClr val="000000"/>
                          </a:solidFill>
                          <a:effectLst/>
                          <a:latin typeface="Arial"/>
                        </a:rPr>
                        <a:t>20,0 %</a:t>
                      </a:r>
                    </a:p>
                  </a:txBody>
                  <a:tcPr marL="9525" marR="9525" marT="9525" marB="0" anchor="b">
                    <a:lnL>
                      <a:noFill/>
                    </a:lnL>
                    <a:lnR>
                      <a:noFill/>
                    </a:lnR>
                    <a:lnT>
                      <a:noFill/>
                    </a:lnT>
                    <a:lnB>
                      <a:noFill/>
                    </a:lnB>
                  </a:tcPr>
                </a:tc>
                <a:tc>
                  <a:txBody>
                    <a:bodyPr/>
                    <a:lstStyle/>
                    <a:p>
                      <a:pPr algn="ctr" fontAlgn="b"/>
                      <a:r>
                        <a:rPr lang="fi-FI" sz="1400" b="0" i="0" u="none" strike="noStrike">
                          <a:solidFill>
                            <a:srgbClr val="000000"/>
                          </a:solidFill>
                          <a:effectLst/>
                          <a:latin typeface="Arial"/>
                        </a:rPr>
                        <a:t>17,5 %</a:t>
                      </a:r>
                    </a:p>
                  </a:txBody>
                  <a:tcPr marL="9525" marR="9525" marT="9525" marB="0" anchor="b">
                    <a:lnL>
                      <a:noFill/>
                    </a:lnL>
                    <a:lnR>
                      <a:noFill/>
                    </a:lnR>
                    <a:lnT>
                      <a:noFill/>
                    </a:lnT>
                    <a:lnB>
                      <a:noFill/>
                    </a:lnB>
                  </a:tcPr>
                </a:tc>
                <a:tc>
                  <a:txBody>
                    <a:bodyPr/>
                    <a:lstStyle/>
                    <a:p>
                      <a:pPr algn="ctr" fontAlgn="b"/>
                      <a:r>
                        <a:rPr lang="fi-FI" sz="1400" b="1" i="0" u="none" strike="noStrike">
                          <a:solidFill>
                            <a:srgbClr val="FF0000"/>
                          </a:solidFill>
                          <a:effectLst/>
                          <a:latin typeface="Arial"/>
                        </a:rPr>
                        <a:t>-2,5 %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78765">
                <a:tc>
                  <a:txBody>
                    <a:bodyPr/>
                    <a:lstStyle/>
                    <a:p>
                      <a:pPr algn="l" fontAlgn="b"/>
                      <a:r>
                        <a:rPr lang="fi-FI" sz="1400" b="0" i="0" u="none" strike="noStrike">
                          <a:solidFill>
                            <a:srgbClr val="FFFFFF"/>
                          </a:solidFill>
                          <a:effectLst/>
                          <a:latin typeface="Arial"/>
                        </a:rPr>
                        <a:t>Yrityslainat (IG)</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ctr" fontAlgn="b"/>
                      <a:r>
                        <a:rPr lang="fi-FI" sz="1400" b="0" i="0" u="none" strike="noStrike">
                          <a:solidFill>
                            <a:srgbClr val="000000"/>
                          </a:solidFill>
                          <a:effectLst/>
                          <a:latin typeface="Arial"/>
                        </a:rPr>
                        <a:t>15,0 %</a:t>
                      </a:r>
                    </a:p>
                  </a:txBody>
                  <a:tcPr marL="9525" marR="9525" marT="9525" marB="0" anchor="b">
                    <a:lnL>
                      <a:noFill/>
                    </a:lnL>
                    <a:lnR>
                      <a:noFill/>
                    </a:lnR>
                    <a:lnT>
                      <a:noFill/>
                    </a:lnT>
                    <a:lnB>
                      <a:noFill/>
                    </a:lnB>
                  </a:tcPr>
                </a:tc>
                <a:tc>
                  <a:txBody>
                    <a:bodyPr/>
                    <a:lstStyle/>
                    <a:p>
                      <a:pPr algn="ctr" fontAlgn="b"/>
                      <a:r>
                        <a:rPr lang="fi-FI" sz="1400" b="0" i="0" u="none" strike="noStrike">
                          <a:solidFill>
                            <a:srgbClr val="000000"/>
                          </a:solidFill>
                          <a:effectLst/>
                          <a:latin typeface="Arial"/>
                        </a:rPr>
                        <a:t>12,5 %</a:t>
                      </a:r>
                    </a:p>
                  </a:txBody>
                  <a:tcPr marL="9525" marR="9525" marT="9525" marB="0" anchor="b">
                    <a:lnL>
                      <a:noFill/>
                    </a:lnL>
                    <a:lnR>
                      <a:noFill/>
                    </a:lnR>
                    <a:lnT>
                      <a:noFill/>
                    </a:lnT>
                    <a:lnB>
                      <a:noFill/>
                    </a:lnB>
                  </a:tcPr>
                </a:tc>
                <a:tc>
                  <a:txBody>
                    <a:bodyPr/>
                    <a:lstStyle/>
                    <a:p>
                      <a:pPr algn="ctr" fontAlgn="b"/>
                      <a:r>
                        <a:rPr lang="fi-FI" sz="1400" b="1" i="0" u="none" strike="noStrike">
                          <a:solidFill>
                            <a:srgbClr val="FF0000"/>
                          </a:solidFill>
                          <a:effectLst/>
                          <a:latin typeface="Arial"/>
                        </a:rPr>
                        <a:t>-2,5 %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78765">
                <a:tc>
                  <a:txBody>
                    <a:bodyPr/>
                    <a:lstStyle/>
                    <a:p>
                      <a:pPr algn="l" fontAlgn="b"/>
                      <a:r>
                        <a:rPr lang="fi-FI" sz="1400" b="0" i="0" u="none" strike="noStrike">
                          <a:solidFill>
                            <a:srgbClr val="FFFFFF"/>
                          </a:solidFill>
                          <a:effectLst/>
                          <a:latin typeface="Arial"/>
                        </a:rPr>
                        <a:t>Yrityslainat (HY)</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404040"/>
                    </a:solidFill>
                  </a:tcPr>
                </a:tc>
                <a:tc>
                  <a:txBody>
                    <a:bodyPr/>
                    <a:lstStyle/>
                    <a:p>
                      <a:pPr algn="ctr" fontAlgn="b"/>
                      <a:r>
                        <a:rPr lang="fi-FI" sz="1400" b="0" i="0" u="none" strike="noStrike">
                          <a:solidFill>
                            <a:srgbClr val="000000"/>
                          </a:solidFill>
                          <a:effectLst/>
                          <a:latin typeface="Arial"/>
                        </a:rPr>
                        <a:t>5,0 %</a:t>
                      </a:r>
                    </a:p>
                  </a:txBody>
                  <a:tcPr marL="9525" marR="9525" marT="9525" marB="0" anchor="b">
                    <a:lnL>
                      <a:noFill/>
                    </a:lnL>
                    <a:lnR>
                      <a:noFill/>
                    </a:lnR>
                    <a:lnT>
                      <a:noFill/>
                    </a:lnT>
                    <a:lnB>
                      <a:noFill/>
                    </a:lnB>
                  </a:tcPr>
                </a:tc>
                <a:tc>
                  <a:txBody>
                    <a:bodyPr/>
                    <a:lstStyle/>
                    <a:p>
                      <a:pPr algn="ctr" fontAlgn="b"/>
                      <a:r>
                        <a:rPr lang="fi-FI" sz="1400" b="0" i="0" u="none" strike="noStrike">
                          <a:solidFill>
                            <a:srgbClr val="000000"/>
                          </a:solidFill>
                          <a:effectLst/>
                          <a:latin typeface="Arial"/>
                        </a:rPr>
                        <a:t>7,5 %</a:t>
                      </a:r>
                    </a:p>
                  </a:txBody>
                  <a:tcPr marL="9525" marR="9525" marT="9525" marB="0" anchor="b">
                    <a:lnL>
                      <a:noFill/>
                    </a:lnL>
                    <a:lnR>
                      <a:noFill/>
                    </a:lnR>
                    <a:lnT>
                      <a:noFill/>
                    </a:lnT>
                    <a:lnB>
                      <a:noFill/>
                    </a:lnB>
                  </a:tcPr>
                </a:tc>
                <a:tc>
                  <a:txBody>
                    <a:bodyPr/>
                    <a:lstStyle/>
                    <a:p>
                      <a:pPr algn="ctr" fontAlgn="b"/>
                      <a:r>
                        <a:rPr lang="fi-FI" sz="1400" b="1" i="0" u="none" strike="noStrike">
                          <a:solidFill>
                            <a:srgbClr val="00B050"/>
                          </a:solidFill>
                          <a:effectLst/>
                          <a:latin typeface="Arial"/>
                        </a:rPr>
                        <a:t>2,5 %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78765">
                <a:tc>
                  <a:txBody>
                    <a:bodyPr/>
                    <a:lstStyle/>
                    <a:p>
                      <a:pPr algn="l" fontAlgn="b"/>
                      <a:r>
                        <a:rPr lang="fi-FI" sz="1400" b="0" i="0" u="none" strike="noStrike">
                          <a:solidFill>
                            <a:srgbClr val="FFFFFF"/>
                          </a:solidFill>
                          <a:effectLst/>
                          <a:latin typeface="Arial"/>
                        </a:rPr>
                        <a:t>Kehittyvien maiden valtionlainat</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04040"/>
                    </a:solidFill>
                  </a:tcPr>
                </a:tc>
                <a:tc>
                  <a:txBody>
                    <a:bodyPr/>
                    <a:lstStyle/>
                    <a:p>
                      <a:pPr algn="ctr" fontAlgn="b"/>
                      <a:r>
                        <a:rPr lang="fi-FI" sz="1400" b="0" i="0" u="none" strike="noStrike">
                          <a:solidFill>
                            <a:srgbClr val="000000"/>
                          </a:solidFill>
                          <a:effectLst/>
                          <a:latin typeface="Arial"/>
                        </a:rPr>
                        <a:t>5,0 %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i-FI" sz="1400" b="0" i="0" u="none" strike="noStrike">
                          <a:solidFill>
                            <a:srgbClr val="000000"/>
                          </a:solidFill>
                          <a:effectLst/>
                          <a:latin typeface="Arial"/>
                        </a:rPr>
                        <a:t>7,5 %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i-FI" sz="1400" b="1" i="0" u="none" strike="noStrike">
                          <a:solidFill>
                            <a:srgbClr val="00B050"/>
                          </a:solidFill>
                          <a:effectLst/>
                          <a:latin typeface="Arial"/>
                        </a:rPr>
                        <a:t>2,5 %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00025">
                <a:tc>
                  <a:txBody>
                    <a:bodyPr/>
                    <a:lstStyle/>
                    <a:p>
                      <a:pPr algn="l" fontAlgn="b"/>
                      <a:r>
                        <a:rPr lang="fi-FI" sz="1200" b="0" i="1" u="none" strike="noStrike">
                          <a:solidFill>
                            <a:srgbClr val="000000"/>
                          </a:solidFill>
                          <a:effectLst/>
                          <a:latin typeface="Arial"/>
                        </a:rPr>
                        <a:t>Tilanne 14.10.2014 sijoituskokouksen jälkeen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1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1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100" b="0" i="0" u="none" strike="noStrike" dirty="0">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37712877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txBox="1">
            <a:spLocks/>
          </p:cNvSpPr>
          <p:nvPr/>
        </p:nvSpPr>
        <p:spPr>
          <a:xfrm>
            <a:off x="457200" y="126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r>
              <a:rPr lang="fi-FI" sz="3200" dirty="0">
                <a:solidFill>
                  <a:srgbClr val="7F7F7F"/>
                </a:solidFill>
                <a:cs typeface="Helvetica"/>
              </a:rPr>
              <a:t>Kiitos </a:t>
            </a:r>
            <a:r>
              <a:rPr lang="fi-FI" sz="3200" dirty="0" smtClean="0">
                <a:solidFill>
                  <a:srgbClr val="7F7F7F"/>
                </a:solidFill>
                <a:cs typeface="Helvetica"/>
              </a:rPr>
              <a:t>mielenkiinnosta!</a:t>
            </a:r>
          </a:p>
        </p:txBody>
      </p:sp>
      <p:sp>
        <p:nvSpPr>
          <p:cNvPr id="5" name="Sisällön paikkamerkki 6"/>
          <p:cNvSpPr txBox="1">
            <a:spLocks/>
          </p:cNvSpPr>
          <p:nvPr/>
        </p:nvSpPr>
        <p:spPr>
          <a:xfrm>
            <a:off x="1714980" y="2635000"/>
            <a:ext cx="5923837" cy="234151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lumMod val="50000"/>
                </a:prstClr>
              </a:buClr>
              <a:buFont typeface="Arial"/>
              <a:buNone/>
            </a:pPr>
            <a:r>
              <a:rPr lang="fi-FI" sz="800" b="1" dirty="0" smtClean="0">
                <a:solidFill>
                  <a:prstClr val="black"/>
                </a:solidFill>
                <a:latin typeface="Helvetica"/>
                <a:cs typeface="Helvetica"/>
              </a:rPr>
              <a:t>Vastuunrajoitus</a:t>
            </a:r>
          </a:p>
          <a:p>
            <a:pPr marL="0" indent="0">
              <a:buClr>
                <a:prstClr val="white">
                  <a:lumMod val="50000"/>
                </a:prstClr>
              </a:buClr>
              <a:buFont typeface="Arial"/>
              <a:buNone/>
            </a:pPr>
            <a:r>
              <a:rPr lang="fi-FI" sz="800" dirty="0" smtClean="0">
                <a:solidFill>
                  <a:prstClr val="black"/>
                </a:solidFill>
                <a:cs typeface="Arial"/>
              </a:rPr>
              <a:t>Tämä </a:t>
            </a:r>
            <a:r>
              <a:rPr lang="fi-FI" sz="800" dirty="0">
                <a:solidFill>
                  <a:prstClr val="black"/>
                </a:solidFill>
                <a:cs typeface="Arial"/>
              </a:rPr>
              <a:t>esitys on laadittu yksinomaan informaatiotarkoituksessa. Esityksen sisältöä ei sen vuoksi tule pitää tarjouksena tai hyväksyntänä. Esityksessä ei oteta huomioon yksittäisen henkilön taloudellista asemaa, sijoituskokemusta ja -tietämystä tai muita seikkoja. Siinä ei myöskään oteta huomioon rahoitusvälineen soveltuvuutta tai tarkoituksenmukaisuutta yksittäiselle henkilölle. Katsauksen sisältämiä tietoja ei sen vuoksi tule pitää yksilöllisenä sijoitusneuvontana. Historiallinen tuotto ei ole tae tulevasta tuotosta</a:t>
            </a:r>
            <a:r>
              <a:rPr lang="fi-FI" sz="800" dirty="0" smtClean="0">
                <a:solidFill>
                  <a:prstClr val="black"/>
                </a:solidFill>
                <a:cs typeface="Arial"/>
              </a:rPr>
              <a:t>.</a:t>
            </a:r>
          </a:p>
          <a:p>
            <a:pPr marL="0" indent="0">
              <a:buClr>
                <a:prstClr val="white">
                  <a:lumMod val="50000"/>
                </a:prstClr>
              </a:buClr>
              <a:buFont typeface="Arial"/>
              <a:buNone/>
            </a:pPr>
            <a:endParaRPr lang="fi-FI" sz="800" dirty="0">
              <a:solidFill>
                <a:prstClr val="black"/>
              </a:solidFill>
              <a:cs typeface="Arial"/>
            </a:endParaRPr>
          </a:p>
          <a:p>
            <a:pPr marL="0" indent="0">
              <a:buClr>
                <a:prstClr val="white">
                  <a:lumMod val="50000"/>
                </a:prstClr>
              </a:buClr>
              <a:buFont typeface="Arial"/>
              <a:buNone/>
            </a:pPr>
            <a:r>
              <a:rPr lang="fi-FI" sz="800" dirty="0">
                <a:solidFill>
                  <a:prstClr val="black"/>
                </a:solidFill>
                <a:cs typeface="Arial"/>
              </a:rPr>
              <a:t>Esitys on laadittu </a:t>
            </a:r>
            <a:r>
              <a:rPr lang="fi-FI" sz="800" dirty="0" err="1">
                <a:solidFill>
                  <a:prstClr val="black"/>
                </a:solidFill>
                <a:cs typeface="Arial"/>
              </a:rPr>
              <a:t>Sp-Rahastoyhtiön</a:t>
            </a:r>
            <a:r>
              <a:rPr lang="fi-FI" sz="800" dirty="0">
                <a:solidFill>
                  <a:prstClr val="black"/>
                </a:solidFill>
                <a:cs typeface="Arial"/>
              </a:rPr>
              <a:t> omista lähteistä tai julkisista lähteistä saatujen tietojen perusteella ja kohtuullisiin toimenpiteisiin on ryhdytty sen varmistamiseksi, että tiedot ovat todenperäisiä ja että ne eivät ole harhaanjohtavia</a:t>
            </a:r>
            <a:r>
              <a:rPr lang="fi-FI" sz="800" dirty="0" smtClean="0">
                <a:solidFill>
                  <a:prstClr val="black"/>
                </a:solidFill>
                <a:cs typeface="Arial"/>
              </a:rPr>
              <a:t>.</a:t>
            </a:r>
            <a:endParaRPr lang="fi-FI" sz="800" dirty="0">
              <a:solidFill>
                <a:prstClr val="black"/>
              </a:solidFill>
              <a:cs typeface="Arial"/>
            </a:endParaRPr>
          </a:p>
          <a:p>
            <a:pPr marL="0" indent="0">
              <a:buClr>
                <a:prstClr val="white">
                  <a:lumMod val="50000"/>
                </a:prstClr>
              </a:buClr>
              <a:buFont typeface="Arial"/>
              <a:buNone/>
            </a:pPr>
            <a:r>
              <a:rPr lang="fi-FI" sz="800" dirty="0">
                <a:solidFill>
                  <a:prstClr val="black"/>
                </a:solidFill>
                <a:cs typeface="Arial"/>
              </a:rPr>
              <a:t>Emme vastaa raporttiin sisältyneen virheellisen tai epätäydellisen tiedon aiheuttamasta vahingosta. Koska kaikkeen arvopaperikaupankäyntiin liittyy riskejä, emme myöskään vastaa vahingosta, joka on aiheutunut jollekin sen johdosta, että hän on käynyt kauppaa pitäen lähtökohtanaan tämän katsauksen sisältämiä suosituksia tai ennusteita. Tätä esitystä ei saa jäljentää tai muualla tavoin monistaa ilman kirjallista lupaa.</a:t>
            </a:r>
          </a:p>
        </p:txBody>
      </p:sp>
    </p:spTree>
    <p:extLst>
      <p:ext uri="{BB962C8B-B14F-4D97-AF65-F5344CB8AC3E}">
        <p14:creationId xmlns:p14="http://schemas.microsoft.com/office/powerpoint/2010/main" val="28649053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Euroalue</a:t>
            </a:r>
            <a:endParaRPr lang="fi-FI" dirty="0"/>
          </a:p>
        </p:txBody>
      </p:sp>
      <p:sp>
        <p:nvSpPr>
          <p:cNvPr id="3" name="Tekstiruutu 2"/>
          <p:cNvSpPr txBox="1"/>
          <p:nvPr/>
        </p:nvSpPr>
        <p:spPr>
          <a:xfrm>
            <a:off x="447513" y="1227737"/>
            <a:ext cx="8105015" cy="4401205"/>
          </a:xfrm>
          <a:prstGeom prst="rect">
            <a:avLst/>
          </a:prstGeom>
          <a:noFill/>
        </p:spPr>
        <p:txBody>
          <a:bodyPr wrap="square" rtlCol="0">
            <a:spAutoFit/>
          </a:bodyPr>
          <a:lstStyle/>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Euroalueen kasvu jatkanut hidastumistaan, kasvuodotus kuluvalle vuodelle on 0,7% ja tulevalle vuodelle hieman yli 1%.</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EKP:n pääjohtaja Draghi on korostanut että Euroopan talouden käännökseen tarvitaan finanssi- ja rahapolitiikan keinoja, sekä talouden rakenneuudistuksia.</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EKP on syksyn aikana kertonut merkittävistä toimenpiteistä inflaatio-odotusten vakiinnuttamiseksi ja kasvun elvyttämiseksi euroalueella. Markkinoiden odotukset lisätoimenpiteistä ovat kasvaneet syksyn aikana.</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Viimeaikaiset talouden tunnusluvut ja inflaatio-odotusten lasku korostavat toimenpiteiden tarpeellisuutta deflaation ehkäisemiseksi.</a:t>
            </a:r>
            <a:endParaRPr lang="fi-FI" dirty="0" smtClean="0">
              <a:latin typeface="Arial" panose="020B0604020202020204" pitchFamily="34" charset="0"/>
              <a:cs typeface="Arial" panose="020B0604020202020204" pitchFamily="34" charset="0"/>
            </a:endParaRPr>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352425"/>
            <a:ext cx="828675" cy="552450"/>
          </a:xfrm>
          <a:prstGeom prst="rect">
            <a:avLst/>
          </a:prstGeom>
        </p:spPr>
      </p:pic>
    </p:spTree>
    <p:extLst>
      <p:ext uri="{BB962C8B-B14F-4D97-AF65-F5344CB8AC3E}">
        <p14:creationId xmlns:p14="http://schemas.microsoft.com/office/powerpoint/2010/main" val="27835202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Euroalue</a:t>
            </a:r>
            <a:endParaRPr lang="fi-FI" dirty="0"/>
          </a:p>
        </p:txBody>
      </p:sp>
      <p:sp>
        <p:nvSpPr>
          <p:cNvPr id="3" name="Tekstiruutu 2"/>
          <p:cNvSpPr txBox="1"/>
          <p:nvPr/>
        </p:nvSpPr>
        <p:spPr>
          <a:xfrm>
            <a:off x="447511" y="1400657"/>
            <a:ext cx="8105015" cy="4401205"/>
          </a:xfrm>
          <a:prstGeom prst="rect">
            <a:avLst/>
          </a:prstGeom>
          <a:noFill/>
        </p:spPr>
        <p:txBody>
          <a:bodyPr wrap="square" rtlCol="0">
            <a:spAutoFit/>
          </a:bodyPr>
          <a:lstStyle/>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Euroopan keskuspankki julkaisi 26.10.2014 pankkien vakavaraisuutta koskevat stressitestit, jotka markkinoiden näkökulmasta tulkittiin positiivisesti.</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Stressitestien havainnot vahvistivat odotukset siitä, että paine pääomien kasvattamiselle kohdistuu lähinnä eteläisen Euroopan pankkeihin.</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a:latin typeface="Arial" panose="020B0604020202020204" pitchFamily="34" charset="0"/>
                <a:cs typeface="Arial" panose="020B0604020202020204" pitchFamily="34" charset="0"/>
              </a:rPr>
              <a:t>Stressitestien perusteella voidaan sanoa että pankkien vakavaraisuus ei ole este luotonannon kasvulle Euroopassa.</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Seuraavaksi testataan itse keskuspankki ja heidän kykynsä ehkäistä Eurooppa uhkaava deflaatio.</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352425"/>
            <a:ext cx="828675" cy="552450"/>
          </a:xfrm>
          <a:prstGeom prst="rect">
            <a:avLst/>
          </a:prstGeom>
        </p:spPr>
      </p:pic>
    </p:spTree>
    <p:extLst>
      <p:ext uri="{BB962C8B-B14F-4D97-AF65-F5344CB8AC3E}">
        <p14:creationId xmlns:p14="http://schemas.microsoft.com/office/powerpoint/2010/main" val="31292571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52288" y="77670"/>
            <a:ext cx="6658137" cy="1143000"/>
          </a:xfrm>
        </p:spPr>
        <p:txBody>
          <a:bodyPr/>
          <a:lstStyle/>
          <a:p>
            <a:r>
              <a:rPr lang="fi-FI" dirty="0" smtClean="0"/>
              <a:t>Euroalueen inflaatio-odotukset laskeneet voimakkaasti</a:t>
            </a:r>
            <a:endParaRPr lang="fi-FI" dirty="0"/>
          </a:p>
        </p:txBody>
      </p:sp>
      <p:pic>
        <p:nvPicPr>
          <p:cNvPr id="4"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352425"/>
            <a:ext cx="828675" cy="552450"/>
          </a:xfrm>
          <a:prstGeom prst="rect">
            <a:avLst/>
          </a:prstGeom>
        </p:spPr>
      </p:pic>
      <p:sp>
        <p:nvSpPr>
          <p:cNvPr id="3" name="TextBox 2"/>
          <p:cNvSpPr txBox="1"/>
          <p:nvPr/>
        </p:nvSpPr>
        <p:spPr>
          <a:xfrm>
            <a:off x="7496176" y="6267450"/>
            <a:ext cx="1257300" cy="246221"/>
          </a:xfrm>
          <a:prstGeom prst="rect">
            <a:avLst/>
          </a:prstGeom>
          <a:noFill/>
        </p:spPr>
        <p:txBody>
          <a:bodyPr wrap="square" rtlCol="0">
            <a:spAutoFit/>
          </a:bodyPr>
          <a:lstStyle/>
          <a:p>
            <a:r>
              <a:rPr lang="fi-FI" sz="1000" i="1" dirty="0" smtClean="0"/>
              <a:t>Lähde: Bloomberg</a:t>
            </a:r>
            <a:endParaRPr lang="fi-FI" sz="1000" i="1" dirty="0"/>
          </a:p>
        </p:txBody>
      </p:sp>
      <p:graphicFrame>
        <p:nvGraphicFramePr>
          <p:cNvPr id="6" name="Kaavio 1"/>
          <p:cNvGraphicFramePr>
            <a:graphicFrameLocks noGrp="1"/>
          </p:cNvGraphicFramePr>
          <p:nvPr>
            <p:extLst>
              <p:ext uri="{D42A27DB-BD31-4B8C-83A1-F6EECF244321}">
                <p14:modId xmlns:p14="http://schemas.microsoft.com/office/powerpoint/2010/main" val="2663032950"/>
              </p:ext>
            </p:extLst>
          </p:nvPr>
        </p:nvGraphicFramePr>
        <p:xfrm>
          <a:off x="237393" y="1249245"/>
          <a:ext cx="8516083" cy="49764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1659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Euroalueen maakohtaisten riskipreemiot nousivat taas otsikoihin</a:t>
            </a:r>
            <a:endParaRPr lang="fi-FI" dirty="0"/>
          </a:p>
        </p:txBody>
      </p:sp>
      <p:sp>
        <p:nvSpPr>
          <p:cNvPr id="4" name="TextBox 3"/>
          <p:cNvSpPr txBox="1"/>
          <p:nvPr/>
        </p:nvSpPr>
        <p:spPr>
          <a:xfrm>
            <a:off x="7496176" y="6267450"/>
            <a:ext cx="1257300" cy="246221"/>
          </a:xfrm>
          <a:prstGeom prst="rect">
            <a:avLst/>
          </a:prstGeom>
          <a:noFill/>
        </p:spPr>
        <p:txBody>
          <a:bodyPr wrap="square" rtlCol="0">
            <a:spAutoFit/>
          </a:bodyPr>
          <a:lstStyle/>
          <a:p>
            <a:r>
              <a:rPr lang="fi-FI" sz="1000" i="1" dirty="0" smtClean="0"/>
              <a:t>Lähde: Bloomberg</a:t>
            </a:r>
            <a:endParaRPr lang="fi-FI" sz="1000" i="1" dirty="0"/>
          </a:p>
        </p:txBody>
      </p:sp>
      <p:graphicFrame>
        <p:nvGraphicFramePr>
          <p:cNvPr id="5" name="Kaavio 1"/>
          <p:cNvGraphicFramePr>
            <a:graphicFrameLocks noGrp="1"/>
          </p:cNvGraphicFramePr>
          <p:nvPr>
            <p:extLst>
              <p:ext uri="{D42A27DB-BD31-4B8C-83A1-F6EECF244321}">
                <p14:modId xmlns:p14="http://schemas.microsoft.com/office/powerpoint/2010/main" val="2425722805"/>
              </p:ext>
            </p:extLst>
          </p:nvPr>
        </p:nvGraphicFramePr>
        <p:xfrm>
          <a:off x="380105" y="1220670"/>
          <a:ext cx="8401783" cy="49002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97947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Suomi</a:t>
            </a:r>
            <a:endParaRPr lang="fi-FI" dirty="0"/>
          </a:p>
        </p:txBody>
      </p:sp>
      <p:sp>
        <p:nvSpPr>
          <p:cNvPr id="3" name="Tekstiruutu 2"/>
          <p:cNvSpPr txBox="1"/>
          <p:nvPr/>
        </p:nvSpPr>
        <p:spPr>
          <a:xfrm>
            <a:off x="457038" y="1220670"/>
            <a:ext cx="8105015" cy="5016758"/>
          </a:xfrm>
          <a:prstGeom prst="rect">
            <a:avLst/>
          </a:prstGeom>
          <a:noFill/>
        </p:spPr>
        <p:txBody>
          <a:bodyPr wrap="square" rtlCol="0">
            <a:spAutoFit/>
          </a:bodyPr>
          <a:lstStyle/>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Suomen talouden näkymät ovat heikentyneet, mistä osoituksena on luottoluokituksen lasku AA+ tasolla (Standard &amp; </a:t>
            </a:r>
            <a:r>
              <a:rPr lang="fi-FI" sz="2000" dirty="0" err="1" smtClean="0">
                <a:latin typeface="Arial" panose="020B0604020202020204" pitchFamily="34" charset="0"/>
                <a:cs typeface="Arial" panose="020B0604020202020204" pitchFamily="34" charset="0"/>
              </a:rPr>
              <a:t>Poor’s</a:t>
            </a:r>
            <a:r>
              <a:rPr lang="fi-FI" sz="20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Päätöksen taustalla on vähäiseksi jääneet rakenteelliset uudistukset velkaantumisen hidastamiseksi.</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Kuluvalla hallituskaudella ei olla kyetty tekemään riittävän mittavia toimenpiteitä, joilla taloudenpidon uskottavuutta oltaisiin lisätty.</a:t>
            </a:r>
          </a:p>
          <a:p>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Viime aikaisista talousluvuista kotimainen kysyntä, vienti ja teollisuustuotanto ovat olleet heikkoja. Nähtäväksi jää elvyttääkö viimeaikainen euron heikentyminen Suomen vientikysyntää.</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Venäjäpakotteiden vaikutukset kokonaisuudessaan vielä näkemättä, mutta lyhyellä aikavälillä talouden näkymät pysyvät heikkoina.</a:t>
            </a:r>
            <a:endParaRPr lang="fi-FI" dirty="0" smtClean="0">
              <a:latin typeface="Arial" panose="020B0604020202020204" pitchFamily="34" charset="0"/>
              <a:cs typeface="Arial" panose="020B0604020202020204" pitchFamily="34" charset="0"/>
            </a:endParaRPr>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0376" y="325374"/>
            <a:ext cx="830199" cy="507257"/>
          </a:xfrm>
          <a:prstGeom prst="rect">
            <a:avLst/>
          </a:prstGeom>
        </p:spPr>
      </p:pic>
    </p:spTree>
    <p:extLst>
      <p:ext uri="{BB962C8B-B14F-4D97-AF65-F5344CB8AC3E}">
        <p14:creationId xmlns:p14="http://schemas.microsoft.com/office/powerpoint/2010/main" val="1841089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Yhdysvallat</a:t>
            </a:r>
            <a:endParaRPr lang="fi-FI" dirty="0"/>
          </a:p>
        </p:txBody>
      </p:sp>
      <p:sp>
        <p:nvSpPr>
          <p:cNvPr id="3" name="Tekstiruutu 2"/>
          <p:cNvSpPr txBox="1"/>
          <p:nvPr/>
        </p:nvSpPr>
        <p:spPr>
          <a:xfrm>
            <a:off x="552286" y="1226904"/>
            <a:ext cx="8105015" cy="5293757"/>
          </a:xfrm>
          <a:prstGeom prst="rect">
            <a:avLst/>
          </a:prstGeom>
          <a:noFill/>
        </p:spPr>
        <p:txBody>
          <a:bodyPr wrap="square" rtlCol="0">
            <a:spAutoFit/>
          </a:bodyPr>
          <a:lstStyle/>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Yhdysvaltojen talouden elpyminen on pitänyt pintansa ja teollisuustuotanto on jatkanut kasvuaan. </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Näkemyksemme mukaan asuntomarkkinoiden ja rakentamisen elpyminen lisää talouden kasvua tulevilla kvartaaleilla.</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Yhdysvaltojen keskuspankki on korostanut että rahapolitiikan kiristäminen edellyttää inflaatio-odotusten saamista kestävälle pohjalle ja työmarkkinoiden parantumista.</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smtClean="0">
                <a:latin typeface="Arial" panose="020B0604020202020204" pitchFamily="34" charset="0"/>
                <a:cs typeface="Arial" panose="020B0604020202020204" pitchFamily="34" charset="0"/>
              </a:rPr>
              <a:t>Keskuspankki lopettaa arvopaperiostot, mutta jatkaa erääntymisten jälleensijoittamista markkinoille.</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a:latin typeface="Arial" panose="020B0604020202020204" pitchFamily="34" charset="0"/>
                <a:cs typeface="Arial" panose="020B0604020202020204" pitchFamily="34" charset="0"/>
              </a:rPr>
              <a:t>Odotuksemme on että keskuspankki </a:t>
            </a:r>
            <a:r>
              <a:rPr lang="fi-FI" sz="2000" dirty="0" smtClean="0">
                <a:latin typeface="Arial" panose="020B0604020202020204" pitchFamily="34" charset="0"/>
                <a:cs typeface="Arial" panose="020B0604020202020204" pitchFamily="34" charset="0"/>
              </a:rPr>
              <a:t>nostaa ohjauskorkoaan </a:t>
            </a:r>
            <a:r>
              <a:rPr lang="fi-FI" sz="2000" dirty="0">
                <a:latin typeface="Arial" panose="020B0604020202020204" pitchFamily="34" charset="0"/>
                <a:cs typeface="Arial" panose="020B0604020202020204" pitchFamily="34" charset="0"/>
              </a:rPr>
              <a:t>aikaisintaan vasta vuoden 2015 syksyllä.</a:t>
            </a:r>
          </a:p>
          <a:p>
            <a:pPr marL="285750" indent="-285750">
              <a:buFont typeface="Arial" panose="020B0604020202020204" pitchFamily="34" charset="0"/>
              <a:buChar char="•"/>
            </a:pPr>
            <a:endParaRPr lang="fi-FI"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i-FI" dirty="0" smtClean="0">
              <a:latin typeface="Arial" panose="020B0604020202020204" pitchFamily="34" charset="0"/>
              <a:cs typeface="Arial" panose="020B0604020202020204" pitchFamily="34" charset="0"/>
            </a:endParaRPr>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6175" y="404812"/>
            <a:ext cx="1019175" cy="536659"/>
          </a:xfrm>
          <a:prstGeom prst="rect">
            <a:avLst/>
          </a:prstGeom>
        </p:spPr>
      </p:pic>
    </p:spTree>
    <p:extLst>
      <p:ext uri="{BB962C8B-B14F-4D97-AF65-F5344CB8AC3E}">
        <p14:creationId xmlns:p14="http://schemas.microsoft.com/office/powerpoint/2010/main" val="26962683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t>Odotukset </a:t>
            </a:r>
            <a:r>
              <a:rPr lang="fi-FI" dirty="0" err="1" smtClean="0"/>
              <a:t>FED:n</a:t>
            </a:r>
            <a:r>
              <a:rPr lang="fi-FI" dirty="0" smtClean="0"/>
              <a:t> koronnostosta siirtyneet pidemmälle tulevaisuuteen</a:t>
            </a:r>
            <a:endParaRPr lang="fi-FI" dirty="0"/>
          </a:p>
        </p:txBody>
      </p:sp>
      <p:graphicFrame>
        <p:nvGraphicFramePr>
          <p:cNvPr id="3" name="Kaavio 1"/>
          <p:cNvGraphicFramePr>
            <a:graphicFrameLocks noGrp="1"/>
          </p:cNvGraphicFramePr>
          <p:nvPr>
            <p:extLst>
              <p:ext uri="{D42A27DB-BD31-4B8C-83A1-F6EECF244321}">
                <p14:modId xmlns:p14="http://schemas.microsoft.com/office/powerpoint/2010/main" val="2063614824"/>
              </p:ext>
            </p:extLst>
          </p:nvPr>
        </p:nvGraphicFramePr>
        <p:xfrm>
          <a:off x="427730" y="1314450"/>
          <a:ext cx="8354158" cy="51669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28076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3_Mukautettu suunnittelumalli">
  <a:themeElements>
    <a:clrScheme name="Muodikas">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Mukautettu suunnittelumal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teema">
  <a:themeElements>
    <a:clrScheme name="Mukautettu 1">
      <a:dk1>
        <a:sysClr val="windowText" lastClr="000000"/>
      </a:dk1>
      <a:lt1>
        <a:sysClr val="window" lastClr="FFFFFF"/>
      </a:lt1>
      <a:dk2>
        <a:srgbClr val="37302A"/>
      </a:dk2>
      <a:lt2>
        <a:srgbClr val="D0CCB9"/>
      </a:lt2>
      <a:accent1>
        <a:srgbClr val="ABA821"/>
      </a:accent1>
      <a:accent2>
        <a:srgbClr val="817822"/>
      </a:accent2>
      <a:accent3>
        <a:srgbClr val="CCD315"/>
      </a:accent3>
      <a:accent4>
        <a:srgbClr val="D3DBD4"/>
      </a:accent4>
      <a:accent5>
        <a:srgbClr val="697A7D"/>
      </a:accent5>
      <a:accent6>
        <a:srgbClr val="203A3A"/>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Mukautettu suunnittelumalli">
  <a:themeElements>
    <a:clrScheme name="Muodikas">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36527</TotalTime>
  <Words>1370</Words>
  <Application>Microsoft Macintosh PowerPoint</Application>
  <PresentationFormat>Näytössä katseltava diaesitys (4:3)</PresentationFormat>
  <Paragraphs>292</Paragraphs>
  <Slides>28</Slides>
  <Notes>0</Notes>
  <HiddenSlides>1</HiddenSlides>
  <MMClips>0</MMClips>
  <ScaleCrop>false</ScaleCrop>
  <HeadingPairs>
    <vt:vector size="4" baseType="variant">
      <vt:variant>
        <vt:lpstr>Teema</vt:lpstr>
      </vt:variant>
      <vt:variant>
        <vt:i4>4</vt:i4>
      </vt:variant>
      <vt:variant>
        <vt:lpstr>Dian otsikot</vt:lpstr>
      </vt:variant>
      <vt:variant>
        <vt:i4>28</vt:i4>
      </vt:variant>
    </vt:vector>
  </HeadingPairs>
  <TitlesOfParts>
    <vt:vector size="32" baseType="lpstr">
      <vt:lpstr>3_Mukautettu suunnittelumalli</vt:lpstr>
      <vt:lpstr>2_Mukautettu suunnittelumalli</vt:lpstr>
      <vt:lpstr>3_Office-teema</vt:lpstr>
      <vt:lpstr>4_Mukautettu suunnittelumalli</vt:lpstr>
      <vt:lpstr>PowerPoint-esitys</vt:lpstr>
      <vt:lpstr>Keskeiset teemat</vt:lpstr>
      <vt:lpstr>Euroalue</vt:lpstr>
      <vt:lpstr>Euroalue</vt:lpstr>
      <vt:lpstr>Euroalueen inflaatio-odotukset laskeneet voimakkaasti</vt:lpstr>
      <vt:lpstr>Euroalueen maakohtaisten riskipreemiot nousivat taas otsikoihin</vt:lpstr>
      <vt:lpstr>Suomi</vt:lpstr>
      <vt:lpstr>Yhdysvallat</vt:lpstr>
      <vt:lpstr>Odotukset FED:n koronnostosta siirtyneet pidemmälle tulevaisuuteen</vt:lpstr>
      <vt:lpstr>Yhdysvaltojen työllisyysmarkkinoilla deflatorisia paineita</vt:lpstr>
      <vt:lpstr>Pitkien korkojen voimakas lasku lokakuussa yllätti markkinat</vt:lpstr>
      <vt:lpstr>Kehittyvät markkinat</vt:lpstr>
      <vt:lpstr>Kiinan talouskasvun hidastuminen tapahtunut asteittain</vt:lpstr>
      <vt:lpstr>Venäjä</vt:lpstr>
      <vt:lpstr>Reservit pienentyvät ja valtio on ottanut käyttöön varoja kansallisesta vararahastosta</vt:lpstr>
      <vt:lpstr>Raakaöljyn hinnan lasku on ollut voimakasta</vt:lpstr>
      <vt:lpstr>Osakemarkkinoiden riskitaso nousi lokakuussa</vt:lpstr>
      <vt:lpstr>Tulokset parantuneet Yhdysvalloissa (indeksoitu, pisteluku 100 = 1.5.2006)</vt:lpstr>
      <vt:lpstr>Osinkotuotto edelleen vakaalla pohjalla (indeksoitu, pisteluku 100 = 1.5.2006)</vt:lpstr>
      <vt:lpstr>Yhdysvalloissa tulosmarginaalit hyvällä tasolla</vt:lpstr>
      <vt:lpstr>Osakemarkkinoiden P/E-luvut</vt:lpstr>
      <vt:lpstr>Kehittyvillä markkinoilla nähty merkittävä korjausliike. Riskit pitkälti hinnoiteltu jo.</vt:lpstr>
      <vt:lpstr>Kasvu- ja inflaatio-odotukset</vt:lpstr>
      <vt:lpstr>Johtopäätökset</vt:lpstr>
      <vt:lpstr>Johtopäätökset</vt:lpstr>
      <vt:lpstr>Allokaatiosuositus: Yhdysvaltalaiset osakkeet ja kehittyvät markkinat</vt:lpstr>
      <vt:lpstr>Allokaatio</vt:lpstr>
      <vt:lpstr>PowerPoint-esitys</vt:lpstr>
    </vt:vector>
  </TitlesOfParts>
  <Company>Pisa Marketing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Timo Ikonen</dc:creator>
  <cp:lastModifiedBy>Katja Änkilä</cp:lastModifiedBy>
  <cp:revision>505</cp:revision>
  <cp:lastPrinted>2014-09-05T06:04:21Z</cp:lastPrinted>
  <dcterms:created xsi:type="dcterms:W3CDTF">2012-04-12T07:36:36Z</dcterms:created>
  <dcterms:modified xsi:type="dcterms:W3CDTF">2014-10-30T07:06:53Z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1120687547</vt:i4>
  </property>
  <property fmtid="{D5CDD505-2E9C-101B-9397-08002B2CF9AE}" pid="3" name="_NewReviewCycle">
    <vt:lpwstr/>
  </property>
  <property fmtid="{D5CDD505-2E9C-101B-9397-08002B2CF9AE}" pid="4" name="_EmailSubject">
    <vt:lpwstr/>
  </property>
  <property fmtid="{D5CDD505-2E9C-101B-9397-08002B2CF9AE}" pid="5" name="_AuthorEmail">
    <vt:lpwstr>jaana.martikainen@saastopankki.fi</vt:lpwstr>
  </property>
  <property fmtid="{D5CDD505-2E9C-101B-9397-08002B2CF9AE}" pid="6" name="_AuthorEmailDisplayName">
    <vt:lpwstr>Martikainen Jaana (Sp-Rahasto)</vt:lpwstr>
  </property>
  <property fmtid="{D5CDD505-2E9C-101B-9397-08002B2CF9AE}" pid="7" name="_PreviousAdHocReviewCycleID">
    <vt:i4>-2063017346</vt:i4>
  </property>
</Properties>
</file>