
<file path=[Content_Types].xml><?xml version="1.0" encoding="utf-8"?>
<Types xmlns="http://schemas.openxmlformats.org/package/2006/content-types"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Default Extension="bin" ContentType="application/vnd.openxmlformats-officedocument.presentationml.printerSettings"/>
  <Override PartName="/ppt/slides/slide22.xml" ContentType="application/vnd.openxmlformats-officedocument.presentationml.slide+xml"/>
  <Override PartName="/ppt/slides/slide20.xml" ContentType="application/vnd.openxmlformats-officedocument.presentationml.slide+xml"/>
  <Override PartName="/ppt/slides/slide26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slides/slide24.xml" ContentType="application/vnd.openxmlformats-officedocument.presentationml.slide+xml"/>
  <Override PartName="/ppt/slides/slide31.xml" ContentType="application/vnd.openxmlformats-officedocument.presentationml.slide+xml"/>
  <Override PartName="/ppt/slides/slide28.xml" ContentType="application/vnd.openxmlformats-officedocument.presentationml.slide+xml"/>
  <Override PartName="/ppt/presentation.xml" ContentType="application/vnd.openxmlformats-officedocument.presentationml.presentation.main+xml"/>
  <Default Extension="png" ContentType="image/png"/>
  <Override PartName="/docProps/core.xml" ContentType="application/vnd.openxmlformats-package.core-properties+xml"/>
  <Override PartName="/ppt/slides/slide1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6.xml" ContentType="application/vnd.openxmlformats-officedocument.presentationml.slide+xml"/>
  <Override PartName="/ppt/slides/slide18.xml" ContentType="application/vnd.openxmlformats-officedocument.presentationml.slide+xml"/>
  <Override PartName="/ppt/slides/slide12.xml" ContentType="application/vnd.openxmlformats-officedocument.presentationml.slide+xml"/>
  <Override PartName="/ppt/slides/slide4.xml" ContentType="application/vnd.openxmlformats-officedocument.presentationml.slide+xml"/>
  <Override PartName="/ppt/slides/slide16.xml" ContentType="application/vnd.openxmlformats-officedocument.presentationml.slide+xml"/>
  <Override PartName="/ppt/slides/slide8.xml" ContentType="application/vnd.openxmlformats-officedocument.presentationml.slide+xml"/>
  <Override PartName="/ppt/theme/theme1.xml" ContentType="application/vnd.openxmlformats-officedocument.theme+xml"/>
  <Override PartName="/ppt/slides/slide2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slides/slide30.xml" ContentType="application/vnd.openxmlformats-officedocument.presentationml.slide+xml"/>
  <Override PartName="/ppt/slides/slide32.xml" ContentType="application/vnd.openxmlformats-officedocument.presentationml.slide+xml"/>
  <Override PartName="/ppt/slides/slide29.xml" ContentType="application/vnd.openxmlformats-officedocument.presentationml.slide+xml"/>
  <Override PartName="/ppt/slides/slide27.xml" ContentType="application/vnd.openxmlformats-officedocument.presentationml.slide+xml"/>
  <Override PartName="/ppt/slides/slide34.xml" ContentType="application/vnd.openxmlformats-officedocument.presentationml.slide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Default Extension="xml" ContentType="application/xml"/>
  <Default Extension="jpeg" ContentType="image/jpeg"/>
  <Default Extension="rels" ContentType="application/vnd.openxmlformats-package.relationshi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5.xml" ContentType="application/vnd.openxmlformats-officedocument.presentationml.slide+xml"/>
  <Override PartName="/ppt/slides/slide9.xml" ContentType="application/vnd.openxmlformats-officedocument.presentationml.slide+xml"/>
  <Override PartName="/ppt/slides/slide7.xml" ContentType="application/vnd.openxmlformats-officedocument.presentationml.slide+xml"/>
  <Override PartName="/ppt/slides/slide1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3.xml" ContentType="application/vnd.openxmlformats-officedocument.presentationml.slide+xml"/>
  <Override PartName="/ppt/tableStyles.xml" ContentType="application/vnd.openxmlformats-officedocument.presentationml.tableStyles+xml"/>
  <Override PartName="/ppt/slides/slide5.xml" ContentType="application/vnd.openxmlformats-officedocument.presentationml.slide+xml"/>
  <Override PartName="/ppt/slides/slide17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3" r:id="rId12"/>
    <p:sldId id="274" r:id="rId13"/>
    <p:sldId id="275" r:id="rId14"/>
    <p:sldId id="276" r:id="rId15"/>
    <p:sldId id="277" r:id="rId16"/>
    <p:sldId id="271" r:id="rId17"/>
    <p:sldId id="272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</p:sldIdLst>
  <p:sldSz cx="10688638" cy="7562850"/>
  <p:notesSz cx="6858000" cy="9144000"/>
  <p:defaultTextStyle>
    <a:defPPr>
      <a:defRPr lang="sv-SE"/>
    </a:defPPr>
    <a:lvl1pPr algn="l" defTabSz="496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Lucida Grande" charset="0"/>
        <a:ea typeface="ヒラギノ角ゴ Pro W3" charset="-128"/>
        <a:cs typeface="ヒラギノ角ゴ Pro W3" charset="-128"/>
      </a:defRPr>
    </a:lvl1pPr>
    <a:lvl2pPr marL="496888" indent="-39688" algn="l" defTabSz="496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Lucida Grande" charset="0"/>
        <a:ea typeface="ヒラギノ角ゴ Pro W3" charset="-128"/>
        <a:cs typeface="ヒラギノ角ゴ Pro W3" charset="-128"/>
      </a:defRPr>
    </a:lvl2pPr>
    <a:lvl3pPr marL="995363" indent="-80963" algn="l" defTabSz="496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Lucida Grande" charset="0"/>
        <a:ea typeface="ヒラギノ角ゴ Pro W3" charset="-128"/>
        <a:cs typeface="ヒラギノ角ゴ Pro W3" charset="-128"/>
      </a:defRPr>
    </a:lvl3pPr>
    <a:lvl4pPr marL="1492250" indent="-120650" algn="l" defTabSz="496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Lucida Grande" charset="0"/>
        <a:ea typeface="ヒラギノ角ゴ Pro W3" charset="-128"/>
        <a:cs typeface="ヒラギノ角ゴ Pro W3" charset="-128"/>
      </a:defRPr>
    </a:lvl4pPr>
    <a:lvl5pPr marL="1990725" indent="-161925" algn="l" defTabSz="496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Lucida Grande" charset="0"/>
        <a:ea typeface="ヒラギノ角ゴ Pro W3" charset="-128"/>
        <a:cs typeface="ヒラギノ角ゴ Pro W3" charset="-128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Lucida Grande" charset="0"/>
        <a:ea typeface="ヒラギノ角ゴ Pro W3" charset="-128"/>
        <a:cs typeface="ヒラギノ角ゴ Pro W3" charset="-128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Lucida Grande" charset="0"/>
        <a:ea typeface="ヒラギノ角ゴ Pro W3" charset="-128"/>
        <a:cs typeface="ヒラギノ角ゴ Pro W3" charset="-128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Lucida Grande" charset="0"/>
        <a:ea typeface="ヒラギノ角ゴ Pro W3" charset="-128"/>
        <a:cs typeface="ヒラギノ角ゴ Pro W3" charset="-128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Lucida Grande" charset="0"/>
        <a:ea typeface="ヒラギノ角ゴ Pro W3" charset="-128"/>
        <a:cs typeface="ヒラギノ角ゴ Pro W3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scaleToFitPaper="1"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 showGuides="1">
      <p:cViewPr varScale="1">
        <p:scale>
          <a:sx n="135" d="100"/>
          <a:sy n="135" d="100"/>
        </p:scale>
        <p:origin x="-928" y="0"/>
      </p:cViewPr>
      <p:guideLst>
        <p:guide orient="horz" pos="2382"/>
        <p:guide pos="336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theme" Target="theme/theme1.xml"/><Relationship Id="rId4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19" Type="http://schemas.openxmlformats.org/officeDocument/2006/relationships/slide" Target="slides/slide18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printerSettings" Target="printerSettings/printerSettings1.bin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801650" y="2349388"/>
            <a:ext cx="9085343" cy="1621111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en-US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603297" y="4285615"/>
            <a:ext cx="7482047" cy="193272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7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5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93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910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887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86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84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82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en-US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7AD635-AFED-A643-BF4B-41D469E3DB5C}" type="datetime1">
              <a:rPr lang="sv-SE"/>
              <a:pPr>
                <a:defRPr/>
              </a:pPr>
              <a:t>10-01-27</a:t>
            </a:fld>
            <a:endParaRPr lang="en-US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0CAF5-774B-7446-9258-B27A7BAEC33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US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0A6F9-648E-B54A-845B-7FD060313EEE}" type="datetime1">
              <a:rPr lang="sv-SE"/>
              <a:pPr>
                <a:defRPr/>
              </a:pPr>
              <a:t>10-01-27</a:t>
            </a:fld>
            <a:endParaRPr lang="en-US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196BD-D728-A04B-B65D-B821F6232B7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395035" y="302867"/>
            <a:ext cx="2605356" cy="6452932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en-US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578971" y="302867"/>
            <a:ext cx="7637923" cy="6452932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5D7C0-9670-1243-859E-CF4239FB3F63}" type="datetime1">
              <a:rPr lang="sv-SE"/>
              <a:pPr>
                <a:defRPr/>
              </a:pPr>
              <a:t>10-01-27</a:t>
            </a:fld>
            <a:endParaRPr lang="en-US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38EC5-AD37-2941-968E-18239FF4E86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US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60D61E-ADAA-1F4F-91DF-6271D1F34EFB}" type="datetime1">
              <a:rPr lang="sv-SE"/>
              <a:pPr>
                <a:defRPr/>
              </a:pPr>
              <a:t>10-01-27</a:t>
            </a:fld>
            <a:endParaRPr lang="en-US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909FD-3651-8B45-B0E4-B66AABB832A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44330" y="4859833"/>
            <a:ext cx="9085343" cy="1502066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sv-SE" smtClean="0"/>
              <a:t>Klicka här för att ändra format</a:t>
            </a:r>
            <a:endParaRPr lang="en-US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44330" y="3205460"/>
            <a:ext cx="9085343" cy="1654373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977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9550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9326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910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8876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865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4842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98202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C9BA79-3ED2-5747-853B-CEED26E3D897}" type="datetime1">
              <a:rPr lang="sv-SE"/>
              <a:pPr>
                <a:defRPr/>
              </a:pPr>
              <a:t>10-01-27</a:t>
            </a:fld>
            <a:endParaRPr lang="en-US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70E5CE-7539-A445-AADE-6683819F074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US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578970" y="1764668"/>
            <a:ext cx="5121639" cy="4991131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878753" y="1764668"/>
            <a:ext cx="5121639" cy="4991131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/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D6F54-C0EB-DD46-A333-11202BF15402}" type="datetime1">
              <a:rPr lang="sv-SE"/>
              <a:pPr>
                <a:defRPr/>
              </a:pPr>
              <a:t>10-01-27</a:t>
            </a:fld>
            <a:endParaRPr lang="en-US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D7DC9D-DCF8-884E-9FDD-ACE2F244DAD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34433" y="302865"/>
            <a:ext cx="9619774" cy="1260475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en-US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534431" y="1692889"/>
            <a:ext cx="4722671" cy="705515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7754" indent="0">
              <a:buNone/>
              <a:defRPr sz="2200" b="1"/>
            </a:lvl2pPr>
            <a:lvl3pPr marL="995507" indent="0">
              <a:buNone/>
              <a:defRPr sz="2000" b="1"/>
            </a:lvl3pPr>
            <a:lvl4pPr marL="1493261" indent="0">
              <a:buNone/>
              <a:defRPr sz="1700" b="1"/>
            </a:lvl4pPr>
            <a:lvl5pPr marL="1991015" indent="0">
              <a:buNone/>
              <a:defRPr sz="1700" b="1"/>
            </a:lvl5pPr>
            <a:lvl6pPr marL="2488768" indent="0">
              <a:buNone/>
              <a:defRPr sz="1700" b="1"/>
            </a:lvl6pPr>
            <a:lvl7pPr marL="2986522" indent="0">
              <a:buNone/>
              <a:defRPr sz="1700" b="1"/>
            </a:lvl7pPr>
            <a:lvl8pPr marL="3484275" indent="0">
              <a:buNone/>
              <a:defRPr sz="1700" b="1"/>
            </a:lvl8pPr>
            <a:lvl9pPr marL="3982029" indent="0">
              <a:buNone/>
              <a:defRPr sz="17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34431" y="2398405"/>
            <a:ext cx="4722671" cy="435739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5429680" y="1692889"/>
            <a:ext cx="4724527" cy="705515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7754" indent="0">
              <a:buNone/>
              <a:defRPr sz="2200" b="1"/>
            </a:lvl2pPr>
            <a:lvl3pPr marL="995507" indent="0">
              <a:buNone/>
              <a:defRPr sz="2000" b="1"/>
            </a:lvl3pPr>
            <a:lvl4pPr marL="1493261" indent="0">
              <a:buNone/>
              <a:defRPr sz="1700" b="1"/>
            </a:lvl4pPr>
            <a:lvl5pPr marL="1991015" indent="0">
              <a:buNone/>
              <a:defRPr sz="1700" b="1"/>
            </a:lvl5pPr>
            <a:lvl6pPr marL="2488768" indent="0">
              <a:buNone/>
              <a:defRPr sz="1700" b="1"/>
            </a:lvl6pPr>
            <a:lvl7pPr marL="2986522" indent="0">
              <a:buNone/>
              <a:defRPr sz="1700" b="1"/>
            </a:lvl7pPr>
            <a:lvl8pPr marL="3484275" indent="0">
              <a:buNone/>
              <a:defRPr sz="1700" b="1"/>
            </a:lvl8pPr>
            <a:lvl9pPr marL="3982029" indent="0">
              <a:buNone/>
              <a:defRPr sz="17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5429680" y="2398405"/>
            <a:ext cx="4724527" cy="435739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/>
          </a:p>
        </p:txBody>
      </p:sp>
      <p:sp>
        <p:nvSpPr>
          <p:cNvPr id="7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3305C-B952-0D41-B97E-AFA796790D45}" type="datetime1">
              <a:rPr lang="sv-SE"/>
              <a:pPr>
                <a:defRPr/>
              </a:pPr>
              <a:t>10-01-27</a:t>
            </a:fld>
            <a:endParaRPr lang="en-US"/>
          </a:p>
        </p:txBody>
      </p:sp>
      <p:sp>
        <p:nvSpPr>
          <p:cNvPr id="8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48C44-F293-A74B-BEAF-67380BAFA15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US"/>
          </a:p>
        </p:txBody>
      </p:sp>
      <p:sp>
        <p:nvSpPr>
          <p:cNvPr id="3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40AB0-0D77-0344-8B58-3FFDF36623B4}" type="datetime1">
              <a:rPr lang="sv-SE"/>
              <a:pPr>
                <a:defRPr/>
              </a:pPr>
              <a:t>10-01-27</a:t>
            </a:fld>
            <a:endParaRPr lang="en-US"/>
          </a:p>
        </p:txBody>
      </p:sp>
      <p:sp>
        <p:nvSpPr>
          <p:cNvPr id="4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2B01E-1B13-8F4C-B55F-22218982366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6BD8D-466F-264A-81FD-AC8D291F2405}" type="datetime1">
              <a:rPr lang="sv-SE"/>
              <a:pPr>
                <a:defRPr/>
              </a:pPr>
              <a:t>10-01-27</a:t>
            </a:fld>
            <a:endParaRPr lang="en-US"/>
          </a:p>
        </p:txBody>
      </p:sp>
      <p:sp>
        <p:nvSpPr>
          <p:cNvPr id="3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CEDA3-251E-1B46-915F-9AE8928D807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34432" y="301113"/>
            <a:ext cx="3516489" cy="1281483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sv-SE" smtClean="0"/>
              <a:t>Klicka här för att ändra format</a:t>
            </a:r>
            <a:endParaRPr lang="en-US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178963" y="301116"/>
            <a:ext cx="5975245" cy="6454683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534432" y="1582599"/>
            <a:ext cx="3516489" cy="5173200"/>
          </a:xfrm>
        </p:spPr>
        <p:txBody>
          <a:bodyPr/>
          <a:lstStyle>
            <a:lvl1pPr marL="0" indent="0">
              <a:buNone/>
              <a:defRPr sz="1500"/>
            </a:lvl1pPr>
            <a:lvl2pPr marL="497754" indent="0">
              <a:buNone/>
              <a:defRPr sz="1300"/>
            </a:lvl2pPr>
            <a:lvl3pPr marL="995507" indent="0">
              <a:buNone/>
              <a:defRPr sz="1100"/>
            </a:lvl3pPr>
            <a:lvl4pPr marL="1493261" indent="0">
              <a:buNone/>
              <a:defRPr sz="1000"/>
            </a:lvl4pPr>
            <a:lvl5pPr marL="1991015" indent="0">
              <a:buNone/>
              <a:defRPr sz="1000"/>
            </a:lvl5pPr>
            <a:lvl6pPr marL="2488768" indent="0">
              <a:buNone/>
              <a:defRPr sz="1000"/>
            </a:lvl6pPr>
            <a:lvl7pPr marL="2986522" indent="0">
              <a:buNone/>
              <a:defRPr sz="1000"/>
            </a:lvl7pPr>
            <a:lvl8pPr marL="3484275" indent="0">
              <a:buNone/>
              <a:defRPr sz="1000"/>
            </a:lvl8pPr>
            <a:lvl9pPr marL="3982029" indent="0">
              <a:buNone/>
              <a:defRPr sz="1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A299E-6562-B14E-A517-4EAB8F329DF3}" type="datetime1">
              <a:rPr lang="sv-SE"/>
              <a:pPr>
                <a:defRPr/>
              </a:pPr>
              <a:t>10-01-27</a:t>
            </a:fld>
            <a:endParaRPr lang="en-US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DBB5F-4A96-5D4D-A8AF-8A0E9F407E1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095047" y="5293995"/>
            <a:ext cx="6413183" cy="624986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sv-SE" smtClean="0"/>
              <a:t>Klicka här för att ändra format</a:t>
            </a:r>
            <a:endParaRPr lang="en-US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2095047" y="675755"/>
            <a:ext cx="6413183" cy="4537710"/>
          </a:xfrm>
        </p:spPr>
        <p:txBody>
          <a:bodyPr rtlCol="0">
            <a:normAutofit/>
          </a:bodyPr>
          <a:lstStyle>
            <a:lvl1pPr marL="0" indent="0">
              <a:buNone/>
              <a:defRPr sz="3500"/>
            </a:lvl1pPr>
            <a:lvl2pPr marL="497754" indent="0">
              <a:buNone/>
              <a:defRPr sz="3000"/>
            </a:lvl2pPr>
            <a:lvl3pPr marL="995507" indent="0">
              <a:buNone/>
              <a:defRPr sz="2600"/>
            </a:lvl3pPr>
            <a:lvl4pPr marL="1493261" indent="0">
              <a:buNone/>
              <a:defRPr sz="2200"/>
            </a:lvl4pPr>
            <a:lvl5pPr marL="1991015" indent="0">
              <a:buNone/>
              <a:defRPr sz="2200"/>
            </a:lvl5pPr>
            <a:lvl6pPr marL="2488768" indent="0">
              <a:buNone/>
              <a:defRPr sz="2200"/>
            </a:lvl6pPr>
            <a:lvl7pPr marL="2986522" indent="0">
              <a:buNone/>
              <a:defRPr sz="2200"/>
            </a:lvl7pPr>
            <a:lvl8pPr marL="3484275" indent="0">
              <a:buNone/>
              <a:defRPr sz="2200"/>
            </a:lvl8pPr>
            <a:lvl9pPr marL="3982029" indent="0">
              <a:buNone/>
              <a:defRPr sz="22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2095047" y="5918981"/>
            <a:ext cx="6413183" cy="887584"/>
          </a:xfrm>
        </p:spPr>
        <p:txBody>
          <a:bodyPr/>
          <a:lstStyle>
            <a:lvl1pPr marL="0" indent="0">
              <a:buNone/>
              <a:defRPr sz="1500"/>
            </a:lvl1pPr>
            <a:lvl2pPr marL="497754" indent="0">
              <a:buNone/>
              <a:defRPr sz="1300"/>
            </a:lvl2pPr>
            <a:lvl3pPr marL="995507" indent="0">
              <a:buNone/>
              <a:defRPr sz="1100"/>
            </a:lvl3pPr>
            <a:lvl4pPr marL="1493261" indent="0">
              <a:buNone/>
              <a:defRPr sz="1000"/>
            </a:lvl4pPr>
            <a:lvl5pPr marL="1991015" indent="0">
              <a:buNone/>
              <a:defRPr sz="1000"/>
            </a:lvl5pPr>
            <a:lvl6pPr marL="2488768" indent="0">
              <a:buNone/>
              <a:defRPr sz="1000"/>
            </a:lvl6pPr>
            <a:lvl7pPr marL="2986522" indent="0">
              <a:buNone/>
              <a:defRPr sz="1000"/>
            </a:lvl7pPr>
            <a:lvl8pPr marL="3484275" indent="0">
              <a:buNone/>
              <a:defRPr sz="1000"/>
            </a:lvl8pPr>
            <a:lvl9pPr marL="3982029" indent="0">
              <a:buNone/>
              <a:defRPr sz="1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17D67-5374-9D41-A9BC-647F3822C26D}" type="datetime1">
              <a:rPr lang="sv-SE"/>
              <a:pPr>
                <a:defRPr/>
              </a:pPr>
              <a:t>10-01-27</a:t>
            </a:fld>
            <a:endParaRPr lang="en-US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333515-2AD6-7245-987F-2AC9E4D0395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 spd="slow" advTm="5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tshållare för rubrik 1"/>
          <p:cNvSpPr>
            <a:spLocks noGrp="1"/>
          </p:cNvSpPr>
          <p:nvPr>
            <p:ph type="title"/>
          </p:nvPr>
        </p:nvSpPr>
        <p:spPr bwMode="auto">
          <a:xfrm>
            <a:off x="534988" y="303213"/>
            <a:ext cx="9618662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51" tIns="49775" rIns="99551" bIns="4977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1027" name="Platshållare för text 2"/>
          <p:cNvSpPr>
            <a:spLocks noGrp="1"/>
          </p:cNvSpPr>
          <p:nvPr>
            <p:ph type="body" idx="1"/>
          </p:nvPr>
        </p:nvSpPr>
        <p:spPr bwMode="auto">
          <a:xfrm>
            <a:off x="534988" y="1765300"/>
            <a:ext cx="9618662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51" tIns="49775" rIns="99551" bIns="497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534988" y="7010400"/>
            <a:ext cx="2493962" cy="401638"/>
          </a:xfrm>
          <a:prstGeom prst="rect">
            <a:avLst/>
          </a:prstGeom>
        </p:spPr>
        <p:txBody>
          <a:bodyPr vert="horz" lIns="99551" tIns="49775" rIns="99551" bIns="49775" rtlCol="0" anchor="ctr"/>
          <a:lstStyle>
            <a:lvl1pPr algn="l" defTabSz="497754" fontAlgn="auto">
              <a:spcBef>
                <a:spcPts val="0"/>
              </a:spcBef>
              <a:spcAft>
                <a:spcPts val="0"/>
              </a:spcAft>
              <a:defRPr sz="13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48C080D-2ABD-764C-8297-C12B97F8FA3A}" type="datetime1">
              <a:rPr lang="sv-SE"/>
              <a:pPr>
                <a:defRPr/>
              </a:pPr>
              <a:t>10-01-27</a:t>
            </a:fld>
            <a:endParaRPr lang="en-US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651250" y="7010400"/>
            <a:ext cx="3386138" cy="401638"/>
          </a:xfrm>
          <a:prstGeom prst="rect">
            <a:avLst/>
          </a:prstGeom>
        </p:spPr>
        <p:txBody>
          <a:bodyPr vert="horz" lIns="99551" tIns="49775" rIns="99551" bIns="49775" rtlCol="0" anchor="ctr"/>
          <a:lstStyle>
            <a:lvl1pPr algn="ctr" defTabSz="497754" fontAlgn="auto">
              <a:spcBef>
                <a:spcPts val="0"/>
              </a:spcBef>
              <a:spcAft>
                <a:spcPts val="0"/>
              </a:spcAft>
              <a:defRPr sz="13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7659688" y="7010400"/>
            <a:ext cx="2493962" cy="401638"/>
          </a:xfrm>
          <a:prstGeom prst="rect">
            <a:avLst/>
          </a:prstGeom>
        </p:spPr>
        <p:txBody>
          <a:bodyPr vert="horz" lIns="99551" tIns="49775" rIns="99551" bIns="49775" rtlCol="0" anchor="ctr"/>
          <a:lstStyle>
            <a:lvl1pPr algn="r" defTabSz="497754" fontAlgn="auto">
              <a:spcBef>
                <a:spcPts val="0"/>
              </a:spcBef>
              <a:spcAft>
                <a:spcPts val="0"/>
              </a:spcAft>
              <a:defRPr sz="13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0FEF301-E330-9241-82DB-3A2D1E040B0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sp>
        <p:nvSpPr>
          <p:cNvPr id="7" name="Rektangel 6"/>
          <p:cNvSpPr/>
          <p:nvPr userDrawn="1"/>
        </p:nvSpPr>
        <p:spPr>
          <a:xfrm>
            <a:off x="-96838" y="-96838"/>
            <a:ext cx="10907713" cy="77819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9775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5000">
    <p:fade/>
  </p:transition>
  <p:txStyles>
    <p:titleStyle>
      <a:lvl1pPr algn="ctr" defTabSz="496888" rtl="0" eaLnBrk="0" fontAlgn="base" hangingPunct="0"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+mj-lt"/>
          <a:ea typeface="ヒラギノ角ゴ Pro W3" charset="-128"/>
          <a:cs typeface="ヒラギノ角ゴ Pro W3" charset="-128"/>
        </a:defRPr>
      </a:lvl1pPr>
      <a:lvl2pPr algn="ctr" defTabSz="496888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2pPr>
      <a:lvl3pPr algn="ctr" defTabSz="496888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3pPr>
      <a:lvl4pPr algn="ctr" defTabSz="496888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4pPr>
      <a:lvl5pPr algn="ctr" defTabSz="496888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5pPr>
      <a:lvl6pPr marL="457200" algn="ctr" defTabSz="496888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6pPr>
      <a:lvl7pPr marL="914400" algn="ctr" defTabSz="496888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7pPr>
      <a:lvl8pPr marL="1371600" algn="ctr" defTabSz="496888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8pPr>
      <a:lvl9pPr marL="1828800" algn="ctr" defTabSz="496888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9pPr>
    </p:titleStyle>
    <p:bodyStyle>
      <a:lvl1pPr marL="373063" indent="-373063" algn="l" defTabSz="4968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5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1pPr>
      <a:lvl2pPr marL="808038" indent="-309563" algn="l" defTabSz="49688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0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2pPr>
      <a:lvl3pPr marL="1243013" indent="-247650" algn="l" defTabSz="4968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6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3pPr>
      <a:lvl4pPr marL="1741488" indent="-247650" algn="l" defTabSz="49688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4pPr>
      <a:lvl5pPr marL="2238375" indent="-247650" algn="l" defTabSz="496888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2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5pPr>
      <a:lvl6pPr marL="2737645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35399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33152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30906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754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507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261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015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8768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6522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275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029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Relationship Id="rId3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Relationship Id="rId3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Relationship Id="rId3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Relationship Id="rId3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Relationship Id="rId3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Relationship Id="rId3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Relationship Id="rId3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Relationship Id="rId3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eg"/><Relationship Id="rId3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eg"/><Relationship Id="rId3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eg"/><Relationship Id="rId3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eg"/><Relationship Id="rId3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eg"/><Relationship Id="rId3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Relationship Id="rId3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eg"/><Relationship Id="rId3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jpeg"/><Relationship Id="rId3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jpeg"/><Relationship Id="rId3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jpeg"/><Relationship Id="rId3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jpeg"/><Relationship Id="rId3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jpeg"/><Relationship Id="rId3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jpeg"/><Relationship Id="rId3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jpeg"/><Relationship Id="rId3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Bildobjekt 5" descr="bildspe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688638" cy="755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Bildobjekt 3" descr="Bildspel-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50"/>
            <a:ext cx="10688638" cy="755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Bildobjekt 5" descr="bildspe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688638" cy="755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Bildobjekt 2" descr="Bildspel-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50"/>
            <a:ext cx="10688638" cy="755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Bildobjekt 5" descr="bildspe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688638" cy="755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Bildobjekt 2" descr="Bildspel-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50"/>
            <a:ext cx="10688638" cy="755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Bildobjekt 5" descr="bildspe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688638" cy="755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Bildobjekt 2" descr="Bildspel-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50"/>
            <a:ext cx="10688638" cy="755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Bildobjekt 5" descr="bildspe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688638" cy="755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Bildobjekt 2" descr="Bildspel-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50"/>
            <a:ext cx="10688638" cy="755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Bildobjekt 5" descr="bildspe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688638" cy="755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Bildobjekt 2" descr="Bildspel-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50"/>
            <a:ext cx="10688638" cy="755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Bildobjekt 5" descr="bildspe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688638" cy="755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Bildobjekt 2" descr="Bildspel-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50"/>
            <a:ext cx="10688638" cy="755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Bildobjekt 5" descr="bildspe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688638" cy="755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Bildobjekt 2" descr="Bildspel-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50"/>
            <a:ext cx="10688638" cy="755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Bildobjekt 5" descr="bildspe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688638" cy="755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Bildobjekt 2" descr="Bildspel-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50"/>
            <a:ext cx="10688638" cy="755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Bildobjekt 5" descr="bildspe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688638" cy="755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Bildobjekt 3" descr="Bildspel-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50"/>
            <a:ext cx="10688638" cy="755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Bildobjekt 5" descr="bildspe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688638" cy="755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Bildobjekt 2" descr="Bildspel-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50"/>
            <a:ext cx="10688638" cy="755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Bildobjekt 5" descr="bildspe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688638" cy="755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Bildobjekt 2" descr="Bildspel-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50"/>
            <a:ext cx="10688638" cy="755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Bildobjekt 5" descr="bildspe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688638" cy="755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Bildobjekt 2" descr="Bildspel-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50"/>
            <a:ext cx="10688638" cy="755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Bildobjekt 5" descr="bildspe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688638" cy="755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Bildobjekt 2" descr="Bildspel-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50"/>
            <a:ext cx="10688638" cy="755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Bildobjekt 5" descr="bildspe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688638" cy="755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Bildobjekt 2" descr="Bildspel-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50"/>
            <a:ext cx="10688638" cy="755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Bildobjekt 5" descr="bildspe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688638" cy="755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Bildobjekt 2" descr="Bildspel-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50"/>
            <a:ext cx="10688638" cy="755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Bildobjekt 5" descr="bildspe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688638" cy="755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Bildobjekt 2" descr="Bildspel-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50"/>
            <a:ext cx="10688638" cy="755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Bildobjekt 5" descr="bildspe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688638" cy="755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Bildobjekt 2" descr="Bildspel-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50"/>
            <a:ext cx="10688638" cy="755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Bildobjekt 5" descr="bildspe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688638" cy="755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Bildobjekt 2" descr="Bildspel-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50"/>
            <a:ext cx="10688638" cy="755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Bildobjekt 5" descr="bildspe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688638" cy="755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Bildobjekt 2" descr="Bildspel-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50"/>
            <a:ext cx="10688638" cy="755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Bildobjekt 5" descr="bildspe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688638" cy="755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Bildobjekt 2" descr="Bildspel-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50"/>
            <a:ext cx="10688638" cy="755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Bildobjekt 5" descr="bildspe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688638" cy="755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Bildobjekt 2" descr="Bildspel-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50"/>
            <a:ext cx="10688638" cy="755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Bildobjekt 5" descr="bildspe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688638" cy="755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Bildobjekt 2" descr="Bildspel-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50"/>
            <a:ext cx="10688638" cy="755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Bildobjekt 5" descr="bildspe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688638" cy="755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Bildobjekt 2" descr="Bildspel-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50"/>
            <a:ext cx="10688638" cy="755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Bildobjekt 5" descr="bildspe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688638" cy="755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Bildobjekt 2" descr="Bildspel-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50"/>
            <a:ext cx="10688638" cy="755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Bildobjekt 5" descr="bildspe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688638" cy="755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Bildobjekt 2" descr="Bildspel-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50"/>
            <a:ext cx="10688638" cy="755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Bildobjekt 5" descr="bildspe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688638" cy="755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Bildobjekt 2" descr="Bildspel-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50"/>
            <a:ext cx="10688638" cy="755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Bildobjekt 5" descr="bildspe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688638" cy="755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Bildobjekt 2" descr="Bildspel-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50"/>
            <a:ext cx="10688638" cy="755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Bildobjekt 5" descr="bildspe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688638" cy="755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Bildobjekt 2" descr="Bildspel-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50"/>
            <a:ext cx="10688638" cy="755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Bildobjekt 5" descr="bildspe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688638" cy="755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Bildobjekt 2" descr="Bildspel-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50"/>
            <a:ext cx="10688638" cy="755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Bildobjekt 5" descr="bildspe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688638" cy="755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Bildobjekt 2" descr="Bildspel-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50"/>
            <a:ext cx="10688638" cy="755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Bildobjekt 5" descr="bildspe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688638" cy="755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Bildobjekt 2" descr="Bildspel-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50"/>
            <a:ext cx="10688638" cy="755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Bildobjekt 5" descr="bildspe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688638" cy="755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Bildobjekt 2" descr="Bildspel-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50"/>
            <a:ext cx="10688638" cy="755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Bildobjekt 5" descr="bildspe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688638" cy="755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Bildobjekt 2" descr="Bildspel-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50"/>
            <a:ext cx="10688638" cy="755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Bildobjekt 5" descr="bildspe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688638" cy="755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Bildobjekt 2" descr="Bildspel-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50"/>
            <a:ext cx="10688638" cy="755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</TotalTime>
  <Words>0</Words>
  <Application>Microsoft Macintosh PowerPoint</Application>
  <PresentationFormat>Anpassad</PresentationFormat>
  <Paragraphs>0</Paragraphs>
  <Slides>35</Slides>
  <Notes>0</Notes>
  <HiddenSlides>0</HiddenSlides>
  <MMClips>0</MMClips>
  <ScaleCrop>false</ScaleCrop>
  <HeadingPairs>
    <vt:vector size="6" baseType="variant">
      <vt:variant>
        <vt:lpstr>Använt typsnitt</vt:lpstr>
      </vt:variant>
      <vt:variant>
        <vt:i4>4</vt:i4>
      </vt:variant>
      <vt:variant>
        <vt:lpstr>Formgivningsmall</vt:lpstr>
      </vt:variant>
      <vt:variant>
        <vt:i4>1</vt:i4>
      </vt:variant>
      <vt:variant>
        <vt:lpstr>Bildrubriker</vt:lpstr>
      </vt:variant>
      <vt:variant>
        <vt:i4>35</vt:i4>
      </vt:variant>
    </vt:vector>
  </HeadingPairs>
  <TitlesOfParts>
    <vt:vector size="40" baseType="lpstr">
      <vt:lpstr>Lucida Grande</vt:lpstr>
      <vt:lpstr>ヒラギノ角ゴ Pro W3</vt:lpstr>
      <vt:lpstr>Calibri</vt:lpstr>
      <vt:lpstr>Arial</vt:lpstr>
      <vt:lpstr>Office-tema</vt:lpstr>
      <vt:lpstr>Bild 1</vt:lpstr>
      <vt:lpstr>Bild 2</vt:lpstr>
      <vt:lpstr>Bild 3</vt:lpstr>
      <vt:lpstr>Bild 4</vt:lpstr>
      <vt:lpstr>Bild 5</vt:lpstr>
      <vt:lpstr>Bild 6</vt:lpstr>
      <vt:lpstr>Bild 7</vt:lpstr>
      <vt:lpstr>Bild 8</vt:lpstr>
      <vt:lpstr>Bild 9</vt:lpstr>
      <vt:lpstr>Bild 10</vt:lpstr>
      <vt:lpstr>Bild 11</vt:lpstr>
      <vt:lpstr>Bild 12</vt:lpstr>
      <vt:lpstr>Bild 13</vt:lpstr>
      <vt:lpstr>Bild 14</vt:lpstr>
      <vt:lpstr>Bild 15</vt:lpstr>
      <vt:lpstr>Bild 16</vt:lpstr>
      <vt:lpstr>Bild 17</vt:lpstr>
      <vt:lpstr>Bild 18</vt:lpstr>
      <vt:lpstr>Bild 19</vt:lpstr>
      <vt:lpstr>Bild 20</vt:lpstr>
      <vt:lpstr>Bild 21</vt:lpstr>
      <vt:lpstr>Bild 22</vt:lpstr>
      <vt:lpstr>Bild 23</vt:lpstr>
      <vt:lpstr>Bild 24</vt:lpstr>
      <vt:lpstr>Bild 25</vt:lpstr>
      <vt:lpstr>Bild 26</vt:lpstr>
      <vt:lpstr>Bild 27</vt:lpstr>
      <vt:lpstr>Bild 28</vt:lpstr>
      <vt:lpstr>Bild 29</vt:lpstr>
      <vt:lpstr>Bild 30</vt:lpstr>
      <vt:lpstr>Bild 31</vt:lpstr>
      <vt:lpstr>Bild 32</vt:lpstr>
      <vt:lpstr>Bild 33</vt:lpstr>
      <vt:lpstr>Bild 34</vt:lpstr>
      <vt:lpstr>Bild 35</vt:lpstr>
    </vt:vector>
  </TitlesOfParts>
  <Manager/>
  <Company>Confetti AB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Bild 1</dc:title>
  <dc:subject/>
  <dc:creator>Jonas Löfgren</dc:creator>
  <cp:keywords/>
  <dc:description/>
  <cp:lastModifiedBy>Jonas Löfgren</cp:lastModifiedBy>
  <cp:revision>10</cp:revision>
  <dcterms:created xsi:type="dcterms:W3CDTF">2010-01-27T15:44:17Z</dcterms:created>
  <dcterms:modified xsi:type="dcterms:W3CDTF">2010-01-27T15:44:30Z</dcterms:modified>
  <cp:category/>
</cp:coreProperties>
</file>