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73BE-9E7B-4B6A-B654-274A5317D6C5}" type="datetimeFigureOut">
              <a:rPr lang="sv-SE" smtClean="0"/>
              <a:t>2013-11-24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3365-6364-4234-8F2E-740427FF7F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5193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73BE-9E7B-4B6A-B654-274A5317D6C5}" type="datetimeFigureOut">
              <a:rPr lang="sv-SE" smtClean="0"/>
              <a:t>2013-11-24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3365-6364-4234-8F2E-740427FF7F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4911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73BE-9E7B-4B6A-B654-274A5317D6C5}" type="datetimeFigureOut">
              <a:rPr lang="sv-SE" smtClean="0"/>
              <a:t>2013-11-24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3365-6364-4234-8F2E-740427FF7F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2717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73BE-9E7B-4B6A-B654-274A5317D6C5}" type="datetimeFigureOut">
              <a:rPr lang="sv-SE" smtClean="0"/>
              <a:t>2013-11-24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3365-6364-4234-8F2E-740427FF7F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0855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73BE-9E7B-4B6A-B654-274A5317D6C5}" type="datetimeFigureOut">
              <a:rPr lang="sv-SE" smtClean="0"/>
              <a:t>2013-11-24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3365-6364-4234-8F2E-740427FF7F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0963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73BE-9E7B-4B6A-B654-274A5317D6C5}" type="datetimeFigureOut">
              <a:rPr lang="sv-SE" smtClean="0"/>
              <a:t>2013-11-24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3365-6364-4234-8F2E-740427FF7F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1523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73BE-9E7B-4B6A-B654-274A5317D6C5}" type="datetimeFigureOut">
              <a:rPr lang="sv-SE" smtClean="0"/>
              <a:t>2013-11-24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3365-6364-4234-8F2E-740427FF7F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5428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73BE-9E7B-4B6A-B654-274A5317D6C5}" type="datetimeFigureOut">
              <a:rPr lang="sv-SE" smtClean="0"/>
              <a:t>2013-11-24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3365-6364-4234-8F2E-740427FF7F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0017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73BE-9E7B-4B6A-B654-274A5317D6C5}" type="datetimeFigureOut">
              <a:rPr lang="sv-SE" smtClean="0"/>
              <a:t>2013-11-24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3365-6364-4234-8F2E-740427FF7F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948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73BE-9E7B-4B6A-B654-274A5317D6C5}" type="datetimeFigureOut">
              <a:rPr lang="sv-SE" smtClean="0"/>
              <a:t>2013-11-24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3365-6364-4234-8F2E-740427FF7F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010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F73BE-9E7B-4B6A-B654-274A5317D6C5}" type="datetimeFigureOut">
              <a:rPr lang="sv-SE" smtClean="0"/>
              <a:t>2013-11-24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B3365-6364-4234-8F2E-740427FF7F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6678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F73BE-9E7B-4B6A-B654-274A5317D6C5}" type="datetimeFigureOut">
              <a:rPr lang="sv-SE" smtClean="0"/>
              <a:t>2013-11-24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B3365-6364-4234-8F2E-740427FF7FC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1737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	</a:t>
            </a:r>
            <a:r>
              <a:rPr lang="sv-SE" dirty="0" err="1" smtClean="0"/>
              <a:t>Icebreakers</a:t>
            </a:r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>
                <a:latin typeface="Stencil" panose="040409050D0802020404" pitchFamily="82" charset="0"/>
              </a:rPr>
              <a:t>NYA  SMAKER - mindre förpackning!</a:t>
            </a:r>
            <a:endParaRPr lang="sv-SE" dirty="0">
              <a:latin typeface="Stencil" panose="040409050D0802020404" pitchFamily="82" charset="0"/>
            </a:endParaRPr>
          </a:p>
        </p:txBody>
      </p:sp>
      <p:sp>
        <p:nvSpPr>
          <p:cNvPr id="6" name="Platshållare för innehåll 5"/>
          <p:cNvSpPr>
            <a:spLocks noGrp="1"/>
          </p:cNvSpPr>
          <p:nvPr>
            <p:ph type="body" sz="half" idx="2"/>
          </p:nvPr>
        </p:nvSpPr>
        <p:spPr>
          <a:xfrm>
            <a:off x="467544" y="1500828"/>
            <a:ext cx="8291264" cy="552857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sv-SE" sz="7200" b="1" dirty="0" err="1" smtClean="0"/>
              <a:t>Icebreakers</a:t>
            </a:r>
            <a:r>
              <a:rPr lang="sv-SE" sz="7200" b="1" dirty="0" smtClean="0"/>
              <a:t> Mint </a:t>
            </a:r>
            <a:r>
              <a:rPr lang="sv-SE" sz="7200" b="1" dirty="0" err="1" smtClean="0"/>
              <a:t>Lemonade</a:t>
            </a:r>
            <a:endParaRPr lang="sv-SE" sz="7200" b="1" dirty="0" smtClean="0"/>
          </a:p>
          <a:p>
            <a:r>
              <a:rPr lang="sv-SE" sz="7200" dirty="0" smtClean="0"/>
              <a:t>Art.nr: 10925</a:t>
            </a:r>
          </a:p>
          <a:p>
            <a:r>
              <a:rPr lang="sv-SE" sz="7200" dirty="0" smtClean="0"/>
              <a:t>Storlek: 12x12g</a:t>
            </a:r>
          </a:p>
          <a:p>
            <a:r>
              <a:rPr lang="sv-SE" sz="7200" dirty="0" smtClean="0"/>
              <a:t>EAN: 034000723713</a:t>
            </a:r>
          </a:p>
          <a:p>
            <a:r>
              <a:rPr lang="sv-SE" sz="7200" dirty="0" smtClean="0"/>
              <a:t>Pris: 115,68kr/kartong, 9,64kr/</a:t>
            </a:r>
            <a:r>
              <a:rPr lang="sv-SE" sz="7200" dirty="0" err="1" smtClean="0"/>
              <a:t>st</a:t>
            </a:r>
            <a:endParaRPr lang="sv-SE" sz="7200" dirty="0" smtClean="0"/>
          </a:p>
          <a:p>
            <a:endParaRPr lang="sv-SE" sz="7200" dirty="0" smtClean="0"/>
          </a:p>
          <a:p>
            <a:endParaRPr lang="sv-SE" sz="7200" dirty="0"/>
          </a:p>
          <a:p>
            <a:r>
              <a:rPr lang="sv-SE" sz="7200" b="1" dirty="0" err="1" smtClean="0"/>
              <a:t>Icebreakers</a:t>
            </a:r>
            <a:r>
              <a:rPr lang="sv-SE" sz="7200" b="1" dirty="0" smtClean="0"/>
              <a:t> Mint </a:t>
            </a:r>
            <a:r>
              <a:rPr lang="sv-SE" sz="7200" b="1" dirty="0" err="1" smtClean="0"/>
              <a:t>Strawberry</a:t>
            </a:r>
            <a:endParaRPr lang="sv-SE" sz="7200" b="1" dirty="0" smtClean="0"/>
          </a:p>
          <a:p>
            <a:r>
              <a:rPr lang="sv-SE" sz="7200" dirty="0" smtClean="0"/>
              <a:t>Art.nr: 10923</a:t>
            </a:r>
          </a:p>
          <a:p>
            <a:r>
              <a:rPr lang="sv-SE" sz="7200" dirty="0" smtClean="0"/>
              <a:t>Storlek: 12x12g</a:t>
            </a:r>
          </a:p>
          <a:p>
            <a:r>
              <a:rPr lang="sv-SE" sz="7200" dirty="0" smtClean="0"/>
              <a:t>EAN: 034000723751</a:t>
            </a:r>
          </a:p>
          <a:p>
            <a:r>
              <a:rPr lang="sv-SE" sz="7200" dirty="0" smtClean="0"/>
              <a:t>Pris: 115,68kr/kartong, 9,64kr/</a:t>
            </a:r>
            <a:r>
              <a:rPr lang="sv-SE" sz="7200" dirty="0" err="1" smtClean="0"/>
              <a:t>st</a:t>
            </a:r>
            <a:endParaRPr lang="sv-SE" sz="7200" dirty="0" smtClean="0"/>
          </a:p>
          <a:p>
            <a:endParaRPr lang="sv-SE" sz="7200" dirty="0"/>
          </a:p>
          <a:p>
            <a:r>
              <a:rPr lang="sv-SE" sz="7200" b="1" dirty="0" err="1" smtClean="0"/>
              <a:t>Icebreakers</a:t>
            </a:r>
            <a:r>
              <a:rPr lang="sv-SE" sz="7200" b="1" dirty="0" smtClean="0"/>
              <a:t> Cool Mint </a:t>
            </a:r>
          </a:p>
          <a:p>
            <a:r>
              <a:rPr lang="sv-SE" sz="7200" dirty="0" smtClean="0"/>
              <a:t>Art.nr: 10927</a:t>
            </a:r>
          </a:p>
          <a:p>
            <a:r>
              <a:rPr lang="sv-SE" sz="7200" dirty="0" smtClean="0"/>
              <a:t>Storlek: 12x12g</a:t>
            </a:r>
          </a:p>
          <a:p>
            <a:r>
              <a:rPr lang="sv-SE" sz="7200" dirty="0" smtClean="0"/>
              <a:t>EAN:  034000723737   	</a:t>
            </a:r>
            <a:r>
              <a:rPr lang="sv-SE" sz="7200" dirty="0"/>
              <a:t> </a:t>
            </a:r>
            <a:r>
              <a:rPr lang="sv-SE" sz="7200" dirty="0" smtClean="0"/>
              <a:t>                </a:t>
            </a:r>
          </a:p>
          <a:p>
            <a:r>
              <a:rPr lang="sv-SE" sz="7200" dirty="0" smtClean="0"/>
              <a:t>Pris: 115,68kr/kartong, 9,64kr/</a:t>
            </a:r>
            <a:r>
              <a:rPr lang="sv-SE" sz="7200" dirty="0" err="1" smtClean="0"/>
              <a:t>st</a:t>
            </a:r>
            <a:r>
              <a:rPr lang="sv-SE" sz="7200" dirty="0" smtClean="0"/>
              <a:t>            		         </a:t>
            </a:r>
            <a:r>
              <a:rPr lang="sv-SE" sz="7200" b="1" i="1" dirty="0" smtClean="0"/>
              <a:t>*utan azofärgämnen, sockerfria</a:t>
            </a:r>
          </a:p>
          <a:p>
            <a:endParaRPr lang="sv-SE" sz="1600" dirty="0" smtClean="0"/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   </a:t>
            </a:r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151" y="1500827"/>
            <a:ext cx="1514420" cy="1288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087" y="3140968"/>
            <a:ext cx="1662025" cy="1504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34290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075" y="4797152"/>
            <a:ext cx="1618496" cy="1618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6864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52</Words>
  <Application>Microsoft Office PowerPoint</Application>
  <PresentationFormat>Bildspel på skärmen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 Icebreakers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Milas</dc:creator>
  <cp:lastModifiedBy>Emily</cp:lastModifiedBy>
  <cp:revision>7</cp:revision>
  <dcterms:created xsi:type="dcterms:W3CDTF">2013-11-14T08:23:45Z</dcterms:created>
  <dcterms:modified xsi:type="dcterms:W3CDTF">2013-11-24T11:19:33Z</dcterms:modified>
</cp:coreProperties>
</file>