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87" r:id="rId2"/>
    <p:sldMasterId id="2147483696" r:id="rId3"/>
    <p:sldMasterId id="2147483706" r:id="rId4"/>
    <p:sldMasterId id="2147483711" r:id="rId5"/>
    <p:sldMasterId id="2147483724" r:id="rId6"/>
    <p:sldMasterId id="2147483729" r:id="rId7"/>
    <p:sldMasterId id="2147483742" r:id="rId8"/>
    <p:sldMasterId id="2147483754" r:id="rId9"/>
  </p:sldMasterIdLst>
  <p:notesMasterIdLst>
    <p:notesMasterId r:id="rId131"/>
  </p:notesMasterIdLst>
  <p:handoutMasterIdLst>
    <p:handoutMasterId r:id="rId132"/>
  </p:handoutMasterIdLst>
  <p:sldIdLst>
    <p:sldId id="471" r:id="rId10"/>
    <p:sldId id="472" r:id="rId11"/>
    <p:sldId id="473" r:id="rId12"/>
    <p:sldId id="474" r:id="rId13"/>
    <p:sldId id="475" r:id="rId14"/>
    <p:sldId id="476" r:id="rId15"/>
    <p:sldId id="257" r:id="rId16"/>
    <p:sldId id="369" r:id="rId17"/>
    <p:sldId id="351" r:id="rId18"/>
    <p:sldId id="359" r:id="rId19"/>
    <p:sldId id="352" r:id="rId20"/>
    <p:sldId id="354" r:id="rId21"/>
    <p:sldId id="363" r:id="rId22"/>
    <p:sldId id="366" r:id="rId23"/>
    <p:sldId id="353" r:id="rId24"/>
    <p:sldId id="374" r:id="rId25"/>
    <p:sldId id="367" r:id="rId26"/>
    <p:sldId id="370" r:id="rId27"/>
    <p:sldId id="373" r:id="rId28"/>
    <p:sldId id="371" r:id="rId29"/>
    <p:sldId id="368" r:id="rId30"/>
    <p:sldId id="375" r:id="rId31"/>
    <p:sldId id="377" r:id="rId32"/>
    <p:sldId id="356" r:id="rId33"/>
    <p:sldId id="360" r:id="rId34"/>
    <p:sldId id="361" r:id="rId35"/>
    <p:sldId id="378" r:id="rId36"/>
    <p:sldId id="379" r:id="rId37"/>
    <p:sldId id="341" r:id="rId38"/>
    <p:sldId id="376" r:id="rId39"/>
    <p:sldId id="395" r:id="rId40"/>
    <p:sldId id="396" r:id="rId41"/>
    <p:sldId id="397" r:id="rId42"/>
    <p:sldId id="398" r:id="rId43"/>
    <p:sldId id="399" r:id="rId44"/>
    <p:sldId id="400" r:id="rId45"/>
    <p:sldId id="401" r:id="rId46"/>
    <p:sldId id="402" r:id="rId47"/>
    <p:sldId id="403" r:id="rId48"/>
    <p:sldId id="404" r:id="rId49"/>
    <p:sldId id="405" r:id="rId50"/>
    <p:sldId id="406" r:id="rId51"/>
    <p:sldId id="407" r:id="rId52"/>
    <p:sldId id="408" r:id="rId53"/>
    <p:sldId id="409" r:id="rId54"/>
    <p:sldId id="410" r:id="rId55"/>
    <p:sldId id="411" r:id="rId56"/>
    <p:sldId id="412" r:id="rId57"/>
    <p:sldId id="413" r:id="rId58"/>
    <p:sldId id="414" r:id="rId59"/>
    <p:sldId id="415" r:id="rId60"/>
    <p:sldId id="416" r:id="rId61"/>
    <p:sldId id="417" r:id="rId62"/>
    <p:sldId id="418" r:id="rId63"/>
    <p:sldId id="419" r:id="rId64"/>
    <p:sldId id="420" r:id="rId65"/>
    <p:sldId id="421" r:id="rId66"/>
    <p:sldId id="422" r:id="rId67"/>
    <p:sldId id="423" r:id="rId68"/>
    <p:sldId id="424" r:id="rId69"/>
    <p:sldId id="425" r:id="rId70"/>
    <p:sldId id="426" r:id="rId71"/>
    <p:sldId id="427" r:id="rId72"/>
    <p:sldId id="428" r:id="rId73"/>
    <p:sldId id="429" r:id="rId74"/>
    <p:sldId id="430" r:id="rId75"/>
    <p:sldId id="431" r:id="rId76"/>
    <p:sldId id="432" r:id="rId77"/>
    <p:sldId id="433" r:id="rId78"/>
    <p:sldId id="434" r:id="rId79"/>
    <p:sldId id="435" r:id="rId80"/>
    <p:sldId id="436" r:id="rId81"/>
    <p:sldId id="437" r:id="rId82"/>
    <p:sldId id="438" r:id="rId83"/>
    <p:sldId id="439" r:id="rId84"/>
    <p:sldId id="440" r:id="rId85"/>
    <p:sldId id="441" r:id="rId86"/>
    <p:sldId id="442" r:id="rId87"/>
    <p:sldId id="443" r:id="rId88"/>
    <p:sldId id="444" r:id="rId89"/>
    <p:sldId id="445" r:id="rId90"/>
    <p:sldId id="446" r:id="rId91"/>
    <p:sldId id="447" r:id="rId92"/>
    <p:sldId id="448" r:id="rId93"/>
    <p:sldId id="449" r:id="rId94"/>
    <p:sldId id="450" r:id="rId95"/>
    <p:sldId id="451" r:id="rId96"/>
    <p:sldId id="452" r:id="rId97"/>
    <p:sldId id="453" r:id="rId98"/>
    <p:sldId id="454" r:id="rId99"/>
    <p:sldId id="455" r:id="rId100"/>
    <p:sldId id="456" r:id="rId101"/>
    <p:sldId id="457" r:id="rId102"/>
    <p:sldId id="458" r:id="rId103"/>
    <p:sldId id="459" r:id="rId104"/>
    <p:sldId id="460" r:id="rId105"/>
    <p:sldId id="461" r:id="rId106"/>
    <p:sldId id="462" r:id="rId107"/>
    <p:sldId id="463" r:id="rId108"/>
    <p:sldId id="464" r:id="rId109"/>
    <p:sldId id="465" r:id="rId110"/>
    <p:sldId id="466" r:id="rId111"/>
    <p:sldId id="467" r:id="rId112"/>
    <p:sldId id="468" r:id="rId113"/>
    <p:sldId id="469" r:id="rId114"/>
    <p:sldId id="470"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560"/>
    <a:srgbClr val="DE6223"/>
    <a:srgbClr val="009BC9"/>
    <a:srgbClr val="65B034"/>
    <a:srgbClr val="737A7C"/>
    <a:srgbClr val="7BBF31"/>
    <a:srgbClr val="E75E17"/>
    <a:srgbClr val="EE9546"/>
    <a:srgbClr val="8CC6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88588" autoAdjust="0"/>
  </p:normalViewPr>
  <p:slideViewPr>
    <p:cSldViewPr snapToGrid="0" snapToObjects="1">
      <p:cViewPr>
        <p:scale>
          <a:sx n="100" d="100"/>
          <a:sy n="100" d="100"/>
        </p:scale>
        <p:origin x="-1344"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120" Type="http://schemas.openxmlformats.org/officeDocument/2006/relationships/slide" Target="slides/slide111.xml"/><Relationship Id="rId121" Type="http://schemas.openxmlformats.org/officeDocument/2006/relationships/slide" Target="slides/slide112.xml"/><Relationship Id="rId122" Type="http://schemas.openxmlformats.org/officeDocument/2006/relationships/slide" Target="slides/slide113.xml"/><Relationship Id="rId123" Type="http://schemas.openxmlformats.org/officeDocument/2006/relationships/slide" Target="slides/slide114.xml"/><Relationship Id="rId124" Type="http://schemas.openxmlformats.org/officeDocument/2006/relationships/slide" Target="slides/slide115.xml"/><Relationship Id="rId125" Type="http://schemas.openxmlformats.org/officeDocument/2006/relationships/slide" Target="slides/slide116.xml"/><Relationship Id="rId126" Type="http://schemas.openxmlformats.org/officeDocument/2006/relationships/slide" Target="slides/slide117.xml"/><Relationship Id="rId127" Type="http://schemas.openxmlformats.org/officeDocument/2006/relationships/slide" Target="slides/slide118.xml"/><Relationship Id="rId128" Type="http://schemas.openxmlformats.org/officeDocument/2006/relationships/slide" Target="slides/slide119.xml"/><Relationship Id="rId129" Type="http://schemas.openxmlformats.org/officeDocument/2006/relationships/slide" Target="slides/slide12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101" Type="http://schemas.openxmlformats.org/officeDocument/2006/relationships/slide" Target="slides/slide92.xml"/><Relationship Id="rId102" Type="http://schemas.openxmlformats.org/officeDocument/2006/relationships/slide" Target="slides/slide93.xml"/><Relationship Id="rId103" Type="http://schemas.openxmlformats.org/officeDocument/2006/relationships/slide" Target="slides/slide94.xml"/><Relationship Id="rId104" Type="http://schemas.openxmlformats.org/officeDocument/2006/relationships/slide" Target="slides/slide95.xml"/><Relationship Id="rId105" Type="http://schemas.openxmlformats.org/officeDocument/2006/relationships/slide" Target="slides/slide96.xml"/><Relationship Id="rId106" Type="http://schemas.openxmlformats.org/officeDocument/2006/relationships/slide" Target="slides/slide97.xml"/><Relationship Id="rId107" Type="http://schemas.openxmlformats.org/officeDocument/2006/relationships/slide" Target="slides/slide98.xml"/><Relationship Id="rId108" Type="http://schemas.openxmlformats.org/officeDocument/2006/relationships/slide" Target="slides/slide99.xml"/><Relationship Id="rId109" Type="http://schemas.openxmlformats.org/officeDocument/2006/relationships/slide" Target="slides/slide100.xml"/><Relationship Id="rId97" Type="http://schemas.openxmlformats.org/officeDocument/2006/relationships/slide" Target="slides/slide88.xml"/><Relationship Id="rId98" Type="http://schemas.openxmlformats.org/officeDocument/2006/relationships/slide" Target="slides/slide89.xml"/><Relationship Id="rId99" Type="http://schemas.openxmlformats.org/officeDocument/2006/relationships/slide" Target="slides/slide90.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00" Type="http://schemas.openxmlformats.org/officeDocument/2006/relationships/slide" Target="slides/slide91.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30" Type="http://schemas.openxmlformats.org/officeDocument/2006/relationships/slide" Target="slides/slide121.xml"/><Relationship Id="rId131" Type="http://schemas.openxmlformats.org/officeDocument/2006/relationships/notesMaster" Target="notesMasters/notesMaster1.xml"/><Relationship Id="rId132" Type="http://schemas.openxmlformats.org/officeDocument/2006/relationships/handoutMaster" Target="handoutMasters/handoutMaster1.xml"/><Relationship Id="rId133" Type="http://schemas.openxmlformats.org/officeDocument/2006/relationships/printerSettings" Target="printerSettings/printerSettings1.bin"/><Relationship Id="rId134" Type="http://schemas.openxmlformats.org/officeDocument/2006/relationships/presProps" Target="presProps.xml"/><Relationship Id="rId135" Type="http://schemas.openxmlformats.org/officeDocument/2006/relationships/viewProps" Target="viewProps.xml"/><Relationship Id="rId136" Type="http://schemas.openxmlformats.org/officeDocument/2006/relationships/theme" Target="theme/theme1.xml"/><Relationship Id="rId13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110" Type="http://schemas.openxmlformats.org/officeDocument/2006/relationships/slide" Target="slides/slide101.xml"/><Relationship Id="rId111" Type="http://schemas.openxmlformats.org/officeDocument/2006/relationships/slide" Target="slides/slide102.xml"/><Relationship Id="rId112" Type="http://schemas.openxmlformats.org/officeDocument/2006/relationships/slide" Target="slides/slide103.xml"/><Relationship Id="rId113" Type="http://schemas.openxmlformats.org/officeDocument/2006/relationships/slide" Target="slides/slide104.xml"/><Relationship Id="rId114" Type="http://schemas.openxmlformats.org/officeDocument/2006/relationships/slide" Target="slides/slide105.xml"/><Relationship Id="rId115" Type="http://schemas.openxmlformats.org/officeDocument/2006/relationships/slide" Target="slides/slide106.xml"/><Relationship Id="rId116" Type="http://schemas.openxmlformats.org/officeDocument/2006/relationships/slide" Target="slides/slide107.xml"/><Relationship Id="rId117" Type="http://schemas.openxmlformats.org/officeDocument/2006/relationships/slide" Target="slides/slide108.xml"/><Relationship Id="rId118" Type="http://schemas.openxmlformats.org/officeDocument/2006/relationships/slide" Target="slides/slide109.xml"/><Relationship Id="rId119" Type="http://schemas.openxmlformats.org/officeDocument/2006/relationships/slide" Target="slides/slide11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frand01\Desktop\Internt\Search\Survey\2011\Data%20Nordic%2020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frand01\Desktop\Internt\Search\Survey\2011\Data%20Nordic%202011.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rashads\Desktop\Think%20Mobile\Mobile%20estimate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Sheet1!$E$4</c:f>
              <c:strCache>
                <c:ptCount val="1"/>
                <c:pt idx="0">
                  <c:v>2011</c:v>
                </c:pt>
              </c:strCache>
            </c:strRef>
          </c:tx>
          <c:invertIfNegative val="0"/>
          <c:dLbls>
            <c:showLegendKey val="0"/>
            <c:showVal val="1"/>
            <c:showCatName val="0"/>
            <c:showSerName val="0"/>
            <c:showPercent val="0"/>
            <c:showBubbleSize val="0"/>
            <c:showLeaderLines val="0"/>
          </c:dLbls>
          <c:cat>
            <c:strRef>
              <c:f>Sheet1!$D$5:$D$13</c:f>
              <c:strCache>
                <c:ptCount val="9"/>
                <c:pt idx="0">
                  <c:v>Radio reklamer</c:v>
                </c:pt>
                <c:pt idx="1">
                  <c:v>Logoer på biler og taxaer</c:v>
                </c:pt>
                <c:pt idx="2">
                  <c:v>Internet banner reklamer</c:v>
                </c:pt>
                <c:pt idx="3">
                  <c:v>Outdoor reklamer som busser</c:v>
                </c:pt>
                <c:pt idx="4">
                  <c:v>Besøg butikker</c:v>
                </c:pt>
                <c:pt idx="5">
                  <c:v>TV reklamer</c:v>
                </c:pt>
                <c:pt idx="6">
                  <c:v>PR eller redaktionelt indhold</c:v>
                </c:pt>
                <c:pt idx="7">
                  <c:v>Annoncer i aviser og magasiner</c:v>
                </c:pt>
                <c:pt idx="8">
                  <c:v>Anbefalinger fra venner m.m.</c:v>
                </c:pt>
              </c:strCache>
            </c:strRef>
          </c:cat>
          <c:val>
            <c:numRef>
              <c:f>Sheet1!$E$5:$E$13</c:f>
              <c:numCache>
                <c:formatCode>###0%</c:formatCode>
                <c:ptCount val="9"/>
                <c:pt idx="0">
                  <c:v>0.11147705917692</c:v>
                </c:pt>
                <c:pt idx="1">
                  <c:v>0.120357463810379</c:v>
                </c:pt>
                <c:pt idx="2">
                  <c:v>0.140252564483029</c:v>
                </c:pt>
                <c:pt idx="3">
                  <c:v>0.148218680964103</c:v>
                </c:pt>
                <c:pt idx="4">
                  <c:v>0.284706663979679</c:v>
                </c:pt>
                <c:pt idx="5">
                  <c:v>0.297452412254055</c:v>
                </c:pt>
                <c:pt idx="6">
                  <c:v>0.335725466696485</c:v>
                </c:pt>
                <c:pt idx="7">
                  <c:v>0.434830492881315</c:v>
                </c:pt>
                <c:pt idx="8">
                  <c:v>0.496248180471339</c:v>
                </c:pt>
              </c:numCache>
            </c:numRef>
          </c:val>
        </c:ser>
        <c:ser>
          <c:idx val="1"/>
          <c:order val="1"/>
          <c:tx>
            <c:strRef>
              <c:f>Sheet1!$F$4</c:f>
              <c:strCache>
                <c:ptCount val="1"/>
                <c:pt idx="0">
                  <c:v>2008</c:v>
                </c:pt>
              </c:strCache>
            </c:strRef>
          </c:tx>
          <c:invertIfNegative val="0"/>
          <c:cat>
            <c:strRef>
              <c:f>Sheet1!$D$5:$D$13</c:f>
              <c:strCache>
                <c:ptCount val="9"/>
                <c:pt idx="0">
                  <c:v>Radio reklamer</c:v>
                </c:pt>
                <c:pt idx="1">
                  <c:v>Logoer på biler og taxaer</c:v>
                </c:pt>
                <c:pt idx="2">
                  <c:v>Internet banner reklamer</c:v>
                </c:pt>
                <c:pt idx="3">
                  <c:v>Outdoor reklamer som busser</c:v>
                </c:pt>
                <c:pt idx="4">
                  <c:v>Besøg butikker</c:v>
                </c:pt>
                <c:pt idx="5">
                  <c:v>TV reklamer</c:v>
                </c:pt>
                <c:pt idx="6">
                  <c:v>PR eller redaktionelt indhold</c:v>
                </c:pt>
                <c:pt idx="7">
                  <c:v>Annoncer i aviser og magasiner</c:v>
                </c:pt>
                <c:pt idx="8">
                  <c:v>Anbefalinger fra venner m.m.</c:v>
                </c:pt>
              </c:strCache>
            </c:strRef>
          </c:cat>
          <c:val>
            <c:numRef>
              <c:f>Sheet1!$F$5:$F$13</c:f>
              <c:numCache>
                <c:formatCode>0%</c:formatCode>
                <c:ptCount val="9"/>
                <c:pt idx="0">
                  <c:v>0.0400000000000001</c:v>
                </c:pt>
                <c:pt idx="1">
                  <c:v>0.0500000000000001</c:v>
                </c:pt>
                <c:pt idx="2">
                  <c:v>0.13</c:v>
                </c:pt>
                <c:pt idx="3">
                  <c:v>0.0800000000000002</c:v>
                </c:pt>
                <c:pt idx="4">
                  <c:v>0.15</c:v>
                </c:pt>
                <c:pt idx="5">
                  <c:v>0.3</c:v>
                </c:pt>
                <c:pt idx="6">
                  <c:v>0.2</c:v>
                </c:pt>
                <c:pt idx="7">
                  <c:v>0.35</c:v>
                </c:pt>
                <c:pt idx="8">
                  <c:v>0.390000000000002</c:v>
                </c:pt>
              </c:numCache>
            </c:numRef>
          </c:val>
        </c:ser>
        <c:dLbls>
          <c:showLegendKey val="0"/>
          <c:showVal val="0"/>
          <c:showCatName val="0"/>
          <c:showSerName val="0"/>
          <c:showPercent val="0"/>
          <c:showBubbleSize val="0"/>
        </c:dLbls>
        <c:gapWidth val="150"/>
        <c:axId val="409290840"/>
        <c:axId val="634097016"/>
      </c:barChart>
      <c:catAx>
        <c:axId val="409290840"/>
        <c:scaling>
          <c:orientation val="minMax"/>
        </c:scaling>
        <c:delete val="0"/>
        <c:axPos val="l"/>
        <c:majorTickMark val="out"/>
        <c:minorTickMark val="none"/>
        <c:tickLblPos val="nextTo"/>
        <c:crossAx val="634097016"/>
        <c:crosses val="autoZero"/>
        <c:auto val="1"/>
        <c:lblAlgn val="ctr"/>
        <c:lblOffset val="100"/>
        <c:noMultiLvlLbl val="0"/>
      </c:catAx>
      <c:valAx>
        <c:axId val="634097016"/>
        <c:scaling>
          <c:orientation val="minMax"/>
        </c:scaling>
        <c:delete val="0"/>
        <c:axPos val="b"/>
        <c:majorGridlines/>
        <c:numFmt formatCode="###0%" sourceLinked="1"/>
        <c:majorTickMark val="out"/>
        <c:minorTickMark val="none"/>
        <c:tickLblPos val="nextTo"/>
        <c:crossAx val="40929084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Sheet1!$E$38</c:f>
              <c:strCache>
                <c:ptCount val="1"/>
                <c:pt idx="0">
                  <c:v>2011</c:v>
                </c:pt>
              </c:strCache>
            </c:strRef>
          </c:tx>
          <c:invertIfNegative val="0"/>
          <c:cat>
            <c:strRef>
              <c:f>Sheet1!$D$39:$D$44</c:f>
              <c:strCache>
                <c:ptCount val="6"/>
                <c:pt idx="0">
                  <c:v>1 ord</c:v>
                </c:pt>
                <c:pt idx="1">
                  <c:v>2 ord</c:v>
                </c:pt>
                <c:pt idx="2">
                  <c:v>3 ord</c:v>
                </c:pt>
                <c:pt idx="3">
                  <c:v>4 ord</c:v>
                </c:pt>
                <c:pt idx="4">
                  <c:v>Mere end 4 ord</c:v>
                </c:pt>
                <c:pt idx="5">
                  <c:v>Ved ikke</c:v>
                </c:pt>
              </c:strCache>
            </c:strRef>
          </c:cat>
          <c:val>
            <c:numRef>
              <c:f>Sheet1!$E$39:$E$44</c:f>
              <c:numCache>
                <c:formatCode>###0%</c:formatCode>
                <c:ptCount val="6"/>
                <c:pt idx="0">
                  <c:v>0.115933452013015</c:v>
                </c:pt>
                <c:pt idx="1">
                  <c:v>0.38309911683574</c:v>
                </c:pt>
                <c:pt idx="2">
                  <c:v>0.288604960089419</c:v>
                </c:pt>
                <c:pt idx="3">
                  <c:v>0.0868573744768082</c:v>
                </c:pt>
                <c:pt idx="4">
                  <c:v>0.0445578331066026</c:v>
                </c:pt>
                <c:pt idx="5">
                  <c:v>0.080947263478417</c:v>
                </c:pt>
              </c:numCache>
            </c:numRef>
          </c:val>
        </c:ser>
        <c:ser>
          <c:idx val="1"/>
          <c:order val="1"/>
          <c:tx>
            <c:strRef>
              <c:f>Sheet1!$F$38</c:f>
              <c:strCache>
                <c:ptCount val="1"/>
                <c:pt idx="0">
                  <c:v>2009</c:v>
                </c:pt>
              </c:strCache>
            </c:strRef>
          </c:tx>
          <c:invertIfNegative val="0"/>
          <c:cat>
            <c:strRef>
              <c:f>Sheet1!$D$39:$D$44</c:f>
              <c:strCache>
                <c:ptCount val="6"/>
                <c:pt idx="0">
                  <c:v>1 ord</c:v>
                </c:pt>
                <c:pt idx="1">
                  <c:v>2 ord</c:v>
                </c:pt>
                <c:pt idx="2">
                  <c:v>3 ord</c:v>
                </c:pt>
                <c:pt idx="3">
                  <c:v>4 ord</c:v>
                </c:pt>
                <c:pt idx="4">
                  <c:v>Mere end 4 ord</c:v>
                </c:pt>
                <c:pt idx="5">
                  <c:v>Ved ikke</c:v>
                </c:pt>
              </c:strCache>
            </c:strRef>
          </c:cat>
          <c:val>
            <c:numRef>
              <c:f>Sheet1!$F$39:$F$44</c:f>
              <c:numCache>
                <c:formatCode>###0%</c:formatCode>
                <c:ptCount val="6"/>
                <c:pt idx="0">
                  <c:v>0.172599751196524</c:v>
                </c:pt>
                <c:pt idx="1">
                  <c:v>0.463143538809368</c:v>
                </c:pt>
                <c:pt idx="2">
                  <c:v>0.223884777857004</c:v>
                </c:pt>
                <c:pt idx="3">
                  <c:v>0.0173739392097949</c:v>
                </c:pt>
                <c:pt idx="4">
                  <c:v>0.0312077762057608</c:v>
                </c:pt>
                <c:pt idx="5">
                  <c:v>0.0917902167215463</c:v>
                </c:pt>
              </c:numCache>
            </c:numRef>
          </c:val>
        </c:ser>
        <c:dLbls>
          <c:showLegendKey val="0"/>
          <c:showVal val="0"/>
          <c:showCatName val="0"/>
          <c:showSerName val="0"/>
          <c:showPercent val="0"/>
          <c:showBubbleSize val="0"/>
        </c:dLbls>
        <c:gapWidth val="150"/>
        <c:axId val="1260088"/>
        <c:axId val="391026104"/>
      </c:barChart>
      <c:catAx>
        <c:axId val="1260088"/>
        <c:scaling>
          <c:orientation val="minMax"/>
        </c:scaling>
        <c:delete val="0"/>
        <c:axPos val="l"/>
        <c:majorTickMark val="out"/>
        <c:minorTickMark val="none"/>
        <c:tickLblPos val="nextTo"/>
        <c:txPr>
          <a:bodyPr/>
          <a:lstStyle/>
          <a:p>
            <a:pPr>
              <a:defRPr lang="en-GB"/>
            </a:pPr>
            <a:endParaRPr lang="da-DK"/>
          </a:p>
        </c:txPr>
        <c:crossAx val="391026104"/>
        <c:crosses val="autoZero"/>
        <c:auto val="1"/>
        <c:lblAlgn val="ctr"/>
        <c:lblOffset val="100"/>
        <c:noMultiLvlLbl val="0"/>
      </c:catAx>
      <c:valAx>
        <c:axId val="391026104"/>
        <c:scaling>
          <c:orientation val="minMax"/>
        </c:scaling>
        <c:delete val="0"/>
        <c:axPos val="b"/>
        <c:majorGridlines/>
        <c:numFmt formatCode="###0%" sourceLinked="1"/>
        <c:majorTickMark val="out"/>
        <c:minorTickMark val="none"/>
        <c:tickLblPos val="nextTo"/>
        <c:txPr>
          <a:bodyPr/>
          <a:lstStyle/>
          <a:p>
            <a:pPr>
              <a:defRPr lang="en-GB"/>
            </a:pPr>
            <a:endParaRPr lang="da-DK"/>
          </a:p>
        </c:txPr>
        <c:crossAx val="1260088"/>
        <c:crosses val="autoZero"/>
        <c:crossBetween val="between"/>
      </c:valAx>
    </c:plotArea>
    <c:legend>
      <c:legendPos val="r"/>
      <c:layout/>
      <c:overlay val="0"/>
      <c:txPr>
        <a:bodyPr/>
        <a:lstStyle/>
        <a:p>
          <a:pPr>
            <a:defRPr lang="en-GB"/>
          </a:pPr>
          <a:endParaRPr lang="da-DK"/>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500139170213187"/>
          <c:y val="0.101031810237047"/>
          <c:w val="0.942803571329489"/>
          <c:h val="0.769177602799653"/>
        </c:manualLayout>
      </c:layout>
      <c:lineChart>
        <c:grouping val="standard"/>
        <c:varyColors val="0"/>
        <c:ser>
          <c:idx val="0"/>
          <c:order val="0"/>
          <c:tx>
            <c:strRef>
              <c:f>'50 Million Users'!$D$54</c:f>
              <c:strCache>
                <c:ptCount val="1"/>
                <c:pt idx="0">
                  <c:v>iPhone</c:v>
                </c:pt>
              </c:strCache>
            </c:strRef>
          </c:tx>
          <c:spPr>
            <a:ln w="44450">
              <a:solidFill>
                <a:srgbClr val="FFC000"/>
              </a:solidFill>
            </a:ln>
          </c:spPr>
          <c:marker>
            <c:symbol val="none"/>
          </c:marker>
          <c:cat>
            <c:numRef>
              <c:f>'50 Million Users'!$C$55:$C$93</c:f>
              <c:numCache>
                <c:formatCode>General</c:formatCode>
                <c:ptCount val="39"/>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numCache>
            </c:numRef>
          </c:cat>
          <c:val>
            <c:numRef>
              <c:f>'50 Million Users'!$D$55:$D$93</c:f>
              <c:numCache>
                <c:formatCode>General</c:formatCode>
                <c:ptCount val="39"/>
                <c:pt idx="0">
                  <c:v>0.0</c:v>
                </c:pt>
                <c:pt idx="1">
                  <c:v>4.0</c:v>
                </c:pt>
                <c:pt idx="2">
                  <c:v>19.8</c:v>
                </c:pt>
                <c:pt idx="3">
                  <c:v>50.0</c:v>
                </c:pt>
              </c:numCache>
            </c:numRef>
          </c:val>
          <c:smooth val="0"/>
        </c:ser>
        <c:ser>
          <c:idx val="1"/>
          <c:order val="1"/>
          <c:tx>
            <c:strRef>
              <c:f>'50 Million Users'!$E$54</c:f>
              <c:strCache>
                <c:ptCount val="1"/>
                <c:pt idx="0">
                  <c:v>Internet</c:v>
                </c:pt>
              </c:strCache>
            </c:strRef>
          </c:tx>
          <c:spPr>
            <a:ln w="44450">
              <a:solidFill>
                <a:srgbClr val="92D050"/>
              </a:solidFill>
            </a:ln>
          </c:spPr>
          <c:marker>
            <c:symbol val="none"/>
          </c:marker>
          <c:cat>
            <c:numRef>
              <c:f>'50 Million Users'!$C$55:$C$93</c:f>
              <c:numCache>
                <c:formatCode>General</c:formatCode>
                <c:ptCount val="39"/>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numCache>
            </c:numRef>
          </c:cat>
          <c:val>
            <c:numRef>
              <c:f>'50 Million Users'!$E$55:$E$93</c:f>
              <c:numCache>
                <c:formatCode>General</c:formatCode>
                <c:ptCount val="39"/>
                <c:pt idx="0">
                  <c:v>0.0</c:v>
                </c:pt>
                <c:pt idx="1">
                  <c:v>2.0</c:v>
                </c:pt>
                <c:pt idx="2">
                  <c:v>8.0</c:v>
                </c:pt>
                <c:pt idx="3">
                  <c:v>17.0</c:v>
                </c:pt>
                <c:pt idx="4">
                  <c:v>50.0</c:v>
                </c:pt>
              </c:numCache>
            </c:numRef>
          </c:val>
          <c:smooth val="0"/>
        </c:ser>
        <c:ser>
          <c:idx val="2"/>
          <c:order val="2"/>
          <c:tx>
            <c:strRef>
              <c:f>'50 Million Users'!$F$54</c:f>
              <c:strCache>
                <c:ptCount val="1"/>
                <c:pt idx="0">
                  <c:v>TV</c:v>
                </c:pt>
              </c:strCache>
            </c:strRef>
          </c:tx>
          <c:spPr>
            <a:ln w="44450">
              <a:solidFill>
                <a:srgbClr val="00B0F0"/>
              </a:solidFill>
            </a:ln>
          </c:spPr>
          <c:marker>
            <c:symbol val="none"/>
          </c:marker>
          <c:cat>
            <c:numRef>
              <c:f>'50 Million Users'!$C$55:$C$93</c:f>
              <c:numCache>
                <c:formatCode>General</c:formatCode>
                <c:ptCount val="39"/>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numCache>
            </c:numRef>
          </c:cat>
          <c:val>
            <c:numRef>
              <c:f>'50 Million Users'!$F$55:$F$93</c:f>
              <c:numCache>
                <c:formatCode>General</c:formatCode>
                <c:ptCount val="39"/>
                <c:pt idx="0">
                  <c:v>0.0</c:v>
                </c:pt>
                <c:pt idx="1">
                  <c:v>0.5</c:v>
                </c:pt>
                <c:pt idx="2">
                  <c:v>1.0</c:v>
                </c:pt>
                <c:pt idx="3">
                  <c:v>1.5</c:v>
                </c:pt>
                <c:pt idx="4">
                  <c:v>3.0</c:v>
                </c:pt>
                <c:pt idx="5">
                  <c:v>6.0</c:v>
                </c:pt>
                <c:pt idx="6">
                  <c:v>10.0</c:v>
                </c:pt>
                <c:pt idx="7">
                  <c:v>14.0</c:v>
                </c:pt>
                <c:pt idx="8">
                  <c:v>19.0</c:v>
                </c:pt>
                <c:pt idx="9">
                  <c:v>25.0</c:v>
                </c:pt>
                <c:pt idx="10">
                  <c:v>31.0</c:v>
                </c:pt>
                <c:pt idx="11">
                  <c:v>36.0</c:v>
                </c:pt>
                <c:pt idx="12">
                  <c:v>42.0</c:v>
                </c:pt>
                <c:pt idx="13">
                  <c:v>50.0</c:v>
                </c:pt>
              </c:numCache>
            </c:numRef>
          </c:val>
          <c:smooth val="0"/>
        </c:ser>
        <c:ser>
          <c:idx val="3"/>
          <c:order val="3"/>
          <c:tx>
            <c:strRef>
              <c:f>'50 Million Users'!$G$54</c:f>
              <c:strCache>
                <c:ptCount val="1"/>
                <c:pt idx="0">
                  <c:v>Radio</c:v>
                </c:pt>
              </c:strCache>
            </c:strRef>
          </c:tx>
          <c:spPr>
            <a:ln w="44450">
              <a:solidFill>
                <a:prstClr val="white">
                  <a:lumMod val="85000"/>
                </a:prstClr>
              </a:solidFill>
            </a:ln>
          </c:spPr>
          <c:marker>
            <c:symbol val="none"/>
          </c:marker>
          <c:cat>
            <c:numRef>
              <c:f>'50 Million Users'!$C$55:$C$93</c:f>
              <c:numCache>
                <c:formatCode>General</c:formatCode>
                <c:ptCount val="39"/>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numCache>
            </c:numRef>
          </c:cat>
          <c:val>
            <c:numRef>
              <c:f>'50 Million Users'!$G$55:$G$93</c:f>
              <c:numCache>
                <c:formatCode>General</c:formatCode>
                <c:ptCount val="39"/>
                <c:pt idx="0">
                  <c:v>0.0</c:v>
                </c:pt>
                <c:pt idx="1">
                  <c:v>0.00500000000000003</c:v>
                </c:pt>
                <c:pt idx="2">
                  <c:v>0.01</c:v>
                </c:pt>
                <c:pt idx="3">
                  <c:v>0.02</c:v>
                </c:pt>
                <c:pt idx="4">
                  <c:v>0.0350000000000002</c:v>
                </c:pt>
                <c:pt idx="5">
                  <c:v>0.0500000000000001</c:v>
                </c:pt>
                <c:pt idx="6">
                  <c:v>0.1</c:v>
                </c:pt>
                <c:pt idx="7">
                  <c:v>0.15</c:v>
                </c:pt>
                <c:pt idx="8">
                  <c:v>0.2</c:v>
                </c:pt>
                <c:pt idx="9">
                  <c:v>0.25</c:v>
                </c:pt>
                <c:pt idx="10">
                  <c:v>0.4</c:v>
                </c:pt>
                <c:pt idx="11">
                  <c:v>0.600000000000003</c:v>
                </c:pt>
                <c:pt idx="12">
                  <c:v>0.9</c:v>
                </c:pt>
                <c:pt idx="13">
                  <c:v>1.0</c:v>
                </c:pt>
                <c:pt idx="14">
                  <c:v>1.3</c:v>
                </c:pt>
                <c:pt idx="15">
                  <c:v>1.700000000000005</c:v>
                </c:pt>
                <c:pt idx="16">
                  <c:v>2.0</c:v>
                </c:pt>
                <c:pt idx="17">
                  <c:v>2.5</c:v>
                </c:pt>
                <c:pt idx="18">
                  <c:v>3.0</c:v>
                </c:pt>
                <c:pt idx="19">
                  <c:v>3.5</c:v>
                </c:pt>
                <c:pt idx="20">
                  <c:v>4.2</c:v>
                </c:pt>
                <c:pt idx="21">
                  <c:v>4.9</c:v>
                </c:pt>
                <c:pt idx="22">
                  <c:v>5.5</c:v>
                </c:pt>
                <c:pt idx="23">
                  <c:v>6.0</c:v>
                </c:pt>
                <c:pt idx="24">
                  <c:v>6.7</c:v>
                </c:pt>
                <c:pt idx="25">
                  <c:v>7.9</c:v>
                </c:pt>
                <c:pt idx="26">
                  <c:v>9.0</c:v>
                </c:pt>
                <c:pt idx="27">
                  <c:v>10.5</c:v>
                </c:pt>
                <c:pt idx="28">
                  <c:v>13.0</c:v>
                </c:pt>
                <c:pt idx="29">
                  <c:v>15.5</c:v>
                </c:pt>
                <c:pt idx="30">
                  <c:v>17.9</c:v>
                </c:pt>
                <c:pt idx="31">
                  <c:v>21.0</c:v>
                </c:pt>
                <c:pt idx="32">
                  <c:v>24.0</c:v>
                </c:pt>
                <c:pt idx="33">
                  <c:v>28.0</c:v>
                </c:pt>
                <c:pt idx="34">
                  <c:v>32.0</c:v>
                </c:pt>
                <c:pt idx="35">
                  <c:v>37.0</c:v>
                </c:pt>
                <c:pt idx="36">
                  <c:v>41.0</c:v>
                </c:pt>
                <c:pt idx="37">
                  <c:v>45.0</c:v>
                </c:pt>
                <c:pt idx="38">
                  <c:v>50.0</c:v>
                </c:pt>
              </c:numCache>
            </c:numRef>
          </c:val>
          <c:smooth val="0"/>
        </c:ser>
        <c:dLbls>
          <c:showLegendKey val="0"/>
          <c:showVal val="0"/>
          <c:showCatName val="0"/>
          <c:showSerName val="0"/>
          <c:showPercent val="0"/>
          <c:showBubbleSize val="0"/>
        </c:dLbls>
        <c:marker val="1"/>
        <c:smooth val="0"/>
        <c:axId val="595875736"/>
        <c:axId val="595871576"/>
      </c:lineChart>
      <c:catAx>
        <c:axId val="595875736"/>
        <c:scaling>
          <c:orientation val="minMax"/>
        </c:scaling>
        <c:delete val="0"/>
        <c:axPos val="b"/>
        <c:numFmt formatCode="General" sourceLinked="1"/>
        <c:majorTickMark val="out"/>
        <c:minorTickMark val="none"/>
        <c:tickLblPos val="nextTo"/>
        <c:txPr>
          <a:bodyPr/>
          <a:lstStyle/>
          <a:p>
            <a:pPr>
              <a:defRPr sz="1200" b="1">
                <a:solidFill>
                  <a:schemeClr val="bg1"/>
                </a:solidFill>
              </a:defRPr>
            </a:pPr>
            <a:endParaRPr lang="da-DK"/>
          </a:p>
        </c:txPr>
        <c:crossAx val="595871576"/>
        <c:crosses val="autoZero"/>
        <c:auto val="1"/>
        <c:lblAlgn val="ctr"/>
        <c:lblOffset val="100"/>
        <c:noMultiLvlLbl val="0"/>
      </c:catAx>
      <c:valAx>
        <c:axId val="595871576"/>
        <c:scaling>
          <c:orientation val="minMax"/>
          <c:max val="50.0"/>
        </c:scaling>
        <c:delete val="0"/>
        <c:axPos val="l"/>
        <c:numFmt formatCode="General" sourceLinked="1"/>
        <c:majorTickMark val="out"/>
        <c:minorTickMark val="none"/>
        <c:tickLblPos val="nextTo"/>
        <c:txPr>
          <a:bodyPr/>
          <a:lstStyle/>
          <a:p>
            <a:pPr>
              <a:defRPr sz="1400" b="1">
                <a:solidFill>
                  <a:schemeClr val="bg1"/>
                </a:solidFill>
              </a:defRPr>
            </a:pPr>
            <a:endParaRPr lang="da-DK"/>
          </a:p>
        </c:txPr>
        <c:crossAx val="595875736"/>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B77F8A-CD8D-47BC-85BE-948CCC94B996}" type="doc">
      <dgm:prSet loTypeId="urn:microsoft.com/office/officeart/2005/8/layout/venn1" loCatId="relationship" qsTypeId="urn:microsoft.com/office/officeart/2005/8/quickstyle/simple1" qsCatId="simple" csTypeId="urn:microsoft.com/office/officeart/2005/8/colors/accent1_2" csCatId="accent1" phldr="1"/>
      <dgm:spPr/>
    </dgm:pt>
    <dgm:pt modelId="{F0DDFF71-ED33-4749-A5D5-DE13DA5D5032}">
      <dgm:prSet phldrT="[Text]" custT="1"/>
      <dgm:spPr/>
      <dgm:t>
        <a:bodyPr/>
        <a:lstStyle/>
        <a:p>
          <a:r>
            <a:rPr lang="da-DK" sz="3200" dirty="0" smtClean="0">
              <a:latin typeface="Corbel" pitchFamily="34" charset="0"/>
            </a:rPr>
            <a:t>Platform</a:t>
          </a:r>
        </a:p>
      </dgm:t>
    </dgm:pt>
    <dgm:pt modelId="{17327059-242D-4B7C-8FCA-F85D8EA0AB2C}" type="parTrans" cxnId="{6C6402FB-519B-4E52-B77E-F180E040DF93}">
      <dgm:prSet/>
      <dgm:spPr/>
      <dgm:t>
        <a:bodyPr/>
        <a:lstStyle/>
        <a:p>
          <a:endParaRPr lang="da-DK"/>
        </a:p>
      </dgm:t>
    </dgm:pt>
    <dgm:pt modelId="{F9DBB597-AD52-482B-AEF6-386D32F24C66}" type="sibTrans" cxnId="{6C6402FB-519B-4E52-B77E-F180E040DF93}">
      <dgm:prSet/>
      <dgm:spPr/>
      <dgm:t>
        <a:bodyPr/>
        <a:lstStyle/>
        <a:p>
          <a:endParaRPr lang="da-DK"/>
        </a:p>
      </dgm:t>
    </dgm:pt>
    <dgm:pt modelId="{0233B7E2-386C-46BF-9208-A245EA702E7F}">
      <dgm:prSet phldrT="[Text]" custT="1"/>
      <dgm:spPr/>
      <dgm:t>
        <a:bodyPr/>
        <a:lstStyle/>
        <a:p>
          <a:r>
            <a:rPr lang="da-DK" sz="3200" dirty="0" smtClean="0">
              <a:latin typeface="Corbel" pitchFamily="34" charset="0"/>
            </a:rPr>
            <a:t>Links</a:t>
          </a:r>
        </a:p>
      </dgm:t>
    </dgm:pt>
    <dgm:pt modelId="{77BE078C-1FB6-42B0-984A-84DBAED6017B}" type="parTrans" cxnId="{D1D9CFC7-4B55-4A38-98C9-BA306C36C2F6}">
      <dgm:prSet/>
      <dgm:spPr/>
      <dgm:t>
        <a:bodyPr/>
        <a:lstStyle/>
        <a:p>
          <a:endParaRPr lang="da-DK"/>
        </a:p>
      </dgm:t>
    </dgm:pt>
    <dgm:pt modelId="{BC2010B9-12F3-4EC3-81AA-90F7648F7816}" type="sibTrans" cxnId="{D1D9CFC7-4B55-4A38-98C9-BA306C36C2F6}">
      <dgm:prSet/>
      <dgm:spPr/>
      <dgm:t>
        <a:bodyPr/>
        <a:lstStyle/>
        <a:p>
          <a:endParaRPr lang="da-DK"/>
        </a:p>
      </dgm:t>
    </dgm:pt>
    <dgm:pt modelId="{8242EE00-184A-405E-B5E1-9AA3A074400B}">
      <dgm:prSet phldrT="[Text]" custT="1"/>
      <dgm:spPr/>
      <dgm:t>
        <a:bodyPr/>
        <a:lstStyle/>
        <a:p>
          <a:r>
            <a:rPr lang="da-DK" sz="3200" dirty="0" smtClean="0">
              <a:latin typeface="Corbel" pitchFamily="34" charset="0"/>
            </a:rPr>
            <a:t>Indhold</a:t>
          </a:r>
        </a:p>
      </dgm:t>
    </dgm:pt>
    <dgm:pt modelId="{70B595FF-5E4C-486D-9D11-1DCC5374DA17}" type="parTrans" cxnId="{6918F2B0-E49B-430D-B68C-5EA5FC025EB5}">
      <dgm:prSet/>
      <dgm:spPr/>
      <dgm:t>
        <a:bodyPr/>
        <a:lstStyle/>
        <a:p>
          <a:endParaRPr lang="da-DK"/>
        </a:p>
      </dgm:t>
    </dgm:pt>
    <dgm:pt modelId="{56C347CF-CD73-4AC7-BB26-3B7B7C8F85E4}" type="sibTrans" cxnId="{6918F2B0-E49B-430D-B68C-5EA5FC025EB5}">
      <dgm:prSet/>
      <dgm:spPr/>
      <dgm:t>
        <a:bodyPr/>
        <a:lstStyle/>
        <a:p>
          <a:endParaRPr lang="da-DK"/>
        </a:p>
      </dgm:t>
    </dgm:pt>
    <dgm:pt modelId="{5EC3E0B5-D36D-4136-82BA-65674B8E0529}" type="pres">
      <dgm:prSet presAssocID="{B4B77F8A-CD8D-47BC-85BE-948CCC94B996}" presName="compositeShape" presStyleCnt="0">
        <dgm:presLayoutVars>
          <dgm:chMax val="7"/>
          <dgm:dir/>
          <dgm:resizeHandles val="exact"/>
        </dgm:presLayoutVars>
      </dgm:prSet>
      <dgm:spPr/>
    </dgm:pt>
    <dgm:pt modelId="{C8AD6B57-E927-4DB1-A8DC-C16B8203689B}" type="pres">
      <dgm:prSet presAssocID="{F0DDFF71-ED33-4749-A5D5-DE13DA5D5032}" presName="circ1" presStyleLbl="vennNode1" presStyleIdx="0" presStyleCnt="3"/>
      <dgm:spPr/>
      <dgm:t>
        <a:bodyPr/>
        <a:lstStyle/>
        <a:p>
          <a:endParaRPr lang="da-DK"/>
        </a:p>
      </dgm:t>
    </dgm:pt>
    <dgm:pt modelId="{7434C0B0-609A-464F-B264-14476F6AAEBA}" type="pres">
      <dgm:prSet presAssocID="{F0DDFF71-ED33-4749-A5D5-DE13DA5D5032}" presName="circ1Tx" presStyleLbl="revTx" presStyleIdx="0" presStyleCnt="0">
        <dgm:presLayoutVars>
          <dgm:chMax val="0"/>
          <dgm:chPref val="0"/>
          <dgm:bulletEnabled val="1"/>
        </dgm:presLayoutVars>
      </dgm:prSet>
      <dgm:spPr/>
      <dgm:t>
        <a:bodyPr/>
        <a:lstStyle/>
        <a:p>
          <a:endParaRPr lang="da-DK"/>
        </a:p>
      </dgm:t>
    </dgm:pt>
    <dgm:pt modelId="{2A7FD96E-DA32-497E-8037-D4F84EA72157}" type="pres">
      <dgm:prSet presAssocID="{0233B7E2-386C-46BF-9208-A245EA702E7F}" presName="circ2" presStyleLbl="vennNode1" presStyleIdx="1" presStyleCnt="3"/>
      <dgm:spPr/>
      <dgm:t>
        <a:bodyPr/>
        <a:lstStyle/>
        <a:p>
          <a:endParaRPr lang="da-DK"/>
        </a:p>
      </dgm:t>
    </dgm:pt>
    <dgm:pt modelId="{81C4A6CB-29FD-4992-9626-29FCF81D1F7C}" type="pres">
      <dgm:prSet presAssocID="{0233B7E2-386C-46BF-9208-A245EA702E7F}" presName="circ2Tx" presStyleLbl="revTx" presStyleIdx="0" presStyleCnt="0">
        <dgm:presLayoutVars>
          <dgm:chMax val="0"/>
          <dgm:chPref val="0"/>
          <dgm:bulletEnabled val="1"/>
        </dgm:presLayoutVars>
      </dgm:prSet>
      <dgm:spPr/>
      <dgm:t>
        <a:bodyPr/>
        <a:lstStyle/>
        <a:p>
          <a:endParaRPr lang="da-DK"/>
        </a:p>
      </dgm:t>
    </dgm:pt>
    <dgm:pt modelId="{2A5DC289-CA44-449D-8759-AADA007F69EC}" type="pres">
      <dgm:prSet presAssocID="{8242EE00-184A-405E-B5E1-9AA3A074400B}" presName="circ3" presStyleLbl="vennNode1" presStyleIdx="2" presStyleCnt="3"/>
      <dgm:spPr/>
      <dgm:t>
        <a:bodyPr/>
        <a:lstStyle/>
        <a:p>
          <a:endParaRPr lang="da-DK"/>
        </a:p>
      </dgm:t>
    </dgm:pt>
    <dgm:pt modelId="{5FA6653E-DE44-467B-BB22-7B99EFD21C9C}" type="pres">
      <dgm:prSet presAssocID="{8242EE00-184A-405E-B5E1-9AA3A074400B}" presName="circ3Tx" presStyleLbl="revTx" presStyleIdx="0" presStyleCnt="0">
        <dgm:presLayoutVars>
          <dgm:chMax val="0"/>
          <dgm:chPref val="0"/>
          <dgm:bulletEnabled val="1"/>
        </dgm:presLayoutVars>
      </dgm:prSet>
      <dgm:spPr/>
      <dgm:t>
        <a:bodyPr/>
        <a:lstStyle/>
        <a:p>
          <a:endParaRPr lang="da-DK"/>
        </a:p>
      </dgm:t>
    </dgm:pt>
  </dgm:ptLst>
  <dgm:cxnLst>
    <dgm:cxn modelId="{7DB0389B-1811-4770-897F-F0358372A437}" type="presOf" srcId="{B4B77F8A-CD8D-47BC-85BE-948CCC94B996}" destId="{5EC3E0B5-D36D-4136-82BA-65674B8E0529}" srcOrd="0" destOrd="0" presId="urn:microsoft.com/office/officeart/2005/8/layout/venn1"/>
    <dgm:cxn modelId="{D1D9CFC7-4B55-4A38-98C9-BA306C36C2F6}" srcId="{B4B77F8A-CD8D-47BC-85BE-948CCC94B996}" destId="{0233B7E2-386C-46BF-9208-A245EA702E7F}" srcOrd="1" destOrd="0" parTransId="{77BE078C-1FB6-42B0-984A-84DBAED6017B}" sibTransId="{BC2010B9-12F3-4EC3-81AA-90F7648F7816}"/>
    <dgm:cxn modelId="{C5B70761-030A-4007-9B2B-08EEF5EF3BD8}" type="presOf" srcId="{8242EE00-184A-405E-B5E1-9AA3A074400B}" destId="{2A5DC289-CA44-449D-8759-AADA007F69EC}" srcOrd="0" destOrd="0" presId="urn:microsoft.com/office/officeart/2005/8/layout/venn1"/>
    <dgm:cxn modelId="{6918F2B0-E49B-430D-B68C-5EA5FC025EB5}" srcId="{B4B77F8A-CD8D-47BC-85BE-948CCC94B996}" destId="{8242EE00-184A-405E-B5E1-9AA3A074400B}" srcOrd="2" destOrd="0" parTransId="{70B595FF-5E4C-486D-9D11-1DCC5374DA17}" sibTransId="{56C347CF-CD73-4AC7-BB26-3B7B7C8F85E4}"/>
    <dgm:cxn modelId="{00EB246C-43B9-48B4-9FC7-9EAB0AD24D5A}" type="presOf" srcId="{0233B7E2-386C-46BF-9208-A245EA702E7F}" destId="{2A7FD96E-DA32-497E-8037-D4F84EA72157}" srcOrd="0" destOrd="0" presId="urn:microsoft.com/office/officeart/2005/8/layout/venn1"/>
    <dgm:cxn modelId="{2A46E84E-3278-4F86-B8E0-78DAEB28743D}" type="presOf" srcId="{8242EE00-184A-405E-B5E1-9AA3A074400B}" destId="{5FA6653E-DE44-467B-BB22-7B99EFD21C9C}" srcOrd="1" destOrd="0" presId="urn:microsoft.com/office/officeart/2005/8/layout/venn1"/>
    <dgm:cxn modelId="{4EA0591C-3F68-4CC4-A6B6-DB3F703F9D54}" type="presOf" srcId="{F0DDFF71-ED33-4749-A5D5-DE13DA5D5032}" destId="{7434C0B0-609A-464F-B264-14476F6AAEBA}" srcOrd="1" destOrd="0" presId="urn:microsoft.com/office/officeart/2005/8/layout/venn1"/>
    <dgm:cxn modelId="{C59DAF03-8C83-4EEA-A43A-4C6A71F4B21D}" type="presOf" srcId="{0233B7E2-386C-46BF-9208-A245EA702E7F}" destId="{81C4A6CB-29FD-4992-9626-29FCF81D1F7C}" srcOrd="1" destOrd="0" presId="urn:microsoft.com/office/officeart/2005/8/layout/venn1"/>
    <dgm:cxn modelId="{4B7B199B-0165-4CCC-867F-8703A330EEA8}" type="presOf" srcId="{F0DDFF71-ED33-4749-A5D5-DE13DA5D5032}" destId="{C8AD6B57-E927-4DB1-A8DC-C16B8203689B}" srcOrd="0" destOrd="0" presId="urn:microsoft.com/office/officeart/2005/8/layout/venn1"/>
    <dgm:cxn modelId="{6C6402FB-519B-4E52-B77E-F180E040DF93}" srcId="{B4B77F8A-CD8D-47BC-85BE-948CCC94B996}" destId="{F0DDFF71-ED33-4749-A5D5-DE13DA5D5032}" srcOrd="0" destOrd="0" parTransId="{17327059-242D-4B7C-8FCA-F85D8EA0AB2C}" sibTransId="{F9DBB597-AD52-482B-AEF6-386D32F24C66}"/>
    <dgm:cxn modelId="{E49DE4E4-0EDB-49BB-8860-E19ADA5FBCDD}" type="presParOf" srcId="{5EC3E0B5-D36D-4136-82BA-65674B8E0529}" destId="{C8AD6B57-E927-4DB1-A8DC-C16B8203689B}" srcOrd="0" destOrd="0" presId="urn:microsoft.com/office/officeart/2005/8/layout/venn1"/>
    <dgm:cxn modelId="{5AC6F6A8-C126-428A-B31F-E9727BFC3DC3}" type="presParOf" srcId="{5EC3E0B5-D36D-4136-82BA-65674B8E0529}" destId="{7434C0B0-609A-464F-B264-14476F6AAEBA}" srcOrd="1" destOrd="0" presId="urn:microsoft.com/office/officeart/2005/8/layout/venn1"/>
    <dgm:cxn modelId="{5967DD64-14E4-4DAB-805A-B24EF365CA5F}" type="presParOf" srcId="{5EC3E0B5-D36D-4136-82BA-65674B8E0529}" destId="{2A7FD96E-DA32-497E-8037-D4F84EA72157}" srcOrd="2" destOrd="0" presId="urn:microsoft.com/office/officeart/2005/8/layout/venn1"/>
    <dgm:cxn modelId="{44173C3C-9191-4C86-98C3-8B1FD35AD0DB}" type="presParOf" srcId="{5EC3E0B5-D36D-4136-82BA-65674B8E0529}" destId="{81C4A6CB-29FD-4992-9626-29FCF81D1F7C}" srcOrd="3" destOrd="0" presId="urn:microsoft.com/office/officeart/2005/8/layout/venn1"/>
    <dgm:cxn modelId="{B64049E8-93E5-42E5-B5FC-062BDC02BAD3}" type="presParOf" srcId="{5EC3E0B5-D36D-4136-82BA-65674B8E0529}" destId="{2A5DC289-CA44-449D-8759-AADA007F69EC}" srcOrd="4" destOrd="0" presId="urn:microsoft.com/office/officeart/2005/8/layout/venn1"/>
    <dgm:cxn modelId="{C4CDAC77-19AB-4C3D-9674-E0ADE9C1F219}" type="presParOf" srcId="{5EC3E0B5-D36D-4136-82BA-65674B8E0529}" destId="{5FA6653E-DE44-467B-BB22-7B99EFD21C9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D6B57-E927-4DB1-A8DC-C16B8203689B}">
      <dsp:nvSpPr>
        <dsp:cNvPr id="0" name=""/>
        <dsp:cNvSpPr/>
      </dsp:nvSpPr>
      <dsp:spPr>
        <a:xfrm>
          <a:off x="1904999" y="53974"/>
          <a:ext cx="2590800" cy="25908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da-DK" sz="3200" kern="1200" dirty="0" smtClean="0">
              <a:latin typeface="Corbel" pitchFamily="34" charset="0"/>
            </a:rPr>
            <a:t>Platform</a:t>
          </a:r>
        </a:p>
      </dsp:txBody>
      <dsp:txXfrm>
        <a:off x="2250440" y="507365"/>
        <a:ext cx="1899920" cy="1165860"/>
      </dsp:txXfrm>
    </dsp:sp>
    <dsp:sp modelId="{2A7FD96E-DA32-497E-8037-D4F84EA72157}">
      <dsp:nvSpPr>
        <dsp:cNvPr id="0" name=""/>
        <dsp:cNvSpPr/>
      </dsp:nvSpPr>
      <dsp:spPr>
        <a:xfrm>
          <a:off x="2839846" y="1673224"/>
          <a:ext cx="2590800" cy="25908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da-DK" sz="3200" kern="1200" dirty="0" smtClean="0">
              <a:latin typeface="Corbel" pitchFamily="34" charset="0"/>
            </a:rPr>
            <a:t>Links</a:t>
          </a:r>
        </a:p>
      </dsp:txBody>
      <dsp:txXfrm>
        <a:off x="3632200" y="2342515"/>
        <a:ext cx="1554480" cy="1424940"/>
      </dsp:txXfrm>
    </dsp:sp>
    <dsp:sp modelId="{2A5DC289-CA44-449D-8759-AADA007F69EC}">
      <dsp:nvSpPr>
        <dsp:cNvPr id="0" name=""/>
        <dsp:cNvSpPr/>
      </dsp:nvSpPr>
      <dsp:spPr>
        <a:xfrm>
          <a:off x="970152" y="1673224"/>
          <a:ext cx="2590800" cy="25908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da-DK" sz="3200" kern="1200" dirty="0" smtClean="0">
              <a:latin typeface="Corbel" pitchFamily="34" charset="0"/>
            </a:rPr>
            <a:t>Indhold</a:t>
          </a:r>
        </a:p>
      </dsp:txBody>
      <dsp:txXfrm>
        <a:off x="1214120" y="2342515"/>
        <a:ext cx="1554480" cy="142494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4ADAD8-E782-A742-9072-6FBD52F9FB6A}" type="datetimeFigureOut">
              <a:rPr lang="en-US" smtClean="0"/>
              <a:pPr/>
              <a:t>25/10/11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6F34A3-C4BB-CB46-9AC6-8B0AE1B91190}" type="slidenum">
              <a:rPr lang="en-US" smtClean="0"/>
              <a:pPr/>
              <a:t>‹nr.›</a:t>
            </a:fld>
            <a:endParaRPr lang="en-US"/>
          </a:p>
        </p:txBody>
      </p:sp>
    </p:spTree>
    <p:extLst>
      <p:ext uri="{BB962C8B-B14F-4D97-AF65-F5344CB8AC3E}">
        <p14:creationId xmlns:p14="http://schemas.microsoft.com/office/powerpoint/2010/main" val="39115690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E7977-3BF7-AC40-A728-C97C3929725F}" type="datetimeFigureOut">
              <a:rPr lang="en-US" smtClean="0"/>
              <a:pPr/>
              <a:t>25/10/11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3C8654-1B8B-BF46-83D7-5A165A75F565}" type="slidenum">
              <a:rPr lang="en-US" smtClean="0"/>
              <a:pPr/>
              <a:t>‹nr.›</a:t>
            </a:fld>
            <a:endParaRPr lang="en-US"/>
          </a:p>
        </p:txBody>
      </p:sp>
    </p:spTree>
    <p:extLst>
      <p:ext uri="{BB962C8B-B14F-4D97-AF65-F5344CB8AC3E}">
        <p14:creationId xmlns:p14="http://schemas.microsoft.com/office/powerpoint/2010/main" val="11262212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E93C8654-1B8B-BF46-83D7-5A165A75F565}"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IE" dirty="0" smtClean="0"/>
              <a:t>Media</a:t>
            </a:r>
            <a:r>
              <a:rPr lang="en-IE" baseline="0" dirty="0" smtClean="0"/>
              <a:t> has changed </a:t>
            </a:r>
            <a:r>
              <a:rPr lang="en-US" baseline="0" dirty="0" smtClean="0"/>
              <a:t>–</a:t>
            </a:r>
            <a:r>
              <a:rPr lang="en-IE" baseline="0" dirty="0" smtClean="0"/>
              <a:t> it’s fragmented og hvis man skal prøve at sætte ord på hvad Internettet har betydet</a:t>
            </a:r>
            <a:r>
              <a:rPr lang="en-IE" dirty="0" smtClean="0"/>
              <a:t>:</a:t>
            </a:r>
          </a:p>
          <a:p>
            <a:r>
              <a:rPr lang="en-IE" dirty="0" smtClean="0"/>
              <a:t>FAST – the pace of change is relentless and accelerating. Five years ago YT, FB, Twitter barely begun</a:t>
            </a:r>
          </a:p>
          <a:p>
            <a:r>
              <a:rPr lang="en-IE" dirty="0" smtClean="0"/>
              <a:t>ADDRESSABLE – can mass target individuals, bring together interest groups, has scale AND targetting</a:t>
            </a:r>
          </a:p>
          <a:p>
            <a:r>
              <a:rPr lang="en-IE" dirty="0" smtClean="0"/>
              <a:t>SOCIAL – people are publishers, it’s “a vomit of opinion” according to Salman Rushdie</a:t>
            </a:r>
          </a:p>
          <a:p>
            <a:r>
              <a:rPr lang="en-IE" dirty="0" smtClean="0"/>
              <a:t>TWO WAY – aside from the scale and pace, the internet is fundamentally different because it’s two way – consumers can talk back to business. In the past comms for business was about a few trade journalists and a big ad campaign. Now consumers are saying what the hell they like about the brand to each other, cutting you out of the conversation.</a:t>
            </a:r>
          </a:p>
          <a:p>
            <a:endParaRPr lang="en-IE" dirty="0" smtClean="0"/>
          </a:p>
          <a:p>
            <a:r>
              <a:rPr lang="en-IE" dirty="0" smtClean="0"/>
              <a:t>TRANSITION</a:t>
            </a:r>
          </a:p>
          <a:p>
            <a:r>
              <a:rPr lang="en-IE" dirty="0" smtClean="0"/>
              <a:t>Denne</a:t>
            </a:r>
            <a:r>
              <a:rPr lang="en-IE" baseline="0" dirty="0" smtClean="0"/>
              <a:t> accellerede udvikling har vi oplevet på første parket </a:t>
            </a:r>
            <a:r>
              <a:rPr lang="en-US" baseline="0" dirty="0" smtClean="0"/>
              <a:t>I</a:t>
            </a:r>
            <a:r>
              <a:rPr lang="en-IE" baseline="0" dirty="0" smtClean="0"/>
              <a:t> Google</a:t>
            </a:r>
            <a:r>
              <a:rPr lang="en-IE" dirty="0" smtClean="0"/>
              <a:t>?</a:t>
            </a:r>
          </a:p>
          <a:p>
            <a:endParaRPr lang="en-IE" dirty="0" smtClean="0"/>
          </a:p>
        </p:txBody>
      </p:sp>
      <p:sp>
        <p:nvSpPr>
          <p:cNvPr id="4" name="Slide Number Placeholder 3"/>
          <p:cNvSpPr>
            <a:spLocks noGrp="1"/>
          </p:cNvSpPr>
          <p:nvPr>
            <p:ph type="sldNum" sz="quarter" idx="5"/>
          </p:nvPr>
        </p:nvSpPr>
        <p:spPr/>
        <p:txBody>
          <a:bodyPr/>
          <a:lstStyle/>
          <a:p>
            <a:pPr>
              <a:defRPr/>
            </a:pPr>
            <a:fld id="{31DFC5F0-CF9A-5A4B-AFCC-328DC000389D}" type="slidenum">
              <a:rPr lang="en-US" smtClean="0">
                <a:solidFill>
                  <a:srgbClr val="000000"/>
                </a:solidFill>
              </a:rPr>
              <a:pPr>
                <a:defRPr/>
              </a:pPr>
              <a:t>74</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885580" y="8686490"/>
            <a:ext cx="2972421" cy="457512"/>
          </a:xfrm>
          <a:prstGeom prst="rect">
            <a:avLst/>
          </a:prstGeom>
          <a:noFill/>
          <a:ln w="9525">
            <a:noFill/>
            <a:miter lim="800000"/>
            <a:headEnd/>
            <a:tailEnd/>
          </a:ln>
        </p:spPr>
        <p:txBody>
          <a:bodyPr lIns="89725" tIns="44862" rIns="89725" bIns="44862" anchor="b">
            <a:prstTxWarp prst="textNoShape">
              <a:avLst/>
            </a:prstTxWarp>
          </a:bodyPr>
          <a:lstStyle/>
          <a:p>
            <a:pPr algn="r" defTabSz="897301" fontAlgn="base">
              <a:spcBef>
                <a:spcPct val="50000"/>
              </a:spcBef>
              <a:spcAft>
                <a:spcPct val="0"/>
              </a:spcAft>
            </a:pPr>
            <a:fld id="{B03D0BAF-8A13-3C4B-8C1D-55E5D3019956}" type="slidenum">
              <a:rPr lang="en-US" sz="1200">
                <a:solidFill>
                  <a:srgbClr val="000000"/>
                </a:solidFill>
                <a:latin typeface="Times New Roman" charset="0"/>
                <a:ea typeface="ＭＳ Ｐゴシック" charset="-128"/>
                <a:cs typeface="ＭＳ Ｐゴシック" charset="-128"/>
              </a:rPr>
              <a:pPr algn="r" defTabSz="897301" fontAlgn="base">
                <a:spcBef>
                  <a:spcPct val="50000"/>
                </a:spcBef>
                <a:spcAft>
                  <a:spcPct val="0"/>
                </a:spcAft>
              </a:pPr>
              <a:t>75</a:t>
            </a:fld>
            <a:endParaRPr lang="en-US" sz="1200">
              <a:solidFill>
                <a:srgbClr val="000000"/>
              </a:solidFill>
              <a:latin typeface="Times New Roman" charset="0"/>
              <a:ea typeface="ＭＳ Ｐゴシック" charset="-128"/>
              <a:cs typeface="ＭＳ Ｐゴシック" charset="-128"/>
            </a:endParaRPr>
          </a:p>
        </p:txBody>
      </p:sp>
      <p:sp>
        <p:nvSpPr>
          <p:cNvPr id="98307" name="Rectangle 2"/>
          <p:cNvSpPr>
            <a:spLocks noGrp="1" noRot="1" noChangeAspect="1" noChangeArrowheads="1" noTextEdit="1"/>
          </p:cNvSpPr>
          <p:nvPr>
            <p:ph type="sldImg"/>
          </p:nvPr>
        </p:nvSpPr>
        <p:spPr>
          <a:xfrm>
            <a:off x="1130576" y="679242"/>
            <a:ext cx="4603060" cy="3471159"/>
          </a:xfrm>
          <a:solidFill>
            <a:srgbClr val="FFFFFF"/>
          </a:solidFill>
          <a:ln/>
        </p:spPr>
      </p:sp>
      <p:sp>
        <p:nvSpPr>
          <p:cNvPr id="98308" name="Rectangle 3"/>
          <p:cNvSpPr>
            <a:spLocks noGrp="1" noChangeArrowheads="1"/>
          </p:cNvSpPr>
          <p:nvPr>
            <p:ph type="body" idx="1"/>
          </p:nvPr>
        </p:nvSpPr>
        <p:spPr>
          <a:xfrm>
            <a:off x="1115046" y="4376816"/>
            <a:ext cx="4629461" cy="4077012"/>
          </a:xfrm>
          <a:solidFill>
            <a:srgbClr val="FFFFFF"/>
          </a:solidFill>
          <a:ln>
            <a:solidFill>
              <a:srgbClr val="000000"/>
            </a:solidFill>
          </a:ln>
        </p:spPr>
        <p:txBody>
          <a:bodyPr/>
          <a:lstStyle/>
          <a:p>
            <a:pPr eaLnBrk="1" hangingPunct="1"/>
            <a:r>
              <a:rPr lang="en-GB" dirty="0" smtClean="0">
                <a:latin typeface="Arial" charset="0"/>
                <a:ea typeface="ＭＳ Ｐゴシック" charset="-128"/>
                <a:cs typeface="ＭＳ Ｐゴシック" charset="-128"/>
              </a:rPr>
              <a:t>D</a:t>
            </a:r>
            <a:r>
              <a:rPr lang="en-US" dirty="0" err="1" smtClean="0">
                <a:latin typeface="Arial" charset="0"/>
                <a:ea typeface="ＭＳ Ｐゴシック" charset="-128"/>
                <a:cs typeface="ＭＳ Ｐゴシック" charset="-128"/>
              </a:rPr>
              <a:t>e</a:t>
            </a:r>
            <a:r>
              <a:rPr lang="en-GB" dirty="0" err="1" smtClean="0">
                <a:latin typeface="Arial" charset="0"/>
                <a:ea typeface="ＭＳ Ｐゴシック" charset="-128"/>
                <a:cs typeface="ＭＳ Ｐゴシック" charset="-128"/>
              </a:rPr>
              <a:t>r</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er</a:t>
            </a:r>
            <a:r>
              <a:rPr lang="en-GB" dirty="0" smtClean="0">
                <a:latin typeface="Arial" charset="0"/>
                <a:ea typeface="ＭＳ Ｐゴシック" charset="-128"/>
                <a:cs typeface="ＭＳ Ｐゴシック" charset="-128"/>
              </a:rPr>
              <a:t> </a:t>
            </a:r>
            <a:r>
              <a:rPr lang="en-US" dirty="0" smtClean="0">
                <a:latin typeface="Arial" charset="0"/>
                <a:ea typeface="ＭＳ Ｐゴシック" charset="-128"/>
                <a:cs typeface="ＭＳ Ｐゴシック" charset="-128"/>
              </a:rPr>
              <a:t>I</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hvert</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fald</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ingen</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tviv</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om</a:t>
            </a:r>
            <a:r>
              <a:rPr lang="en-GB" dirty="0" smtClean="0">
                <a:latin typeface="Arial" charset="0"/>
                <a:ea typeface="ＭＳ Ｐゴシック" charset="-128"/>
                <a:cs typeface="ＭＳ Ｐゴシック" charset="-128"/>
              </a:rPr>
              <a:t> at vi </a:t>
            </a:r>
            <a:r>
              <a:rPr lang="en-GB" dirty="0" err="1" smtClean="0">
                <a:latin typeface="Arial" charset="0"/>
                <a:ea typeface="ＭＳ Ｐゴシック" charset="-128"/>
                <a:cs typeface="ＭＳ Ｐゴシック" charset="-128"/>
              </a:rPr>
              <a:t>oplever</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denne</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digitale</a:t>
            </a:r>
            <a:r>
              <a:rPr lang="en-GB" dirty="0" smtClean="0">
                <a:latin typeface="Arial" charset="0"/>
                <a:ea typeface="ＭＳ Ｐゴシック" charset="-128"/>
                <a:cs typeface="ＭＳ Ｐゴシック" charset="-128"/>
              </a:rPr>
              <a:t> revolution </a:t>
            </a:r>
            <a:r>
              <a:rPr lang="en-GB" dirty="0" err="1" smtClean="0">
                <a:latin typeface="Arial" charset="0"/>
                <a:ea typeface="ＭＳ Ｐゴシック" charset="-128"/>
                <a:cs typeface="ＭＳ Ｐゴシック" charset="-128"/>
              </a:rPr>
              <a:t>på</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første</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parket</a:t>
            </a:r>
            <a:r>
              <a:rPr lang="en-GB" dirty="0" smtClean="0">
                <a:latin typeface="Arial" charset="0"/>
                <a:ea typeface="ＭＳ Ｐゴシック" charset="-128"/>
                <a:cs typeface="ＭＳ Ｐゴシック" charset="-128"/>
              </a:rPr>
              <a:t> </a:t>
            </a:r>
            <a:r>
              <a:rPr lang="en-US" dirty="0" smtClean="0">
                <a:latin typeface="Arial" charset="0"/>
                <a:ea typeface="ＭＳ Ｐゴシック" charset="-128"/>
                <a:cs typeface="ＭＳ Ｐゴシック" charset="-128"/>
              </a:rPr>
              <a:t>I</a:t>
            </a:r>
            <a:r>
              <a:rPr lang="en-GB" dirty="0" smtClean="0">
                <a:latin typeface="Arial" charset="0"/>
                <a:ea typeface="ＭＳ Ｐゴシック" charset="-128"/>
                <a:cs typeface="ＭＳ Ｐゴシック" charset="-128"/>
              </a:rPr>
              <a:t> Google, </a:t>
            </a:r>
            <a:r>
              <a:rPr lang="en-GB" dirty="0" err="1" smtClean="0">
                <a:latin typeface="Arial" charset="0"/>
                <a:ea typeface="ＭＳ Ｐゴシック" charset="-128"/>
                <a:cs typeface="ＭＳ Ｐゴシック" charset="-128"/>
              </a:rPr>
              <a:t>hvilket</a:t>
            </a:r>
            <a:r>
              <a:rPr lang="en-GB" dirty="0" smtClean="0">
                <a:latin typeface="Arial" charset="0"/>
                <a:ea typeface="ＭＳ Ｐゴシック" charset="-128"/>
                <a:cs typeface="ＭＳ Ｐゴシック" charset="-128"/>
              </a:rPr>
              <a:t> de her </a:t>
            </a:r>
            <a:r>
              <a:rPr lang="en-GB" dirty="0" err="1" smtClean="0">
                <a:latin typeface="Arial" charset="0"/>
                <a:ea typeface="ＭＳ Ｐゴシック" charset="-128"/>
                <a:cs typeface="ＭＳ Ｐゴシック" charset="-128"/>
              </a:rPr>
              <a:t>tal</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siger</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lidt</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om</a:t>
            </a:r>
            <a:r>
              <a:rPr lang="en-US" dirty="0" smtClean="0">
                <a:latin typeface="Arial" charset="0"/>
                <a:ea typeface="ＭＳ Ｐゴシック" charset="-128"/>
                <a:cs typeface="ＭＳ Ｐゴシック" charset="-128"/>
              </a:rPr>
              <a:t>….</a:t>
            </a:r>
            <a:endParaRPr lang="en-GB" dirty="0" smtClean="0">
              <a:latin typeface="Arial" charset="0"/>
              <a:ea typeface="ＭＳ Ｐゴシック" charset="-128"/>
              <a:cs typeface="ＭＳ Ｐゴシック" charset="-128"/>
            </a:endParaRPr>
          </a:p>
          <a:p>
            <a:pPr eaLnBrk="1" hangingPunct="1"/>
            <a:endParaRPr lang="en-GB" dirty="0" smtClean="0">
              <a:latin typeface="Arial" charset="0"/>
              <a:ea typeface="ＭＳ Ｐゴシック" charset="-128"/>
              <a:cs typeface="ＭＳ Ｐゴシック" charset="-128"/>
            </a:endParaRPr>
          </a:p>
          <a:p>
            <a:pPr eaLnBrk="1" hangingPunct="1">
              <a:buFontTx/>
              <a:buChar char="-"/>
            </a:pPr>
            <a:r>
              <a:rPr lang="en-GB" dirty="0" smtClean="0">
                <a:latin typeface="Arial" charset="0"/>
                <a:ea typeface="ＭＳ Ｐゴシック" charset="-128"/>
                <a:cs typeface="ＭＳ Ｐゴシック" charset="-128"/>
              </a:rPr>
              <a:t> Google </a:t>
            </a:r>
            <a:r>
              <a:rPr lang="en-GB" dirty="0" err="1" smtClean="0">
                <a:latin typeface="Arial" charset="0"/>
                <a:ea typeface="ＭＳ Ｐゴシック" charset="-128"/>
                <a:cs typeface="ＭＳ Ｐゴシック" charset="-128"/>
              </a:rPr>
              <a:t>har</a:t>
            </a:r>
            <a:r>
              <a:rPr lang="en-GB" dirty="0" smtClean="0">
                <a:latin typeface="Arial" charset="0"/>
                <a:ea typeface="ＭＳ Ｐゴシック" charset="-128"/>
                <a:cs typeface="ＭＳ Ｐゴシック" charset="-128"/>
              </a:rPr>
              <a:t> 3.6 </a:t>
            </a:r>
            <a:r>
              <a:rPr lang="en-GB" dirty="0" err="1" smtClean="0">
                <a:latin typeface="Arial" charset="0"/>
                <a:ea typeface="ＭＳ Ｐゴシック" charset="-128"/>
                <a:cs typeface="ＭＳ Ｐゴシック" charset="-128"/>
              </a:rPr>
              <a:t>mia</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søgninger</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om</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dagen</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eller</a:t>
            </a:r>
            <a:r>
              <a:rPr lang="en-GB" dirty="0" smtClean="0">
                <a:latin typeface="Arial" charset="0"/>
                <a:ea typeface="ＭＳ Ｐゴシック" charset="-128"/>
                <a:cs typeface="ＭＳ Ｐゴシック" charset="-128"/>
              </a:rPr>
              <a:t> over 100 </a:t>
            </a:r>
            <a:r>
              <a:rPr lang="en-GB" dirty="0" err="1" smtClean="0">
                <a:latin typeface="Arial" charset="0"/>
                <a:ea typeface="ＭＳ Ｐゴシック" charset="-128"/>
                <a:cs typeface="ＭＳ Ｐゴシック" charset="-128"/>
              </a:rPr>
              <a:t>mia</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om</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måneden</a:t>
            </a:r>
            <a:endParaRPr lang="en-GB" dirty="0" smtClean="0">
              <a:latin typeface="Arial" charset="0"/>
              <a:ea typeface="ＭＳ Ｐゴシック" charset="-128"/>
              <a:cs typeface="ＭＳ Ｐゴシック" charset="-128"/>
            </a:endParaRPr>
          </a:p>
          <a:p>
            <a:pPr eaLnBrk="1" hangingPunct="1">
              <a:buFontTx/>
              <a:buChar char="-"/>
            </a:pPr>
            <a:endParaRPr lang="en-GB" dirty="0" smtClean="0">
              <a:latin typeface="Arial" charset="0"/>
              <a:ea typeface="ＭＳ Ｐゴシック" charset="-128"/>
              <a:cs typeface="ＭＳ Ｐゴシック" charset="-128"/>
            </a:endParaRPr>
          </a:p>
          <a:p>
            <a:pPr eaLnBrk="1" hangingPunct="1">
              <a:buFontTx/>
              <a:buChar char="-"/>
            </a:pP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Hvert</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minut</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uploades</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der</a:t>
            </a:r>
            <a:r>
              <a:rPr lang="en-GB" dirty="0" smtClean="0">
                <a:latin typeface="Arial" charset="0"/>
                <a:ea typeface="ＭＳ Ｐゴシック" charset="-128"/>
                <a:cs typeface="ＭＳ Ｐゴシック" charset="-128"/>
              </a:rPr>
              <a:t> over 48 timers video </a:t>
            </a:r>
            <a:r>
              <a:rPr lang="en-GB" dirty="0" err="1" smtClean="0">
                <a:latin typeface="Arial" charset="0"/>
                <a:ea typeface="ＭＳ Ｐゴシック" charset="-128"/>
                <a:cs typeface="ＭＳ Ｐゴシック" charset="-128"/>
              </a:rPr>
              <a:t>på</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Youtube</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der</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ses</a:t>
            </a:r>
            <a:r>
              <a:rPr lang="en-GB" dirty="0" smtClean="0">
                <a:latin typeface="Arial" charset="0"/>
                <a:ea typeface="ＭＳ Ｐゴシック" charset="-128"/>
                <a:cs typeface="ＭＳ Ｐゴシック" charset="-128"/>
              </a:rPr>
              <a:t> 1000 </a:t>
            </a:r>
            <a:r>
              <a:rPr lang="en-GB" dirty="0" err="1" smtClean="0">
                <a:latin typeface="Arial" charset="0"/>
                <a:ea typeface="ＭＳ Ｐゴシック" charset="-128"/>
                <a:cs typeface="ＭＳ Ｐゴシック" charset="-128"/>
              </a:rPr>
              <a:t>vis</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af</a:t>
            </a:r>
            <a:r>
              <a:rPr lang="en-GB" dirty="0" smtClean="0">
                <a:latin typeface="Arial" charset="0"/>
                <a:ea typeface="ＭＳ Ｐゴシック" charset="-128"/>
                <a:cs typeface="ＭＳ Ｐゴシック" charset="-128"/>
              </a:rPr>
              <a:t> timer </a:t>
            </a:r>
            <a:r>
              <a:rPr lang="en-GB" dirty="0" err="1" smtClean="0">
                <a:latin typeface="Arial" charset="0"/>
                <a:ea typeface="ＭＳ Ｐゴシック" charset="-128"/>
                <a:cs typeface="ＭＳ Ｐゴシック" charset="-128"/>
              </a:rPr>
              <a:t>i</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minuttet</a:t>
            </a:r>
            <a:endParaRPr lang="en-GB" dirty="0" smtClean="0">
              <a:latin typeface="Arial" charset="0"/>
              <a:ea typeface="ＭＳ Ｐゴシック" charset="-128"/>
              <a:cs typeface="ＭＳ Ｐゴシック" charset="-128"/>
            </a:endParaRPr>
          </a:p>
          <a:p>
            <a:pPr eaLnBrk="1" hangingPunct="1">
              <a:buFontTx/>
              <a:buChar char="-"/>
            </a:pPr>
            <a:endParaRPr lang="en-GB" dirty="0" smtClean="0">
              <a:latin typeface="Arial" charset="0"/>
              <a:ea typeface="ＭＳ Ｐゴシック" charset="-128"/>
              <a:cs typeface="ＭＳ Ｐゴシック" charset="-128"/>
            </a:endParaRPr>
          </a:p>
          <a:p>
            <a:pPr eaLnBrk="1" hangingPunct="1">
              <a:buFontTx/>
              <a:buChar char="-"/>
            </a:pPr>
            <a:r>
              <a:rPr lang="en-GB" dirty="0" smtClean="0">
                <a:latin typeface="Arial" charset="0"/>
                <a:ea typeface="ＭＳ Ｐゴシック" charset="-128"/>
                <a:cs typeface="ＭＳ Ｐゴシック" charset="-128"/>
              </a:rPr>
              <a:t>79 % </a:t>
            </a:r>
            <a:r>
              <a:rPr lang="en-GB" dirty="0" err="1" smtClean="0">
                <a:latin typeface="Arial" charset="0"/>
                <a:ea typeface="ＭＳ Ｐゴシック" charset="-128"/>
                <a:cs typeface="ＭＳ Ｐゴシック" charset="-128"/>
              </a:rPr>
              <a:t>af</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alle</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danskere</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er</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på</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nettet</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hver</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dag</a:t>
            </a:r>
            <a:r>
              <a:rPr lang="en-GB" dirty="0" smtClean="0">
                <a:latin typeface="Arial" charset="0"/>
                <a:ea typeface="ＭＳ Ｐゴシック" charset="-128"/>
                <a:cs typeface="ＭＳ Ｐゴシック" charset="-128"/>
              </a:rPr>
              <a:t>! </a:t>
            </a:r>
          </a:p>
          <a:p>
            <a:pPr eaLnBrk="1" hangingPunct="1">
              <a:buFontTx/>
              <a:buChar char="-"/>
            </a:pPr>
            <a:endParaRPr lang="en-GB" dirty="0" smtClean="0">
              <a:latin typeface="Arial" charset="0"/>
              <a:ea typeface="ＭＳ Ｐゴシック" charset="-128"/>
              <a:cs typeface="ＭＳ Ｐゴシック" charset="-128"/>
            </a:endParaRPr>
          </a:p>
          <a:p>
            <a:pPr eaLnBrk="1" hangingPunct="1">
              <a:buFontTx/>
              <a:buChar char="-"/>
            </a:pP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Der</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sælges</a:t>
            </a:r>
            <a:r>
              <a:rPr lang="en-GB" dirty="0" smtClean="0">
                <a:latin typeface="Arial" charset="0"/>
                <a:ea typeface="ＭＳ Ｐゴシック" charset="-128"/>
                <a:cs typeface="ＭＳ Ｐゴシック" charset="-128"/>
              </a:rPr>
              <a:t> 550.000 android </a:t>
            </a:r>
            <a:r>
              <a:rPr lang="en-GB" dirty="0" err="1" smtClean="0">
                <a:latin typeface="Arial" charset="0"/>
                <a:ea typeface="ＭＳ Ｐゴシック" charset="-128"/>
                <a:cs typeface="ＭＳ Ｐゴシック" charset="-128"/>
              </a:rPr>
              <a:t>baserede</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mobiltelefoner</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hver</a:t>
            </a:r>
            <a:r>
              <a:rPr lang="en-GB" dirty="0" smtClean="0">
                <a:latin typeface="Arial" charset="0"/>
                <a:ea typeface="ＭＳ Ｐゴシック" charset="-128"/>
                <a:cs typeface="ＭＳ Ｐゴシック" charset="-128"/>
              </a:rPr>
              <a:t> </a:t>
            </a:r>
            <a:r>
              <a:rPr lang="en-GB" dirty="0" err="1" smtClean="0">
                <a:latin typeface="Arial" charset="0"/>
                <a:ea typeface="ＭＳ Ｐゴシック" charset="-128"/>
                <a:cs typeface="ＭＳ Ｐゴシック" charset="-128"/>
              </a:rPr>
              <a:t>dag</a:t>
            </a:r>
            <a:endParaRPr lang="en-GB" dirty="0" smtClean="0">
              <a:latin typeface="Arial" charset="0"/>
              <a:ea typeface="ＭＳ Ｐゴシック" charset="-128"/>
              <a:cs typeface="ＭＳ Ｐゴシック" charset="-128"/>
            </a:endParaRPr>
          </a:p>
          <a:p>
            <a:pPr eaLnBrk="1" hangingPunct="1">
              <a:buFontTx/>
              <a:buChar char="-"/>
            </a:pPr>
            <a:endParaRPr lang="en-GB" i="1" dirty="0" smtClean="0">
              <a:latin typeface="Arial" charset="0"/>
              <a:ea typeface="ＭＳ Ｐゴシック" charset="-128"/>
              <a:cs typeface="ＭＳ Ｐゴシック" charset="-128"/>
            </a:endParaRPr>
          </a:p>
          <a:p>
            <a:pPr eaLnBrk="1" hangingPunct="1">
              <a:buFontTx/>
              <a:buChar char="-"/>
            </a:pPr>
            <a:r>
              <a:rPr lang="en-GB" i="1" dirty="0" smtClean="0">
                <a:latin typeface="Arial" charset="0"/>
                <a:ea typeface="ＭＳ Ｐゴシック" charset="-128"/>
                <a:cs typeface="ＭＳ Ｐゴシック" charset="-128"/>
              </a:rPr>
              <a:t>Transition – </a:t>
            </a:r>
            <a:r>
              <a:rPr lang="en-GB" i="1" dirty="0" err="1" smtClean="0">
                <a:latin typeface="Arial" charset="0"/>
                <a:ea typeface="ＭＳ Ｐゴシック" charset="-128"/>
                <a:cs typeface="ＭＳ Ｐゴシック" charset="-128"/>
              </a:rPr>
              <a:t>Det</a:t>
            </a:r>
            <a:r>
              <a:rPr lang="en-GB" i="1" dirty="0" smtClean="0">
                <a:latin typeface="Arial" charset="0"/>
                <a:ea typeface="ＭＳ Ｐゴシック" charset="-128"/>
                <a:cs typeface="ＭＳ Ｐゴシック" charset="-128"/>
              </a:rPr>
              <a:t> </a:t>
            </a:r>
            <a:r>
              <a:rPr lang="en-GB" i="1" dirty="0" err="1" smtClean="0">
                <a:latin typeface="Arial" charset="0"/>
                <a:ea typeface="ＭＳ Ｐゴシック" charset="-128"/>
                <a:cs typeface="ＭＳ Ｐゴシック" charset="-128"/>
              </a:rPr>
              <a:t>er</a:t>
            </a:r>
            <a:r>
              <a:rPr lang="en-GB" i="1" dirty="0" smtClean="0">
                <a:latin typeface="Arial" charset="0"/>
                <a:ea typeface="ＭＳ Ｐゴシック" charset="-128"/>
                <a:cs typeface="ＭＳ Ｐゴシック" charset="-128"/>
              </a:rPr>
              <a:t> fair at </a:t>
            </a:r>
            <a:r>
              <a:rPr lang="en-GB" i="1" dirty="0" err="1" smtClean="0">
                <a:latin typeface="Arial" charset="0"/>
                <a:ea typeface="ＭＳ Ｐゴシック" charset="-128"/>
                <a:cs typeface="ＭＳ Ｐゴシック" charset="-128"/>
              </a:rPr>
              <a:t>sige</a:t>
            </a:r>
            <a:r>
              <a:rPr lang="en-GB" i="1" dirty="0" smtClean="0">
                <a:latin typeface="Arial" charset="0"/>
                <a:ea typeface="ＭＳ Ｐゴシック" charset="-128"/>
                <a:cs typeface="ＭＳ Ｐゴシック" charset="-128"/>
              </a:rPr>
              <a:t> at vi </a:t>
            </a:r>
            <a:r>
              <a:rPr lang="en-GB" i="1" dirty="0" err="1" smtClean="0">
                <a:latin typeface="Arial" charset="0"/>
                <a:ea typeface="ＭＳ Ｐゴシック" charset="-128"/>
                <a:cs typeface="ＭＳ Ｐゴシック" charset="-128"/>
              </a:rPr>
              <a:t>står</a:t>
            </a:r>
            <a:r>
              <a:rPr lang="en-GB" i="1" baseline="0" dirty="0" smtClean="0">
                <a:latin typeface="Arial" charset="0"/>
                <a:ea typeface="ＭＳ Ｐゴシック" charset="-128"/>
                <a:cs typeface="ＭＳ Ｐゴシック" charset="-128"/>
              </a:rPr>
              <a:t> </a:t>
            </a:r>
            <a:r>
              <a:rPr lang="en-GB" i="1" baseline="0" dirty="0" err="1" smtClean="0">
                <a:latin typeface="Arial" charset="0"/>
                <a:ea typeface="ＭＳ Ｐゴシック" charset="-128"/>
                <a:cs typeface="ＭＳ Ｐゴシック" charset="-128"/>
              </a:rPr>
              <a:t>midt</a:t>
            </a:r>
            <a:r>
              <a:rPr lang="en-GB" i="1" dirty="0" smtClean="0">
                <a:latin typeface="Arial" charset="0"/>
                <a:ea typeface="ＭＳ Ｐゴシック" charset="-128"/>
                <a:cs typeface="ＭＳ Ｐゴシック" charset="-128"/>
              </a:rPr>
              <a:t> en sand digital revolution </a:t>
            </a:r>
            <a:r>
              <a:rPr lang="en-US" i="1" dirty="0" smtClean="0">
                <a:latin typeface="Arial" charset="0"/>
                <a:ea typeface="ＭＳ Ｐゴシック" charset="-128"/>
                <a:cs typeface="ＭＳ Ｐゴシック" charset="-128"/>
              </a:rPr>
              <a:t>–</a:t>
            </a:r>
            <a:r>
              <a:rPr lang="en-GB" i="1" dirty="0" smtClean="0">
                <a:latin typeface="Arial" charset="0"/>
                <a:ea typeface="ＭＳ Ｐゴシック" charset="-128"/>
                <a:cs typeface="ＭＳ Ｐゴシック" charset="-128"/>
              </a:rPr>
              <a:t> </a:t>
            </a:r>
            <a:r>
              <a:rPr lang="en-GB" i="1" dirty="0" err="1" smtClean="0">
                <a:latin typeface="Arial" charset="0"/>
                <a:ea typeface="ＭＳ Ｐゴシック" charset="-128"/>
                <a:cs typeface="ＭＳ Ｐゴシック" charset="-128"/>
              </a:rPr>
              <a:t>og</a:t>
            </a:r>
            <a:r>
              <a:rPr lang="en-GB" i="1" dirty="0" smtClean="0">
                <a:latin typeface="Arial" charset="0"/>
                <a:ea typeface="ＭＳ Ｐゴシック" charset="-128"/>
                <a:cs typeface="ＭＳ Ｐゴシック" charset="-128"/>
              </a:rPr>
              <a:t> </a:t>
            </a:r>
            <a:r>
              <a:rPr lang="en-GB" i="1" dirty="0" err="1" smtClean="0">
                <a:latin typeface="Arial" charset="0"/>
                <a:ea typeface="ＭＳ Ｐゴシック" charset="-128"/>
                <a:cs typeface="ＭＳ Ｐゴシック" charset="-128"/>
              </a:rPr>
              <a:t>uden</a:t>
            </a:r>
            <a:r>
              <a:rPr lang="en-GB" i="1" baseline="0" dirty="0" smtClean="0">
                <a:latin typeface="Arial" charset="0"/>
                <a:ea typeface="ＭＳ Ｐゴシック" charset="-128"/>
                <a:cs typeface="ＭＳ Ｐゴシック" charset="-128"/>
              </a:rPr>
              <a:t> at </a:t>
            </a:r>
            <a:r>
              <a:rPr lang="en-GB" i="1" baseline="0" dirty="0" err="1" smtClean="0">
                <a:latin typeface="Arial" charset="0"/>
                <a:ea typeface="ＭＳ Ｐゴシック" charset="-128"/>
                <a:cs typeface="ＭＳ Ｐゴシック" charset="-128"/>
              </a:rPr>
              <a:t>være</a:t>
            </a:r>
            <a:r>
              <a:rPr lang="en-GB" i="1" baseline="0" dirty="0" smtClean="0">
                <a:latin typeface="Arial" charset="0"/>
                <a:ea typeface="ＭＳ Ｐゴシック" charset="-128"/>
                <a:cs typeface="ＭＳ Ｐゴシック" charset="-128"/>
              </a:rPr>
              <a:t> </a:t>
            </a:r>
            <a:r>
              <a:rPr lang="en-GB" i="1" baseline="0" dirty="0" err="1" smtClean="0">
                <a:latin typeface="Arial" charset="0"/>
                <a:ea typeface="ＭＳ Ｐゴシック" charset="-128"/>
                <a:cs typeface="ＭＳ Ｐゴシック" charset="-128"/>
              </a:rPr>
              <a:t>ekspert</a:t>
            </a:r>
            <a:r>
              <a:rPr lang="en-GB" i="1" baseline="0" dirty="0" smtClean="0">
                <a:latin typeface="Arial" charset="0"/>
                <a:ea typeface="ＭＳ Ｐゴシック" charset="-128"/>
                <a:cs typeface="ＭＳ Ｐゴシック" charset="-128"/>
              </a:rPr>
              <a:t> </a:t>
            </a:r>
            <a:r>
              <a:rPr lang="en-GB" i="1" baseline="0" dirty="0" err="1" smtClean="0">
                <a:latin typeface="Arial" charset="0"/>
                <a:ea typeface="ＭＳ Ｐゴシック" charset="-128"/>
                <a:cs typeface="ＭＳ Ｐゴシック" charset="-128"/>
              </a:rPr>
              <a:t>på</a:t>
            </a:r>
            <a:r>
              <a:rPr lang="en-GB" i="1" baseline="0" dirty="0" smtClean="0">
                <a:latin typeface="Arial" charset="0"/>
                <a:ea typeface="ＭＳ Ｐゴシック" charset="-128"/>
                <a:cs typeface="ＭＳ Ｐゴシック" charset="-128"/>
              </a:rPr>
              <a:t> </a:t>
            </a:r>
            <a:r>
              <a:rPr lang="en-GB" i="1" baseline="0" dirty="0" err="1" smtClean="0">
                <a:latin typeface="Arial" charset="0"/>
                <a:ea typeface="ＭＳ Ｐゴシック" charset="-128"/>
                <a:cs typeface="ＭＳ Ｐゴシック" charset="-128"/>
              </a:rPr>
              <a:t>området</a:t>
            </a:r>
            <a:r>
              <a:rPr lang="en-GB" i="1" baseline="0" dirty="0" smtClean="0">
                <a:latin typeface="Arial" charset="0"/>
                <a:ea typeface="ＭＳ Ｐゴシック" charset="-128"/>
                <a:cs typeface="ＭＳ Ｐゴシック" charset="-128"/>
              </a:rPr>
              <a:t> </a:t>
            </a:r>
            <a:r>
              <a:rPr lang="en-GB" i="1" baseline="0" dirty="0" err="1" smtClean="0">
                <a:latin typeface="Arial" charset="0"/>
                <a:ea typeface="ＭＳ Ｐゴシック" charset="-128"/>
                <a:cs typeface="ＭＳ Ｐゴシック" charset="-128"/>
              </a:rPr>
              <a:t>vil</a:t>
            </a:r>
            <a:r>
              <a:rPr lang="en-GB" i="1" baseline="0" dirty="0" smtClean="0">
                <a:latin typeface="Arial" charset="0"/>
                <a:ea typeface="ＭＳ Ｐゴシック" charset="-128"/>
                <a:cs typeface="ＭＳ Ｐゴシック" charset="-128"/>
              </a:rPr>
              <a:t> </a:t>
            </a:r>
            <a:r>
              <a:rPr lang="en-GB" i="1" baseline="0" dirty="0" err="1" smtClean="0">
                <a:latin typeface="Arial" charset="0"/>
                <a:ea typeface="ＭＳ Ｐゴシック" charset="-128"/>
                <a:cs typeface="ＭＳ Ｐゴシック" charset="-128"/>
              </a:rPr>
              <a:t>jeg</a:t>
            </a:r>
            <a:r>
              <a:rPr lang="en-GB" i="1" baseline="0" dirty="0" smtClean="0">
                <a:latin typeface="Arial" charset="0"/>
                <a:ea typeface="ＭＳ Ｐゴシック" charset="-128"/>
                <a:cs typeface="ＭＳ Ｐゴシック" charset="-128"/>
              </a:rPr>
              <a:t> </a:t>
            </a:r>
            <a:r>
              <a:rPr lang="en-GB" i="1" baseline="0" dirty="0" err="1" smtClean="0">
                <a:latin typeface="Arial" charset="0"/>
                <a:ea typeface="ＭＳ Ｐゴシック" charset="-128"/>
                <a:cs typeface="ＭＳ Ｐゴシック" charset="-128"/>
              </a:rPr>
              <a:t>prøve</a:t>
            </a:r>
            <a:r>
              <a:rPr lang="en-GB" i="1" baseline="0" dirty="0" smtClean="0">
                <a:latin typeface="Arial" charset="0"/>
                <a:ea typeface="ＭＳ Ｐゴシック" charset="-128"/>
                <a:cs typeface="ＭＳ Ｐゴシック" charset="-128"/>
              </a:rPr>
              <a:t> at give </a:t>
            </a:r>
            <a:r>
              <a:rPr lang="en-GB" i="1" baseline="0" dirty="0" err="1" smtClean="0">
                <a:latin typeface="Arial" charset="0"/>
                <a:ea typeface="ＭＳ Ｐゴシック" charset="-128"/>
                <a:cs typeface="ＭＳ Ｐゴシック" charset="-128"/>
              </a:rPr>
              <a:t>mit</a:t>
            </a:r>
            <a:r>
              <a:rPr lang="en-GB" i="1" baseline="0" dirty="0" smtClean="0">
                <a:latin typeface="Arial" charset="0"/>
                <a:ea typeface="ＭＳ Ｐゴシック" charset="-128"/>
                <a:cs typeface="ＭＳ Ｐゴシック" charset="-128"/>
              </a:rPr>
              <a:t> bud </a:t>
            </a:r>
            <a:r>
              <a:rPr lang="en-GB" i="1" baseline="0" dirty="0" err="1" smtClean="0">
                <a:latin typeface="Arial" charset="0"/>
                <a:ea typeface="ＭＳ Ｐゴシック" charset="-128"/>
                <a:cs typeface="ＭＳ Ｐゴシック" charset="-128"/>
              </a:rPr>
              <a:t>på</a:t>
            </a:r>
            <a:r>
              <a:rPr lang="en-GB" i="1" baseline="0" dirty="0" smtClean="0">
                <a:latin typeface="Arial" charset="0"/>
                <a:ea typeface="ＭＳ Ｐゴシック" charset="-128"/>
                <a:cs typeface="ＭＳ Ｐゴシック" charset="-128"/>
              </a:rPr>
              <a:t> </a:t>
            </a:r>
            <a:r>
              <a:rPr lang="en-GB" i="1" baseline="0" dirty="0" err="1" smtClean="0">
                <a:latin typeface="Arial" charset="0"/>
                <a:ea typeface="ＭＳ Ｐゴシック" charset="-128"/>
                <a:cs typeface="ＭＳ Ｐゴシック" charset="-128"/>
              </a:rPr>
              <a:t>nogle</a:t>
            </a:r>
            <a:r>
              <a:rPr lang="en-GB" i="1" baseline="0" dirty="0" smtClean="0">
                <a:latin typeface="Arial" charset="0"/>
                <a:ea typeface="ＭＳ Ｐゴシック" charset="-128"/>
                <a:cs typeface="ＭＳ Ｐゴシック" charset="-128"/>
              </a:rPr>
              <a:t> </a:t>
            </a:r>
            <a:r>
              <a:rPr lang="en-GB" i="1" baseline="0" dirty="0" err="1" smtClean="0">
                <a:latin typeface="Arial" charset="0"/>
                <a:ea typeface="ＭＳ Ｐゴシック" charset="-128"/>
                <a:cs typeface="ＭＳ Ｐゴシック" charset="-128"/>
              </a:rPr>
              <a:t>af</a:t>
            </a:r>
            <a:r>
              <a:rPr lang="en-GB" i="1" baseline="0" dirty="0" smtClean="0">
                <a:latin typeface="Arial" charset="0"/>
                <a:ea typeface="ＭＳ Ｐゴシック" charset="-128"/>
                <a:cs typeface="ＭＳ Ｐゴシック" charset="-128"/>
              </a:rPr>
              <a:t> de </a:t>
            </a:r>
            <a:r>
              <a:rPr lang="en-GB" i="1" baseline="0" dirty="0" err="1" smtClean="0">
                <a:latin typeface="Arial" charset="0"/>
                <a:ea typeface="ＭＳ Ｐゴシック" charset="-128"/>
                <a:cs typeface="ＭＳ Ｐゴシック" charset="-128"/>
              </a:rPr>
              <a:t>vigtigste</a:t>
            </a:r>
            <a:r>
              <a:rPr lang="en-GB" i="1" baseline="0" dirty="0" smtClean="0">
                <a:latin typeface="Arial" charset="0"/>
                <a:ea typeface="ＭＳ Ｐゴシック" charset="-128"/>
                <a:cs typeface="ＭＳ Ｐゴシック" charset="-128"/>
              </a:rPr>
              <a:t> trends </a:t>
            </a:r>
            <a:r>
              <a:rPr lang="en-GB" i="1" baseline="0" dirty="0" err="1" smtClean="0">
                <a:latin typeface="Arial" charset="0"/>
                <a:ea typeface="ＭＳ Ｐゴシック" charset="-128"/>
                <a:cs typeface="ＭＳ Ｐゴシック" charset="-128"/>
              </a:rPr>
              <a:t>indenfor</a:t>
            </a:r>
            <a:r>
              <a:rPr lang="en-GB" i="1" baseline="0" dirty="0" smtClean="0">
                <a:latin typeface="Arial" charset="0"/>
                <a:ea typeface="ＭＳ Ｐゴシック" charset="-128"/>
                <a:cs typeface="ＭＳ Ｐゴシック" charset="-128"/>
              </a:rPr>
              <a:t>  </a:t>
            </a:r>
            <a:r>
              <a:rPr lang="en-GB" i="1" baseline="0" dirty="0" err="1" smtClean="0">
                <a:latin typeface="Arial" charset="0"/>
                <a:ea typeface="ＭＳ Ｐゴシック" charset="-128"/>
                <a:cs typeface="ＭＳ Ｐゴシック" charset="-128"/>
              </a:rPr>
              <a:t>nyhedsmedierne</a:t>
            </a:r>
            <a:endParaRPr lang="en-GB" i="1" dirty="0" smtClean="0">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eaLnBrk="0" fontAlgn="base" hangingPunct="0">
              <a:spcBef>
                <a:spcPct val="30000"/>
              </a:spcBef>
              <a:spcAft>
                <a:spcPct val="0"/>
              </a:spcAft>
              <a:defRPr/>
            </a:pPr>
            <a:r>
              <a:rPr lang="en-US" dirty="0" err="1" smtClean="0"/>
              <a:t>Internettet</a:t>
            </a:r>
            <a:r>
              <a:rPr lang="en-US" baseline="0" dirty="0" smtClean="0"/>
              <a:t> </a:t>
            </a:r>
            <a:r>
              <a:rPr lang="en-US" baseline="0" dirty="0" err="1" smtClean="0"/>
              <a:t>har</a:t>
            </a:r>
            <a:r>
              <a:rPr lang="en-US" baseline="0" dirty="0" smtClean="0"/>
              <a:t> </a:t>
            </a:r>
            <a:r>
              <a:rPr lang="en-US" baseline="0" dirty="0" err="1" smtClean="0"/>
              <a:t>forandret</a:t>
            </a:r>
            <a:r>
              <a:rPr lang="en-US" baseline="0" dirty="0" smtClean="0"/>
              <a:t> den </a:t>
            </a:r>
            <a:r>
              <a:rPr lang="en-US" baseline="0" dirty="0" err="1" smtClean="0"/>
              <a:t>måde</a:t>
            </a:r>
            <a:r>
              <a:rPr lang="en-US" baseline="0" dirty="0" smtClean="0"/>
              <a:t> vi </a:t>
            </a:r>
            <a:r>
              <a:rPr lang="en-US" baseline="0" dirty="0" err="1" smtClean="0"/>
              <a:t>konsumerer</a:t>
            </a:r>
            <a:r>
              <a:rPr lang="en-US" baseline="0" dirty="0" smtClean="0"/>
              <a:t> </a:t>
            </a:r>
            <a:r>
              <a:rPr lang="en-US" baseline="0" dirty="0" err="1" smtClean="0"/>
              <a:t>nyheder</a:t>
            </a:r>
            <a:r>
              <a:rPr lang="en-US" baseline="0" dirty="0" smtClean="0"/>
              <a:t> </a:t>
            </a:r>
            <a:r>
              <a:rPr lang="en-US" baseline="0" dirty="0" err="1" smtClean="0"/>
              <a:t>på</a:t>
            </a:r>
            <a:r>
              <a:rPr lang="en-US" baseline="0" dirty="0" smtClean="0"/>
              <a:t> – I </a:t>
            </a:r>
            <a:r>
              <a:rPr lang="en-US" baseline="0" dirty="0" err="1" smtClean="0"/>
              <a:t>aviser</a:t>
            </a:r>
            <a:r>
              <a:rPr lang="en-US" baseline="0" dirty="0" smtClean="0"/>
              <a:t> </a:t>
            </a:r>
            <a:r>
              <a:rPr lang="en-US" baseline="0" dirty="0" err="1" smtClean="0"/>
              <a:t>er</a:t>
            </a:r>
            <a:r>
              <a:rPr lang="en-US" baseline="0" dirty="0" smtClean="0"/>
              <a:t> </a:t>
            </a:r>
            <a:r>
              <a:rPr lang="en-US" baseline="0" dirty="0" err="1" smtClean="0"/>
              <a:t>nyheder</a:t>
            </a:r>
            <a:r>
              <a:rPr lang="en-US" baseline="0" dirty="0" smtClean="0"/>
              <a:t> </a:t>
            </a:r>
            <a:r>
              <a:rPr lang="en-US" baseline="0" dirty="0" err="1" smtClean="0"/>
              <a:t>præsenteret</a:t>
            </a:r>
            <a:r>
              <a:rPr lang="en-US" baseline="0" dirty="0" smtClean="0"/>
              <a:t> I </a:t>
            </a:r>
            <a:r>
              <a:rPr lang="en-US" baseline="0" dirty="0" err="1" smtClean="0"/>
              <a:t>kontekst</a:t>
            </a:r>
            <a:r>
              <a:rPr lang="en-US" baseline="0" dirty="0" smtClean="0"/>
              <a:t>. “Rated” </a:t>
            </a:r>
            <a:r>
              <a:rPr lang="en-US" baseline="0" dirty="0" err="1" smtClean="0"/>
              <a:t>efter</a:t>
            </a:r>
            <a:r>
              <a:rPr lang="en-US" baseline="0" dirty="0" smtClean="0"/>
              <a:t> </a:t>
            </a:r>
            <a:r>
              <a:rPr lang="en-US" baseline="0" dirty="0" err="1" smtClean="0"/>
              <a:t>vigtighed</a:t>
            </a:r>
            <a:r>
              <a:rPr lang="en-US" baseline="0" dirty="0" smtClean="0"/>
              <a:t> …</a:t>
            </a:r>
          </a:p>
          <a:p>
            <a:pPr defTabSz="897301" eaLnBrk="0" fontAlgn="base" hangingPunct="0">
              <a:spcBef>
                <a:spcPct val="30000"/>
              </a:spcBef>
              <a:spcAft>
                <a:spcPct val="0"/>
              </a:spcAft>
              <a:defRPr/>
            </a:pPr>
            <a:r>
              <a:rPr lang="en-US" baseline="0" dirty="0" smtClean="0"/>
              <a:t>Online </a:t>
            </a:r>
            <a:r>
              <a:rPr lang="en-US" baseline="0" dirty="0" err="1" smtClean="0"/>
              <a:t>nyheder</a:t>
            </a:r>
            <a:r>
              <a:rPr lang="en-US" baseline="0" dirty="0" smtClean="0"/>
              <a:t> </a:t>
            </a:r>
            <a:r>
              <a:rPr lang="en-US" baseline="0" dirty="0" err="1" smtClean="0"/>
              <a:t>er</a:t>
            </a:r>
            <a:r>
              <a:rPr lang="en-US" baseline="0" dirty="0" smtClean="0"/>
              <a:t> </a:t>
            </a:r>
            <a:r>
              <a:rPr lang="en-US" baseline="0" dirty="0" err="1" smtClean="0"/>
              <a:t>ofte</a:t>
            </a:r>
            <a:r>
              <a:rPr lang="en-US" baseline="0" dirty="0" smtClean="0"/>
              <a:t> </a:t>
            </a:r>
            <a:r>
              <a:rPr lang="en-US" baseline="0" dirty="0" err="1" smtClean="0"/>
              <a:t>læst</a:t>
            </a:r>
            <a:r>
              <a:rPr lang="en-US" baseline="0" dirty="0" smtClean="0"/>
              <a:t> </a:t>
            </a:r>
            <a:r>
              <a:rPr lang="en-US" baseline="0" dirty="0" err="1" smtClean="0"/>
              <a:t>isoleret</a:t>
            </a:r>
            <a:r>
              <a:rPr lang="en-US" baseline="0" dirty="0" smtClean="0"/>
              <a:t> – man </a:t>
            </a:r>
            <a:r>
              <a:rPr lang="en-US" baseline="0" dirty="0" err="1" smtClean="0"/>
              <a:t>følger</a:t>
            </a:r>
            <a:r>
              <a:rPr lang="en-US" baseline="0" dirty="0" smtClean="0"/>
              <a:t> et link </a:t>
            </a:r>
            <a:r>
              <a:rPr lang="en-US" baseline="0" dirty="0" err="1" smtClean="0"/>
              <a:t>fra</a:t>
            </a:r>
            <a:r>
              <a:rPr lang="en-US" baseline="0" dirty="0" smtClean="0"/>
              <a:t> Google, </a:t>
            </a:r>
            <a:r>
              <a:rPr lang="en-US" baseline="0" dirty="0" err="1" smtClean="0"/>
              <a:t>blog</a:t>
            </a:r>
            <a:r>
              <a:rPr lang="en-US" baseline="0" dirty="0" smtClean="0"/>
              <a:t>. </a:t>
            </a:r>
            <a:r>
              <a:rPr lang="en-US" baseline="0" dirty="0" err="1" smtClean="0"/>
              <a:t>Læser</a:t>
            </a:r>
            <a:r>
              <a:rPr lang="en-US" baseline="0" dirty="0" smtClean="0"/>
              <a:t> </a:t>
            </a:r>
            <a:r>
              <a:rPr lang="en-US" baseline="0" dirty="0" err="1" smtClean="0"/>
              <a:t>nyheden</a:t>
            </a:r>
            <a:r>
              <a:rPr lang="en-US" baseline="0" dirty="0" smtClean="0"/>
              <a:t> </a:t>
            </a:r>
            <a:r>
              <a:rPr lang="en-US" baseline="0" dirty="0" err="1" smtClean="0"/>
              <a:t>og</a:t>
            </a:r>
            <a:r>
              <a:rPr lang="en-US" baseline="0" dirty="0" smtClean="0"/>
              <a:t> </a:t>
            </a:r>
            <a:r>
              <a:rPr lang="en-US" baseline="0" dirty="0" err="1" smtClean="0"/>
              <a:t>forsvinder</a:t>
            </a:r>
            <a:r>
              <a:rPr lang="en-US" baseline="0" dirty="0" smtClean="0"/>
              <a:t> </a:t>
            </a:r>
            <a:r>
              <a:rPr lang="en-US" baseline="0" dirty="0" err="1" smtClean="0"/>
              <a:t>igen</a:t>
            </a:r>
            <a:r>
              <a:rPr lang="en-US" baseline="0" dirty="0" smtClean="0"/>
              <a:t>.</a:t>
            </a:r>
          </a:p>
          <a:p>
            <a:pPr defTabSz="897301" eaLnBrk="0" fontAlgn="base" hangingPunct="0">
              <a:spcBef>
                <a:spcPct val="30000"/>
              </a:spcBef>
              <a:spcAft>
                <a:spcPct val="0"/>
              </a:spcAft>
              <a:defRPr/>
            </a:pPr>
            <a:r>
              <a:rPr lang="en-US" baseline="0" dirty="0" smtClean="0"/>
              <a:t>Snack vs. </a:t>
            </a:r>
            <a:r>
              <a:rPr lang="en-US" baseline="0" dirty="0" err="1" smtClean="0"/>
              <a:t>rigtigt</a:t>
            </a:r>
            <a:r>
              <a:rPr lang="en-US" baseline="0" dirty="0" smtClean="0"/>
              <a:t> </a:t>
            </a:r>
            <a:r>
              <a:rPr lang="en-US" baseline="0" dirty="0" err="1" smtClean="0"/>
              <a:t>måltid</a:t>
            </a:r>
            <a:r>
              <a:rPr lang="en-US" baseline="0" dirty="0" smtClean="0"/>
              <a:t>, </a:t>
            </a:r>
            <a:r>
              <a:rPr lang="en-US" baseline="0" dirty="0" err="1" smtClean="0"/>
              <a:t>impulsivt</a:t>
            </a:r>
            <a:r>
              <a:rPr lang="en-US" baseline="0" dirty="0" smtClean="0"/>
              <a:t> via </a:t>
            </a:r>
            <a:r>
              <a:rPr lang="en-US" baseline="0" dirty="0" err="1" smtClean="0"/>
              <a:t>mobiltelefonen</a:t>
            </a:r>
            <a:endParaRPr lang="en-US" baseline="0" dirty="0" smtClean="0"/>
          </a:p>
          <a:p>
            <a:pPr defTabSz="897301" eaLnBrk="0" fontAlgn="base" hangingPunct="0">
              <a:spcBef>
                <a:spcPct val="30000"/>
              </a:spcBef>
              <a:spcAft>
                <a:spcPct val="0"/>
              </a:spcAft>
              <a:defRPr/>
            </a:pPr>
            <a:r>
              <a:rPr lang="en-US" baseline="0" dirty="0" smtClean="0"/>
              <a:t>“atomic level of consumption” – </a:t>
            </a:r>
            <a:r>
              <a:rPr lang="en-US" baseline="0" dirty="0" err="1" smtClean="0"/>
              <a:t>hvordan</a:t>
            </a:r>
            <a:r>
              <a:rPr lang="en-US" baseline="0" dirty="0" smtClean="0"/>
              <a:t> </a:t>
            </a:r>
            <a:r>
              <a:rPr lang="en-US" baseline="0" dirty="0" err="1" smtClean="0"/>
              <a:t>bliver</a:t>
            </a:r>
            <a:r>
              <a:rPr lang="en-US" baseline="0" dirty="0" smtClean="0"/>
              <a:t> </a:t>
            </a:r>
            <a:r>
              <a:rPr lang="en-US" baseline="0" dirty="0" err="1" smtClean="0"/>
              <a:t>det</a:t>
            </a:r>
            <a:r>
              <a:rPr lang="en-US" baseline="0" dirty="0" smtClean="0"/>
              <a:t> </a:t>
            </a:r>
            <a:r>
              <a:rPr lang="en-US" baseline="0" dirty="0" err="1" smtClean="0"/>
              <a:t>så</a:t>
            </a:r>
            <a:r>
              <a:rPr lang="en-US" baseline="0" dirty="0" smtClean="0"/>
              <a:t> </a:t>
            </a:r>
            <a:r>
              <a:rPr lang="en-US" baseline="0" dirty="0" err="1" smtClean="0"/>
              <a:t>bygget</a:t>
            </a:r>
            <a:r>
              <a:rPr lang="en-US" baseline="0" dirty="0" smtClean="0"/>
              <a:t> op </a:t>
            </a:r>
            <a:r>
              <a:rPr lang="en-US" baseline="0" dirty="0" err="1" smtClean="0"/>
              <a:t>igen</a:t>
            </a:r>
            <a:endParaRPr lang="en-US" dirty="0"/>
          </a:p>
        </p:txBody>
      </p:sp>
      <p:sp>
        <p:nvSpPr>
          <p:cNvPr id="4" name="Slide Number Placeholder 3"/>
          <p:cNvSpPr>
            <a:spLocks noGrp="1"/>
          </p:cNvSpPr>
          <p:nvPr>
            <p:ph type="sldNum" sz="quarter" idx="10"/>
          </p:nvPr>
        </p:nvSpPr>
        <p:spPr/>
        <p:txBody>
          <a:bodyPr/>
          <a:lstStyle/>
          <a:p>
            <a:pPr>
              <a:defRPr/>
            </a:pPr>
            <a:fld id="{1399647D-466C-F443-AFA4-CB6117D4A232}" type="slidenum">
              <a:rPr lang="en-GB" smtClean="0">
                <a:solidFill>
                  <a:srgbClr val="000000"/>
                </a:solidFill>
              </a:rPr>
              <a:pPr>
                <a:defRPr/>
              </a:pPr>
              <a:t>76</a:t>
            </a:fld>
            <a:endParaRPr lang="en-GB">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a:xfrm>
            <a:off x="1155424" y="685488"/>
            <a:ext cx="4547152" cy="3429000"/>
          </a:xfrm>
          <a:ln/>
        </p:spPr>
      </p:sp>
      <p:sp>
        <p:nvSpPr>
          <p:cNvPr id="96259"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Mon </a:t>
            </a:r>
            <a:r>
              <a:rPr lang="en-US" dirty="0" err="1" smtClean="0">
                <a:latin typeface="Arial" charset="0"/>
                <a:ea typeface="ＭＳ Ｐゴシック" charset="-128"/>
                <a:cs typeface="ＭＳ Ｐゴシック" charset="-128"/>
              </a:rPr>
              <a:t>ikke</a:t>
            </a:r>
            <a:r>
              <a:rPr lang="en-US" dirty="0" smtClean="0">
                <a:latin typeface="Arial" charset="0"/>
                <a:ea typeface="ＭＳ Ｐゴシック" charset="-128"/>
                <a:cs typeface="ＭＳ Ｐゴシック" charset="-128"/>
              </a:rPr>
              <a:t> </a:t>
            </a:r>
            <a:r>
              <a:rPr lang="en-US" dirty="0" err="1" smtClean="0">
                <a:latin typeface="Arial" charset="0"/>
                <a:ea typeface="ＭＳ Ｐゴシック" charset="-128"/>
                <a:cs typeface="ＭＳ Ｐゴシック" charset="-128"/>
              </a:rPr>
              <a:t>nyhedsorganisationer</a:t>
            </a:r>
            <a:r>
              <a:rPr lang="en-US" dirty="0" smtClean="0">
                <a:latin typeface="Arial" charset="0"/>
                <a:ea typeface="ＭＳ Ｐゴシック" charset="-128"/>
                <a:cs typeface="ＭＳ Ｐゴシック" charset="-128"/>
              </a:rPr>
              <a:t> finder</a:t>
            </a:r>
            <a:r>
              <a:rPr lang="en-US" baseline="0" dirty="0" smtClean="0">
                <a:latin typeface="Arial" charset="0"/>
                <a:ea typeface="ＭＳ Ｐゴシック" charset="-128"/>
                <a:cs typeface="ＭＳ Ｐゴシック" charset="-128"/>
              </a:rPr>
              <a:t> en </a:t>
            </a:r>
            <a:r>
              <a:rPr lang="en-US" baseline="0" dirty="0" err="1" smtClean="0">
                <a:latin typeface="Arial" charset="0"/>
                <a:ea typeface="ＭＳ Ｐゴシック" charset="-128"/>
                <a:cs typeface="ＭＳ Ｐゴシック" charset="-128"/>
              </a:rPr>
              <a:t>måde</a:t>
            </a:r>
            <a:r>
              <a:rPr lang="en-US" baseline="0" dirty="0" smtClean="0">
                <a:latin typeface="Arial" charset="0"/>
                <a:ea typeface="ＭＳ Ｐゴシック" charset="-128"/>
                <a:cs typeface="ＭＳ Ｐゴシック" charset="-128"/>
              </a:rPr>
              <a:t> at severe “</a:t>
            </a:r>
            <a:r>
              <a:rPr lang="en-US" baseline="0" dirty="0" err="1" smtClean="0">
                <a:latin typeface="Arial" charset="0"/>
                <a:ea typeface="ＭＳ Ｐゴシック" charset="-128"/>
                <a:cs typeface="ＭＳ Ｐゴシック" charset="-128"/>
              </a:rPr>
              <a:t>nyhedsdiæt</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som</a:t>
            </a:r>
            <a:r>
              <a:rPr lang="en-US" baseline="0" dirty="0" smtClean="0">
                <a:latin typeface="Arial" charset="0"/>
                <a:ea typeface="ＭＳ Ｐゴシック" charset="-128"/>
                <a:cs typeface="ＭＳ Ｐゴシック" charset="-128"/>
              </a:rPr>
              <a:t> passer </a:t>
            </a:r>
            <a:r>
              <a:rPr lang="en-US" baseline="0" dirty="0" err="1" smtClean="0">
                <a:latin typeface="Arial" charset="0"/>
                <a:ea typeface="ＭＳ Ｐゴシック" charset="-128"/>
                <a:cs typeface="ＭＳ Ｐゴシック" charset="-128"/>
              </a:rPr>
              <a:t>til</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vores</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individuelle</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behov</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Nyheder</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vil</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blivere</a:t>
            </a:r>
            <a:r>
              <a:rPr lang="en-US" baseline="0" dirty="0" smtClean="0">
                <a:latin typeface="Arial" charset="0"/>
                <a:ea typeface="ＭＳ Ｐゴシック" charset="-128"/>
                <a:cs typeface="ＭＳ Ｐゴシック" charset="-128"/>
              </a:rPr>
              <a:t> mere </a:t>
            </a:r>
            <a:r>
              <a:rPr lang="en-US" baseline="0" dirty="0" err="1" smtClean="0">
                <a:latin typeface="Arial" charset="0"/>
                <a:ea typeface="ＭＳ Ｐゴシック" charset="-128"/>
                <a:cs typeface="ＭＳ Ｐゴシック" charset="-128"/>
              </a:rPr>
              <a:t>personificerede</a:t>
            </a:r>
            <a:r>
              <a:rPr lang="en-US" baseline="0" dirty="0" smtClean="0">
                <a:latin typeface="Arial" charset="0"/>
                <a:ea typeface="ＭＳ Ｐゴシック" charset="-128"/>
                <a:cs typeface="ＭＳ Ｐゴシック" charset="-128"/>
              </a:rPr>
              <a:t>. </a:t>
            </a:r>
          </a:p>
          <a:p>
            <a:r>
              <a:rPr lang="en-US" baseline="0" dirty="0" err="1" smtClean="0">
                <a:latin typeface="Arial" charset="0"/>
                <a:ea typeface="ＭＳ Ｐゴシック" charset="-128"/>
                <a:cs typeface="ＭＳ Ｐゴシック" charset="-128"/>
              </a:rPr>
              <a:t>Morgenen</a:t>
            </a:r>
            <a:r>
              <a:rPr lang="en-US" baseline="0" dirty="0" smtClean="0">
                <a:latin typeface="Arial" charset="0"/>
                <a:ea typeface="ＭＳ Ｐゴシック" charset="-128"/>
                <a:cs typeface="ＭＳ Ｐゴシック" charset="-128"/>
              </a:rPr>
              <a:t>: en two-liner </a:t>
            </a:r>
            <a:r>
              <a:rPr lang="en-US" baseline="0" dirty="0" err="1" smtClean="0">
                <a:latin typeface="Arial" charset="0"/>
                <a:ea typeface="ＭＳ Ｐゴシック" charset="-128"/>
                <a:cs typeface="ＭＳ Ｐゴシック" charset="-128"/>
              </a:rPr>
              <a:t>overskrift</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vs</a:t>
            </a:r>
            <a:r>
              <a:rPr lang="en-US" baseline="0" dirty="0" smtClean="0">
                <a:latin typeface="Arial" charset="0"/>
                <a:ea typeface="ＭＳ Ｐゴシック" charset="-128"/>
                <a:cs typeface="ＭＳ Ｐゴシック" charset="-128"/>
              </a:rPr>
              <a:t> en </a:t>
            </a:r>
            <a:r>
              <a:rPr lang="en-US" baseline="0" dirty="0" err="1" smtClean="0">
                <a:latin typeface="Arial" charset="0"/>
                <a:ea typeface="ＭＳ Ｐゴシック" charset="-128"/>
                <a:cs typeface="ＭＳ Ｐゴシック" charset="-128"/>
              </a:rPr>
              <a:t>fuld</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artikel</a:t>
            </a:r>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Form: </a:t>
            </a:r>
            <a:r>
              <a:rPr lang="en-US" baseline="0" dirty="0" err="1" smtClean="0">
                <a:latin typeface="Arial" charset="0"/>
                <a:ea typeface="ＭＳ Ｐゴシック" charset="-128"/>
                <a:cs typeface="ＭＳ Ｐゴシック" charset="-128"/>
              </a:rPr>
              <a:t>Billeder</a:t>
            </a:r>
            <a:r>
              <a:rPr lang="en-US" baseline="0" dirty="0" smtClean="0">
                <a:latin typeface="Arial" charset="0"/>
                <a:ea typeface="ＭＳ Ｐゴシック" charset="-128"/>
                <a:cs typeface="ＭＳ Ｐゴシック" charset="-128"/>
              </a:rPr>
              <a:t> vs. </a:t>
            </a:r>
            <a:r>
              <a:rPr lang="en-US" baseline="0" dirty="0" err="1" smtClean="0">
                <a:latin typeface="Arial" charset="0"/>
                <a:ea typeface="ＭＳ Ｐゴシック" charset="-128"/>
                <a:cs typeface="ＭＳ Ｐゴシック" charset="-128"/>
              </a:rPr>
              <a:t>Tekst</a:t>
            </a:r>
            <a:r>
              <a:rPr lang="en-US" baseline="0" dirty="0" smtClean="0">
                <a:latin typeface="Arial" charset="0"/>
                <a:ea typeface="ＭＳ Ｐゴシック" charset="-128"/>
                <a:cs typeface="ＭＳ Ｐゴシック" charset="-128"/>
              </a:rPr>
              <a:t>.</a:t>
            </a:r>
          </a:p>
          <a:p>
            <a:r>
              <a:rPr lang="en-US" baseline="0" dirty="0" err="1" smtClean="0">
                <a:latin typeface="Arial" charset="0"/>
                <a:ea typeface="ＭＳ Ｐゴシック" charset="-128"/>
                <a:cs typeface="ＭＳ Ｐゴシック" charset="-128"/>
              </a:rPr>
              <a:t>Stedsbaserede</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Ferie</a:t>
            </a:r>
            <a:r>
              <a:rPr lang="en-US" baseline="0" dirty="0" smtClean="0">
                <a:latin typeface="Arial" charset="0"/>
                <a:ea typeface="ＭＳ Ｐゴシック" charset="-128"/>
                <a:cs typeface="ＭＳ Ｐゴシック" charset="-128"/>
              </a:rPr>
              <a:t> I </a:t>
            </a:r>
            <a:r>
              <a:rPr lang="en-US" baseline="0" dirty="0" err="1" smtClean="0">
                <a:latin typeface="Arial" charset="0"/>
                <a:ea typeface="ＭＳ Ｐゴシック" charset="-128"/>
                <a:cs typeface="ＭＳ Ｐゴシック" charset="-128"/>
              </a:rPr>
              <a:t>Sverige</a:t>
            </a:r>
            <a:r>
              <a:rPr lang="en-US" baseline="0" dirty="0" smtClean="0">
                <a:latin typeface="Arial" charset="0"/>
                <a:ea typeface="ＭＳ Ｐゴシック" charset="-128"/>
                <a:cs typeface="ＭＳ Ｐゴシック" charset="-128"/>
              </a:rPr>
              <a:t>…</a:t>
            </a:r>
          </a:p>
          <a:p>
            <a:r>
              <a:rPr lang="en-US" baseline="0" dirty="0" err="1" smtClean="0">
                <a:latin typeface="Arial" charset="0"/>
                <a:ea typeface="ＭＳ Ｐゴシック" charset="-128"/>
                <a:cs typeface="ＭＳ Ｐゴシック" charset="-128"/>
              </a:rPr>
              <a:t>Begyndelsen</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af</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disse</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skræddersyede</a:t>
            </a:r>
            <a:r>
              <a:rPr lang="en-US" baseline="0" dirty="0" smtClean="0">
                <a:latin typeface="Arial" charset="0"/>
                <a:ea typeface="ＭＳ Ｐゴシック" charset="-128"/>
                <a:cs typeface="ＭＳ Ｐゴシック" charset="-128"/>
              </a:rPr>
              <a:t> </a:t>
            </a:r>
            <a:r>
              <a:rPr lang="en-US" baseline="0" dirty="0" err="1" smtClean="0">
                <a:latin typeface="Arial" charset="0"/>
                <a:ea typeface="ＭＳ Ｐゴシック" charset="-128"/>
                <a:cs typeface="ＭＳ Ｐゴシック" charset="-128"/>
              </a:rPr>
              <a:t>nyheder</a:t>
            </a:r>
            <a:endParaRPr lang="en-US" dirty="0" smtClean="0">
              <a:latin typeface="Arial" charset="0"/>
              <a:ea typeface="ＭＳ Ｐゴシック" charset="-128"/>
              <a:cs typeface="ＭＳ Ｐゴシック" charset="-128"/>
            </a:endParaRPr>
          </a:p>
        </p:txBody>
      </p:sp>
      <p:sp>
        <p:nvSpPr>
          <p:cNvPr id="96260" name="Slide Number Placeholder 3"/>
          <p:cNvSpPr>
            <a:spLocks noGrp="1"/>
          </p:cNvSpPr>
          <p:nvPr>
            <p:ph type="sldNum" sz="quarter" idx="5"/>
          </p:nvPr>
        </p:nvSpPr>
        <p:spPr>
          <a:noFill/>
        </p:spPr>
        <p:txBody>
          <a:bodyPr/>
          <a:lstStyle/>
          <a:p>
            <a:fld id="{F51F5204-AB99-A248-A3FE-9C4EA592FA80}" type="slidenum">
              <a:rPr lang="en-GB" smtClean="0">
                <a:solidFill>
                  <a:srgbClr val="000000"/>
                </a:solidFill>
              </a:rPr>
              <a:pPr/>
              <a:t>77</a:t>
            </a:fld>
            <a:endParaRPr lang="en-GB"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t>
            </a:r>
            <a:r>
              <a:rPr lang="en-US" dirty="0" err="1" smtClean="0"/>
              <a:t>eksempel</a:t>
            </a:r>
            <a:r>
              <a:rPr lang="en-US" dirty="0" smtClean="0"/>
              <a:t> </a:t>
            </a:r>
            <a:r>
              <a:rPr lang="en-US" dirty="0" err="1" smtClean="0"/>
              <a:t>er</a:t>
            </a:r>
            <a:r>
              <a:rPr lang="en-US" dirty="0" smtClean="0"/>
              <a:t> </a:t>
            </a:r>
            <a:r>
              <a:rPr lang="en-US" dirty="0" err="1" smtClean="0"/>
              <a:t>Flipboard</a:t>
            </a:r>
            <a:r>
              <a:rPr lang="en-US" baseline="0" dirty="0" smtClean="0"/>
              <a:t> en IPAD APP </a:t>
            </a:r>
            <a:r>
              <a:rPr lang="en-US" baseline="0" dirty="0" err="1" smtClean="0"/>
              <a:t>som</a:t>
            </a:r>
            <a:r>
              <a:rPr lang="en-US" baseline="0" dirty="0" smtClean="0"/>
              <a:t> </a:t>
            </a:r>
            <a:r>
              <a:rPr lang="en-US" baseline="0" dirty="0" err="1" smtClean="0"/>
              <a:t>kombinerer</a:t>
            </a:r>
            <a:r>
              <a:rPr lang="en-US" baseline="0" dirty="0" smtClean="0"/>
              <a:t> links </a:t>
            </a:r>
            <a:r>
              <a:rPr lang="en-US" baseline="0" dirty="0" err="1" smtClean="0"/>
              <a:t>delt</a:t>
            </a:r>
            <a:r>
              <a:rPr lang="en-US" baseline="0" dirty="0" smtClean="0"/>
              <a:t> </a:t>
            </a:r>
            <a:r>
              <a:rPr lang="en-US" baseline="0" dirty="0" err="1" smtClean="0"/>
              <a:t>af</a:t>
            </a:r>
            <a:r>
              <a:rPr lang="en-US" baseline="0" dirty="0" smtClean="0"/>
              <a:t> dine </a:t>
            </a:r>
            <a:r>
              <a:rPr lang="en-US" baseline="0" dirty="0" err="1" smtClean="0"/>
              <a:t>venner</a:t>
            </a:r>
            <a:r>
              <a:rPr lang="en-US" baseline="0" dirty="0" smtClean="0"/>
              <a:t> </a:t>
            </a:r>
            <a:r>
              <a:rPr lang="en-US" baseline="0" dirty="0" err="1" smtClean="0"/>
              <a:t>på</a:t>
            </a:r>
            <a:r>
              <a:rPr lang="en-US" baseline="0" dirty="0" smtClean="0"/>
              <a:t> </a:t>
            </a:r>
            <a:r>
              <a:rPr lang="en-US" baseline="0" dirty="0" err="1" smtClean="0"/>
              <a:t>Facebook</a:t>
            </a:r>
            <a:r>
              <a:rPr lang="en-US" baseline="0" dirty="0" smtClean="0"/>
              <a:t> </a:t>
            </a:r>
            <a:r>
              <a:rPr lang="en-US" baseline="0" dirty="0" err="1" smtClean="0"/>
              <a:t>og</a:t>
            </a:r>
            <a:r>
              <a:rPr lang="en-US" baseline="0" dirty="0" smtClean="0"/>
              <a:t> Twitter med dine </a:t>
            </a:r>
            <a:r>
              <a:rPr lang="en-US" baseline="0" dirty="0" err="1" smtClean="0"/>
              <a:t>foretrukne</a:t>
            </a:r>
            <a:r>
              <a:rPr lang="en-US" baseline="0" dirty="0" smtClean="0"/>
              <a:t> </a:t>
            </a:r>
            <a:r>
              <a:rPr lang="en-US" baseline="0" dirty="0" err="1" smtClean="0"/>
              <a:t>nyhedsemner</a:t>
            </a:r>
            <a:r>
              <a:rPr lang="en-US" baseline="0" dirty="0" smtClean="0"/>
              <a:t>.</a:t>
            </a:r>
          </a:p>
          <a:p>
            <a:r>
              <a:rPr lang="en-US" baseline="0" dirty="0" err="1" smtClean="0"/>
              <a:t>Magasin-agtigt</a:t>
            </a:r>
            <a:r>
              <a:rPr lang="en-US" baseline="0" dirty="0" smtClean="0"/>
              <a:t> med </a:t>
            </a:r>
            <a:r>
              <a:rPr lang="en-US" baseline="0" dirty="0" err="1" smtClean="0"/>
              <a:t>fotos</a:t>
            </a:r>
            <a:endParaRPr lang="en-US" baseline="0" dirty="0" smtClean="0"/>
          </a:p>
          <a:p>
            <a:r>
              <a:rPr lang="en-US" baseline="0" dirty="0" err="1" smtClean="0"/>
              <a:t>Sociale</a:t>
            </a:r>
            <a:r>
              <a:rPr lang="en-US" baseline="0" dirty="0" smtClean="0"/>
              <a:t> </a:t>
            </a:r>
            <a:r>
              <a:rPr lang="en-US" baseline="0" dirty="0" err="1" smtClean="0"/>
              <a:t>forbindelser</a:t>
            </a:r>
            <a:r>
              <a:rPr lang="en-US" baseline="0" dirty="0" smtClean="0"/>
              <a:t> </a:t>
            </a:r>
            <a:r>
              <a:rPr lang="en-US" baseline="0" dirty="0" err="1" smtClean="0"/>
              <a:t>som</a:t>
            </a:r>
            <a:r>
              <a:rPr lang="en-US" baseline="0" dirty="0" smtClean="0"/>
              <a:t> </a:t>
            </a:r>
            <a:r>
              <a:rPr lang="en-US" baseline="0" dirty="0" err="1" smtClean="0"/>
              <a:t>er</a:t>
            </a:r>
            <a:r>
              <a:rPr lang="en-US" baseline="0" dirty="0" smtClean="0"/>
              <a:t> med </a:t>
            </a:r>
            <a:r>
              <a:rPr lang="en-US" baseline="0" dirty="0" err="1" smtClean="0"/>
              <a:t>til</a:t>
            </a:r>
            <a:r>
              <a:rPr lang="en-US" baseline="0" dirty="0" smtClean="0"/>
              <a:t> at </a:t>
            </a:r>
            <a:r>
              <a:rPr lang="en-US" baseline="0" dirty="0" err="1" smtClean="0"/>
              <a:t>forme</a:t>
            </a:r>
            <a:r>
              <a:rPr lang="en-US" baseline="0" dirty="0" smtClean="0"/>
              <a:t> din </a:t>
            </a:r>
            <a:r>
              <a:rPr lang="en-US" baseline="0" dirty="0" err="1" smtClean="0"/>
              <a:t>personlige</a:t>
            </a:r>
            <a:r>
              <a:rPr lang="en-US" baseline="0" dirty="0" smtClean="0"/>
              <a:t> </a:t>
            </a:r>
            <a:r>
              <a:rPr lang="en-US" baseline="0" dirty="0" err="1" smtClean="0"/>
              <a:t>nyhedspakke</a:t>
            </a:r>
            <a:endParaRPr lang="en-US" dirty="0"/>
          </a:p>
        </p:txBody>
      </p:sp>
      <p:sp>
        <p:nvSpPr>
          <p:cNvPr id="4" name="Slide Number Placeholder 3"/>
          <p:cNvSpPr>
            <a:spLocks noGrp="1"/>
          </p:cNvSpPr>
          <p:nvPr>
            <p:ph type="sldNum" sz="quarter" idx="10"/>
          </p:nvPr>
        </p:nvSpPr>
        <p:spPr/>
        <p:txBody>
          <a:bodyPr/>
          <a:lstStyle/>
          <a:p>
            <a:pPr>
              <a:defRPr/>
            </a:pPr>
            <a:fld id="{1399647D-466C-F443-AFA4-CB6117D4A232}" type="slidenum">
              <a:rPr lang="en-GB" smtClean="0">
                <a:solidFill>
                  <a:srgbClr val="000000"/>
                </a:solidFill>
              </a:rPr>
              <a:pPr>
                <a:defRPr/>
              </a:pPr>
              <a:t>78</a:t>
            </a:fld>
            <a:endParaRPr lang="en-GB">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Det</a:t>
            </a:r>
            <a:r>
              <a:rPr lang="en-US" dirty="0" smtClean="0"/>
              <a:t> </a:t>
            </a:r>
            <a:r>
              <a:rPr lang="en-US" dirty="0" err="1" smtClean="0"/>
              <a:t>er</a:t>
            </a:r>
            <a:r>
              <a:rPr lang="en-US" dirty="0" smtClean="0"/>
              <a:t> </a:t>
            </a:r>
            <a:r>
              <a:rPr lang="en-US" dirty="0" err="1" smtClean="0"/>
              <a:t>allerede</a:t>
            </a:r>
            <a:r>
              <a:rPr lang="en-US" dirty="0" smtClean="0"/>
              <a:t> </a:t>
            </a:r>
            <a:r>
              <a:rPr lang="en-US" dirty="0" err="1" smtClean="0"/>
              <a:t>muligt</a:t>
            </a:r>
            <a:r>
              <a:rPr lang="en-US" dirty="0" smtClean="0"/>
              <a:t> at</a:t>
            </a:r>
            <a:r>
              <a:rPr lang="en-US" baseline="0" dirty="0" smtClean="0"/>
              <a:t> </a:t>
            </a:r>
            <a:r>
              <a:rPr lang="en-US" baseline="0" dirty="0" err="1" smtClean="0"/>
              <a:t>træne</a:t>
            </a:r>
            <a:r>
              <a:rPr lang="en-US" baseline="0" dirty="0" smtClean="0"/>
              <a:t> </a:t>
            </a:r>
            <a:r>
              <a:rPr lang="en-US" baseline="0" dirty="0" err="1" smtClean="0"/>
              <a:t>algoritmer</a:t>
            </a:r>
            <a:r>
              <a:rPr lang="en-US" baseline="0" dirty="0" smtClean="0"/>
              <a:t> </a:t>
            </a:r>
            <a:r>
              <a:rPr lang="en-US" baseline="0" dirty="0" err="1" smtClean="0"/>
              <a:t>til</a:t>
            </a:r>
            <a:r>
              <a:rPr lang="en-US" baseline="0" dirty="0" smtClean="0"/>
              <a:t> at </a:t>
            </a:r>
            <a:r>
              <a:rPr lang="en-US" baseline="0" dirty="0" err="1" smtClean="0"/>
              <a:t>forudsige</a:t>
            </a:r>
            <a:r>
              <a:rPr lang="en-US" baseline="0" dirty="0" smtClean="0"/>
              <a:t> ting </a:t>
            </a:r>
            <a:r>
              <a:rPr lang="en-US" baseline="0" dirty="0" err="1" smtClean="0"/>
              <a:t>som</a:t>
            </a:r>
            <a:r>
              <a:rPr lang="en-US" baseline="0" dirty="0" smtClean="0"/>
              <a:t> du </a:t>
            </a:r>
            <a:r>
              <a:rPr lang="en-US" baseline="0" dirty="0" err="1" smtClean="0"/>
              <a:t>vil</a:t>
            </a:r>
            <a:r>
              <a:rPr lang="en-US" baseline="0" dirty="0" smtClean="0"/>
              <a:t> </a:t>
            </a:r>
            <a:r>
              <a:rPr lang="en-US" baseline="0" dirty="0" err="1" smtClean="0"/>
              <a:t>kunne</a:t>
            </a:r>
            <a:r>
              <a:rPr lang="en-US" baseline="0" dirty="0" smtClean="0"/>
              <a:t> </a:t>
            </a:r>
            <a:r>
              <a:rPr lang="en-US" baseline="0" dirty="0" err="1" smtClean="0"/>
              <a:t>lide</a:t>
            </a:r>
            <a:r>
              <a:rPr lang="en-US" baseline="0" dirty="0" smtClean="0"/>
              <a:t> </a:t>
            </a:r>
            <a:r>
              <a:rPr lang="en-US" baseline="0" dirty="0" err="1" smtClean="0"/>
              <a:t>udfra</a:t>
            </a:r>
            <a:r>
              <a:rPr lang="en-US" baseline="0" dirty="0" smtClean="0"/>
              <a:t> din </a:t>
            </a:r>
            <a:r>
              <a:rPr lang="en-US" baseline="0" dirty="0" err="1" smtClean="0"/>
              <a:t>hidtidige</a:t>
            </a:r>
            <a:r>
              <a:rPr lang="en-US" baseline="0" dirty="0" smtClean="0"/>
              <a:t> </a:t>
            </a:r>
            <a:r>
              <a:rPr lang="en-US" baseline="0" dirty="0" err="1" smtClean="0"/>
              <a:t>adfærd</a:t>
            </a:r>
            <a:r>
              <a:rPr lang="en-US" baseline="0" dirty="0" smtClean="0"/>
              <a:t>..</a:t>
            </a:r>
          </a:p>
          <a:p>
            <a:r>
              <a:rPr lang="en-US" dirty="0" smtClean="0"/>
              <a:t>Med</a:t>
            </a:r>
            <a:r>
              <a:rPr lang="en-US" baseline="0" dirty="0" smtClean="0"/>
              <a:t> din </a:t>
            </a:r>
            <a:r>
              <a:rPr lang="en-US" baseline="0" dirty="0" err="1" smtClean="0"/>
              <a:t>tilladelse</a:t>
            </a:r>
            <a:r>
              <a:rPr lang="en-US" baseline="0" dirty="0" smtClean="0"/>
              <a:t> </a:t>
            </a:r>
            <a:r>
              <a:rPr lang="en-US" baseline="0" dirty="0" err="1" smtClean="0"/>
              <a:t>selvfølgelig</a:t>
            </a:r>
            <a:endParaRPr lang="en-US" baseline="0" dirty="0" smtClean="0"/>
          </a:p>
          <a:p>
            <a:r>
              <a:rPr lang="en-US" baseline="0" dirty="0" err="1" smtClean="0"/>
              <a:t>Det</a:t>
            </a:r>
            <a:r>
              <a:rPr lang="en-US" baseline="0" dirty="0" smtClean="0"/>
              <a:t> </a:t>
            </a:r>
            <a:r>
              <a:rPr lang="en-US" baseline="0" dirty="0" err="1" smtClean="0"/>
              <a:t>eksisterer</a:t>
            </a:r>
            <a:r>
              <a:rPr lang="en-US" baseline="0" dirty="0" smtClean="0"/>
              <a:t> </a:t>
            </a:r>
            <a:r>
              <a:rPr lang="en-US" baseline="0" dirty="0" err="1" smtClean="0"/>
              <a:t>såvidt</a:t>
            </a:r>
            <a:r>
              <a:rPr lang="en-US" baseline="0" dirty="0" smtClean="0"/>
              <a:t> </a:t>
            </a:r>
            <a:r>
              <a:rPr lang="en-US" baseline="0" dirty="0" err="1" smtClean="0"/>
              <a:t>jeg</a:t>
            </a:r>
            <a:r>
              <a:rPr lang="en-US" baseline="0" dirty="0" smtClean="0"/>
              <a:t> </a:t>
            </a:r>
            <a:r>
              <a:rPr lang="en-US" baseline="0" dirty="0" err="1" smtClean="0"/>
              <a:t>ved</a:t>
            </a:r>
            <a:r>
              <a:rPr lang="en-US" baseline="0" dirty="0" smtClean="0"/>
              <a:t> </a:t>
            </a:r>
            <a:r>
              <a:rPr lang="en-US" baseline="0" dirty="0" err="1" smtClean="0"/>
              <a:t>ikke</a:t>
            </a:r>
            <a:r>
              <a:rPr lang="en-US" baseline="0" dirty="0" smtClean="0"/>
              <a:t> for </a:t>
            </a:r>
            <a:r>
              <a:rPr lang="en-US" baseline="0" dirty="0" err="1" smtClean="0"/>
              <a:t>nyheder</a:t>
            </a:r>
            <a:r>
              <a:rPr lang="en-US" baseline="0" dirty="0" smtClean="0"/>
              <a:t> </a:t>
            </a:r>
            <a:r>
              <a:rPr lang="en-US" baseline="0" dirty="0" err="1" smtClean="0"/>
              <a:t>endnu</a:t>
            </a:r>
            <a:r>
              <a:rPr lang="en-US" baseline="0" dirty="0" smtClean="0"/>
              <a:t> – men tag Amazon </a:t>
            </a:r>
            <a:r>
              <a:rPr lang="en-US" baseline="0" dirty="0" err="1" smtClean="0"/>
              <a:t>som</a:t>
            </a:r>
            <a:r>
              <a:rPr lang="en-US" baseline="0" dirty="0" smtClean="0"/>
              <a:t> </a:t>
            </a:r>
            <a:r>
              <a:rPr lang="en-US" baseline="0" dirty="0" err="1" smtClean="0"/>
              <a:t>eksempel</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399647D-466C-F443-AFA4-CB6117D4A232}" type="slidenum">
              <a:rPr lang="en-GB" smtClean="0">
                <a:solidFill>
                  <a:srgbClr val="000000"/>
                </a:solidFill>
              </a:rPr>
              <a:pPr>
                <a:defRPr/>
              </a:pPr>
              <a:t>79</a:t>
            </a:fld>
            <a:endParaRPr lang="en-GB">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a:t>
            </a:r>
            <a:r>
              <a:rPr lang="en-US" baseline="0" dirty="0" smtClean="0"/>
              <a:t> </a:t>
            </a:r>
            <a:r>
              <a:rPr lang="en-US" baseline="0" dirty="0" err="1" smtClean="0"/>
              <a:t>digitale</a:t>
            </a:r>
            <a:r>
              <a:rPr lang="en-US" baseline="0" dirty="0" smtClean="0"/>
              <a:t> </a:t>
            </a:r>
            <a:r>
              <a:rPr lang="en-US" baseline="0" dirty="0" err="1" smtClean="0"/>
              <a:t>udvikling</a:t>
            </a:r>
            <a:r>
              <a:rPr lang="en-US" baseline="0" dirty="0" smtClean="0"/>
              <a:t> </a:t>
            </a:r>
            <a:r>
              <a:rPr lang="en-US" baseline="0" dirty="0" err="1" smtClean="0"/>
              <a:t>vil</a:t>
            </a:r>
            <a:r>
              <a:rPr lang="en-US" baseline="0" dirty="0" smtClean="0"/>
              <a:t> </a:t>
            </a:r>
            <a:r>
              <a:rPr lang="en-US" baseline="0" dirty="0" err="1" smtClean="0"/>
              <a:t>også</a:t>
            </a:r>
            <a:r>
              <a:rPr lang="en-US" baseline="0" dirty="0" smtClean="0"/>
              <a:t> </a:t>
            </a:r>
            <a:r>
              <a:rPr lang="en-US" baseline="0" dirty="0" err="1" smtClean="0"/>
              <a:t>gøre</a:t>
            </a:r>
            <a:r>
              <a:rPr lang="en-US" baseline="0" dirty="0" smtClean="0"/>
              <a:t> </a:t>
            </a:r>
            <a:r>
              <a:rPr lang="en-US" baseline="0" dirty="0" err="1" smtClean="0"/>
              <a:t>det</a:t>
            </a:r>
            <a:r>
              <a:rPr lang="en-US" baseline="0" dirty="0" smtClean="0"/>
              <a:t> </a:t>
            </a:r>
            <a:r>
              <a:rPr lang="en-US" baseline="0" dirty="0" err="1" smtClean="0"/>
              <a:t>muligt</a:t>
            </a:r>
            <a:r>
              <a:rPr lang="en-US" baseline="0" dirty="0" smtClean="0"/>
              <a:t> at </a:t>
            </a:r>
            <a:r>
              <a:rPr lang="en-US" baseline="0" dirty="0" err="1" smtClean="0"/>
              <a:t>gå</a:t>
            </a:r>
            <a:r>
              <a:rPr lang="en-US" baseline="0" dirty="0" smtClean="0"/>
              <a:t> </a:t>
            </a:r>
            <a:r>
              <a:rPr lang="en-US" baseline="0" dirty="0" err="1" smtClean="0"/>
              <a:t>ind</a:t>
            </a:r>
            <a:r>
              <a:rPr lang="en-US" baseline="0" dirty="0" smtClean="0"/>
              <a:t> I </a:t>
            </a:r>
            <a:r>
              <a:rPr lang="en-US" baseline="0" dirty="0" err="1" smtClean="0"/>
              <a:t>nye</a:t>
            </a:r>
            <a:r>
              <a:rPr lang="en-US" baseline="0" dirty="0" smtClean="0"/>
              <a:t> </a:t>
            </a:r>
            <a:r>
              <a:rPr lang="en-US" baseline="0" dirty="0" err="1" smtClean="0"/>
              <a:t>genrer</a:t>
            </a:r>
            <a:r>
              <a:rPr lang="en-US" baseline="0" dirty="0" smtClean="0"/>
              <a:t> </a:t>
            </a:r>
            <a:r>
              <a:rPr lang="en-US" baseline="0" dirty="0" err="1" smtClean="0"/>
              <a:t>og</a:t>
            </a:r>
            <a:r>
              <a:rPr lang="en-US" baseline="0" dirty="0" smtClean="0"/>
              <a:t> </a:t>
            </a:r>
            <a:r>
              <a:rPr lang="en-US" baseline="0" dirty="0" err="1" smtClean="0"/>
              <a:t>formater</a:t>
            </a:r>
            <a:r>
              <a:rPr lang="en-US" baseline="0" dirty="0" smtClean="0"/>
              <a:t> : Den </a:t>
            </a:r>
            <a:r>
              <a:rPr lang="en-US" baseline="0" dirty="0" err="1" smtClean="0"/>
              <a:t>lokale</a:t>
            </a:r>
            <a:r>
              <a:rPr lang="en-US" baseline="0" dirty="0" smtClean="0"/>
              <a:t> </a:t>
            </a:r>
            <a:r>
              <a:rPr lang="en-US" baseline="0" dirty="0" err="1" smtClean="0"/>
              <a:t>russiske</a:t>
            </a:r>
            <a:r>
              <a:rPr lang="en-US" baseline="0" dirty="0" smtClean="0"/>
              <a:t> avis I </a:t>
            </a:r>
            <a:r>
              <a:rPr lang="en-US" baseline="0" dirty="0" err="1" smtClean="0"/>
              <a:t>Berdsk</a:t>
            </a:r>
            <a:r>
              <a:rPr lang="en-US" baseline="0" dirty="0" smtClean="0"/>
              <a:t> </a:t>
            </a:r>
            <a:r>
              <a:rPr lang="en-US" baseline="0" dirty="0" err="1" smtClean="0"/>
              <a:t>m</a:t>
            </a:r>
            <a:r>
              <a:rPr lang="en-US" baseline="0" dirty="0" smtClean="0"/>
              <a:t>. 97K </a:t>
            </a:r>
            <a:r>
              <a:rPr lang="en-US" baseline="0" dirty="0" err="1" smtClean="0"/>
              <a:t>indbyggere</a:t>
            </a:r>
            <a:r>
              <a:rPr lang="en-US" baseline="0" dirty="0" smtClean="0"/>
              <a:t> </a:t>
            </a:r>
            <a:r>
              <a:rPr lang="en-US" baseline="0" dirty="0" err="1" smtClean="0"/>
              <a:t>ville</a:t>
            </a:r>
            <a:r>
              <a:rPr lang="en-US" baseline="0" dirty="0" smtClean="0"/>
              <a:t> </a:t>
            </a:r>
            <a:r>
              <a:rPr lang="en-US" baseline="0" dirty="0" err="1" smtClean="0"/>
              <a:t>gerne</a:t>
            </a:r>
            <a:r>
              <a:rPr lang="en-US" baseline="0" dirty="0" smtClean="0"/>
              <a:t> lave en version </a:t>
            </a:r>
            <a:r>
              <a:rPr lang="en-US" baseline="0" dirty="0" err="1" smtClean="0"/>
              <a:t>af</a:t>
            </a:r>
            <a:r>
              <a:rPr lang="en-US" baseline="0" dirty="0" smtClean="0"/>
              <a:t> NYT “1 in 8 million”</a:t>
            </a:r>
          </a:p>
          <a:p>
            <a:r>
              <a:rPr lang="en-US" baseline="0" dirty="0" err="1" smtClean="0"/>
              <a:t>Reporterne</a:t>
            </a:r>
            <a:r>
              <a:rPr lang="en-US" baseline="0" dirty="0" smtClean="0"/>
              <a:t> </a:t>
            </a:r>
            <a:r>
              <a:rPr lang="en-US" baseline="0" dirty="0" err="1" smtClean="0"/>
              <a:t>brugte</a:t>
            </a:r>
            <a:r>
              <a:rPr lang="en-US" baseline="0" dirty="0" smtClean="0"/>
              <a:t> gratis software </a:t>
            </a:r>
            <a:r>
              <a:rPr lang="en-US" baseline="0" dirty="0" err="1" smtClean="0"/>
              <a:t>til</a:t>
            </a:r>
            <a:r>
              <a:rPr lang="en-US" baseline="0" dirty="0" smtClean="0"/>
              <a:t> at lave </a:t>
            </a:r>
            <a:r>
              <a:rPr lang="en-US" baseline="0" dirty="0" err="1" smtClean="0"/>
              <a:t>deres</a:t>
            </a:r>
            <a:r>
              <a:rPr lang="en-US" baseline="0" dirty="0" smtClean="0"/>
              <a:t> </a:t>
            </a:r>
            <a:r>
              <a:rPr lang="en-US" baseline="0" dirty="0" err="1" smtClean="0"/>
              <a:t>eget</a:t>
            </a:r>
            <a:r>
              <a:rPr lang="en-US" baseline="0" dirty="0" smtClean="0"/>
              <a:t> Multimedia show </a:t>
            </a:r>
            <a:r>
              <a:rPr lang="en-US" baseline="0" dirty="0" err="1" smtClean="0"/>
              <a:t>og</a:t>
            </a:r>
            <a:r>
              <a:rPr lang="en-US" baseline="0" dirty="0" smtClean="0"/>
              <a:t> </a:t>
            </a:r>
            <a:r>
              <a:rPr lang="en-US" baseline="0" dirty="0" err="1" smtClean="0"/>
              <a:t>derefter</a:t>
            </a:r>
            <a:r>
              <a:rPr lang="en-US" baseline="0" dirty="0" smtClean="0"/>
              <a:t> </a:t>
            </a:r>
            <a:r>
              <a:rPr lang="en-US" baseline="0" dirty="0" err="1" smtClean="0"/>
              <a:t>uploade</a:t>
            </a:r>
            <a:r>
              <a:rPr lang="en-US" baseline="0" dirty="0" smtClean="0"/>
              <a:t> </a:t>
            </a:r>
            <a:r>
              <a:rPr lang="en-US" baseline="0" dirty="0" err="1" smtClean="0"/>
              <a:t>dem</a:t>
            </a:r>
            <a:r>
              <a:rPr lang="en-US" baseline="0" dirty="0" smtClean="0"/>
              <a:t> </a:t>
            </a:r>
            <a:r>
              <a:rPr lang="en-US" baseline="0" dirty="0" err="1" smtClean="0"/>
              <a:t>til</a:t>
            </a:r>
            <a:r>
              <a:rPr lang="en-US" baseline="0" dirty="0" smtClean="0"/>
              <a:t>  </a:t>
            </a:r>
            <a:r>
              <a:rPr lang="en-US" baseline="0" dirty="0" err="1" smtClean="0"/>
              <a:t>Youtube</a:t>
            </a:r>
            <a:r>
              <a:rPr lang="en-US" baseline="0" dirty="0" smtClean="0"/>
              <a:t> </a:t>
            </a:r>
            <a:r>
              <a:rPr lang="en-US" baseline="0" dirty="0" err="1" smtClean="0"/>
              <a:t>og</a:t>
            </a:r>
            <a:r>
              <a:rPr lang="en-US" baseline="0" dirty="0" smtClean="0"/>
              <a:t> </a:t>
            </a:r>
            <a:r>
              <a:rPr lang="en-US" baseline="0" dirty="0" err="1" smtClean="0"/>
              <a:t>avisen</a:t>
            </a:r>
            <a:r>
              <a:rPr lang="en-US" baseline="0" dirty="0" smtClean="0"/>
              <a:t> </a:t>
            </a:r>
            <a:r>
              <a:rPr lang="en-US" baseline="0" dirty="0" err="1" smtClean="0"/>
              <a:t>selv</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399647D-466C-F443-AFA4-CB6117D4A232}" type="slidenum">
              <a:rPr lang="en-GB" smtClean="0">
                <a:solidFill>
                  <a:srgbClr val="000000"/>
                </a:solidFill>
              </a:rPr>
              <a:pPr>
                <a:defRPr/>
              </a:pPr>
              <a:t>80</a:t>
            </a:fld>
            <a:endParaRPr lang="en-GB">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Stadig</a:t>
            </a:r>
            <a:r>
              <a:rPr lang="en-US" dirty="0" smtClean="0"/>
              <a:t> I </a:t>
            </a:r>
            <a:r>
              <a:rPr lang="en-US" dirty="0" err="1" smtClean="0"/>
              <a:t>begyndelsen</a:t>
            </a:r>
            <a:r>
              <a:rPr lang="en-US" dirty="0" smtClean="0"/>
              <a:t> , men “</a:t>
            </a:r>
            <a:r>
              <a:rPr lang="en-US" dirty="0" err="1" smtClean="0"/>
              <a:t>mest</a:t>
            </a:r>
            <a:r>
              <a:rPr lang="en-US" dirty="0" smtClean="0"/>
              <a:t> </a:t>
            </a:r>
            <a:r>
              <a:rPr lang="en-US" dirty="0" err="1" smtClean="0"/>
              <a:t>delte</a:t>
            </a:r>
            <a:r>
              <a:rPr lang="en-US" dirty="0" smtClean="0"/>
              <a:t>” “</a:t>
            </a:r>
            <a:r>
              <a:rPr lang="en-US" dirty="0" err="1" smtClean="0"/>
              <a:t>mest</a:t>
            </a:r>
            <a:r>
              <a:rPr lang="en-US" baseline="0" dirty="0" smtClean="0"/>
              <a:t> </a:t>
            </a:r>
            <a:r>
              <a:rPr lang="en-US" baseline="0" dirty="0" err="1" smtClean="0"/>
              <a:t>læse</a:t>
            </a:r>
            <a:r>
              <a:rPr lang="en-US" baseline="0" dirty="0" smtClean="0"/>
              <a:t>” </a:t>
            </a:r>
            <a:r>
              <a:rPr lang="en-US" baseline="0" dirty="0" err="1" smtClean="0"/>
              <a:t>artikler</a:t>
            </a:r>
            <a:r>
              <a:rPr lang="en-US" baseline="0" dirty="0" smtClean="0"/>
              <a:t> </a:t>
            </a:r>
            <a:r>
              <a:rPr lang="en-US" baseline="0" dirty="0" err="1" smtClean="0"/>
              <a:t>er</a:t>
            </a:r>
            <a:r>
              <a:rPr lang="en-US" baseline="0" dirty="0" smtClean="0"/>
              <a:t> </a:t>
            </a:r>
            <a:r>
              <a:rPr lang="en-US" baseline="0" dirty="0" err="1" smtClean="0"/>
              <a:t>kendt</a:t>
            </a:r>
            <a:r>
              <a:rPr lang="en-US" baseline="0" dirty="0" smtClean="0"/>
              <a:t> for de </a:t>
            </a:r>
            <a:r>
              <a:rPr lang="en-US" baseline="0" dirty="0" err="1" smtClean="0"/>
              <a:t>fleste</a:t>
            </a:r>
            <a:r>
              <a:rPr lang="en-US" baseline="0" dirty="0" smtClean="0"/>
              <a:t>. </a:t>
            </a:r>
            <a:r>
              <a:rPr lang="en-US" baseline="0" dirty="0" err="1" smtClean="0"/>
              <a:t>Hvad</a:t>
            </a:r>
            <a:r>
              <a:rPr lang="en-US" baseline="0" dirty="0" smtClean="0"/>
              <a:t> </a:t>
            </a:r>
            <a:r>
              <a:rPr lang="en-US" baseline="0" dirty="0" err="1" smtClean="0"/>
              <a:t>hvis</a:t>
            </a:r>
            <a:r>
              <a:rPr lang="en-US" baseline="0" dirty="0" smtClean="0"/>
              <a:t> de </a:t>
            </a:r>
            <a:r>
              <a:rPr lang="en-US" baseline="0" dirty="0" err="1" smtClean="0"/>
              <a:t>mest</a:t>
            </a:r>
            <a:r>
              <a:rPr lang="en-US" baseline="0" dirty="0" smtClean="0"/>
              <a:t> </a:t>
            </a:r>
            <a:r>
              <a:rPr lang="en-US" baseline="0" dirty="0" err="1" smtClean="0"/>
              <a:t>delte</a:t>
            </a:r>
            <a:r>
              <a:rPr lang="en-US" baseline="0" dirty="0" smtClean="0"/>
              <a:t> </a:t>
            </a:r>
            <a:r>
              <a:rPr lang="en-US" baseline="0" dirty="0" err="1" smtClean="0"/>
              <a:t>artikler</a:t>
            </a:r>
            <a:r>
              <a:rPr lang="en-US" baseline="0" dirty="0" smtClean="0"/>
              <a:t> </a:t>
            </a:r>
            <a:r>
              <a:rPr lang="en-US" baseline="0" dirty="0" err="1" smtClean="0"/>
              <a:t>blev</a:t>
            </a:r>
            <a:r>
              <a:rPr lang="en-US" baseline="0" dirty="0" smtClean="0"/>
              <a:t> </a:t>
            </a:r>
            <a:r>
              <a:rPr lang="en-US" baseline="0" dirty="0" err="1" smtClean="0"/>
              <a:t>vist</a:t>
            </a:r>
            <a:r>
              <a:rPr lang="en-US" baseline="0" dirty="0" smtClean="0"/>
              <a:t> </a:t>
            </a:r>
            <a:r>
              <a:rPr lang="en-US" baseline="0" dirty="0" err="1" smtClean="0"/>
              <a:t>ift</a:t>
            </a:r>
            <a:r>
              <a:rPr lang="en-US" baseline="0" dirty="0" smtClean="0"/>
              <a:t> de </a:t>
            </a:r>
            <a:r>
              <a:rPr lang="en-US" baseline="0" dirty="0" err="1" smtClean="0"/>
              <a:t>cirkler</a:t>
            </a:r>
            <a:r>
              <a:rPr lang="en-US" baseline="0" dirty="0" smtClean="0"/>
              <a:t> </a:t>
            </a:r>
            <a:r>
              <a:rPr lang="en-US" baseline="0" dirty="0" err="1" smtClean="0"/>
              <a:t>af</a:t>
            </a:r>
            <a:r>
              <a:rPr lang="en-US" baseline="0" dirty="0" smtClean="0"/>
              <a:t> folk </a:t>
            </a:r>
            <a:r>
              <a:rPr lang="en-US" baseline="0" dirty="0" err="1" smtClean="0"/>
              <a:t>som</a:t>
            </a:r>
            <a:r>
              <a:rPr lang="en-US" baseline="0" dirty="0" smtClean="0"/>
              <a:t> </a:t>
            </a:r>
            <a:r>
              <a:rPr lang="en-US" baseline="0" dirty="0" err="1" smtClean="0"/>
              <a:t>er</a:t>
            </a:r>
            <a:r>
              <a:rPr lang="en-US" baseline="0" dirty="0" smtClean="0"/>
              <a:t> </a:t>
            </a:r>
            <a:r>
              <a:rPr lang="en-US" baseline="0" dirty="0" err="1" smtClean="0"/>
              <a:t>mest</a:t>
            </a:r>
            <a:r>
              <a:rPr lang="en-US" baseline="0" dirty="0" smtClean="0"/>
              <a:t> </a:t>
            </a:r>
            <a:r>
              <a:rPr lang="en-US" baseline="0" dirty="0" err="1" smtClean="0"/>
              <a:t>relevante</a:t>
            </a:r>
            <a:r>
              <a:rPr lang="en-US" baseline="0" dirty="0" smtClean="0"/>
              <a:t> for dig: Profession, location, </a:t>
            </a:r>
            <a:r>
              <a:rPr lang="en-US" baseline="0" dirty="0" err="1" smtClean="0"/>
              <a:t>livsstil</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1399647D-466C-F443-AFA4-CB6117D4A232}" type="slidenum">
              <a:rPr lang="en-GB" smtClean="0">
                <a:solidFill>
                  <a:srgbClr val="000000"/>
                </a:solidFill>
              </a:rPr>
              <a:pPr>
                <a:defRPr/>
              </a:pPr>
              <a:t>81</a:t>
            </a:fld>
            <a:endParaRPr lang="en-GB">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eaLnBrk="0" fontAlgn="base" hangingPunct="0">
              <a:spcBef>
                <a:spcPct val="30000"/>
              </a:spcBef>
              <a:spcAft>
                <a:spcPct val="0"/>
              </a:spcAft>
              <a:defRPr/>
            </a:pPr>
            <a:r>
              <a:rPr lang="en-US" dirty="0" smtClean="0"/>
              <a:t>En</a:t>
            </a:r>
            <a:r>
              <a:rPr lang="en-US" baseline="0" dirty="0" smtClean="0"/>
              <a:t> </a:t>
            </a:r>
            <a:r>
              <a:rPr lang="en-US" baseline="0" dirty="0" err="1" smtClean="0"/>
              <a:t>sidste</a:t>
            </a:r>
            <a:r>
              <a:rPr lang="en-US" baseline="0" dirty="0" smtClean="0"/>
              <a:t> ting </a:t>
            </a:r>
            <a:r>
              <a:rPr lang="en-US" baseline="0" dirty="0" err="1" smtClean="0"/>
              <a:t>er</a:t>
            </a:r>
            <a:r>
              <a:rPr lang="en-US" baseline="0" dirty="0" smtClean="0"/>
              <a:t> den </a:t>
            </a:r>
            <a:r>
              <a:rPr lang="en-US" baseline="0" dirty="0" err="1" smtClean="0"/>
              <a:t>diversitet</a:t>
            </a:r>
            <a:r>
              <a:rPr lang="en-US" baseline="0" dirty="0" smtClean="0"/>
              <a:t> I </a:t>
            </a:r>
            <a:r>
              <a:rPr lang="en-US" baseline="0" dirty="0" err="1" smtClean="0"/>
              <a:t>nyhedsdækningen</a:t>
            </a:r>
            <a:r>
              <a:rPr lang="en-US" baseline="0" dirty="0" smtClean="0"/>
              <a:t> </a:t>
            </a:r>
            <a:r>
              <a:rPr lang="en-US" baseline="0" dirty="0" err="1" smtClean="0"/>
              <a:t>som</a:t>
            </a:r>
            <a:r>
              <a:rPr lang="en-US" baseline="0" dirty="0" smtClean="0"/>
              <a:t> vi </a:t>
            </a:r>
            <a:r>
              <a:rPr lang="en-US" baseline="0" dirty="0" err="1" smtClean="0"/>
              <a:t>allerede</a:t>
            </a:r>
            <a:r>
              <a:rPr lang="en-US" baseline="0" dirty="0" smtClean="0"/>
              <a:t> ser </a:t>
            </a:r>
            <a:r>
              <a:rPr lang="en-US" baseline="0" dirty="0" err="1" smtClean="0"/>
              <a:t>på</a:t>
            </a:r>
            <a:r>
              <a:rPr lang="en-US" baseline="0" dirty="0" smtClean="0"/>
              <a:t> et </a:t>
            </a:r>
            <a:r>
              <a:rPr lang="en-US" baseline="0" dirty="0" err="1" smtClean="0"/>
              <a:t>medie</a:t>
            </a:r>
            <a:r>
              <a:rPr lang="en-US" baseline="0" dirty="0" smtClean="0"/>
              <a:t> </a:t>
            </a:r>
            <a:r>
              <a:rPr lang="en-US" baseline="0" dirty="0" err="1" smtClean="0"/>
              <a:t>som</a:t>
            </a:r>
            <a:r>
              <a:rPr lang="en-US" baseline="0" dirty="0" smtClean="0"/>
              <a:t> </a:t>
            </a:r>
            <a:r>
              <a:rPr lang="en-US" baseline="0" dirty="0" err="1" smtClean="0"/>
              <a:t>Wikipedia</a:t>
            </a:r>
            <a:r>
              <a:rPr lang="en-US" baseline="0" dirty="0" smtClean="0"/>
              <a:t>: </a:t>
            </a:r>
            <a:r>
              <a:rPr lang="en-US" baseline="0" dirty="0" err="1" smtClean="0"/>
              <a:t>Indenfor</a:t>
            </a:r>
            <a:r>
              <a:rPr lang="en-US" baseline="0" dirty="0" smtClean="0"/>
              <a:t> 24 </a:t>
            </a:r>
            <a:r>
              <a:rPr lang="en-US" baseline="0" dirty="0" err="1" smtClean="0"/>
              <a:t>t</a:t>
            </a:r>
            <a:r>
              <a:rPr lang="en-US" baseline="0" dirty="0" smtClean="0"/>
              <a:t> </a:t>
            </a:r>
            <a:r>
              <a:rPr lang="en-US" baseline="0" dirty="0" err="1" smtClean="0"/>
              <a:t>efter</a:t>
            </a:r>
            <a:r>
              <a:rPr lang="en-US" baseline="0" dirty="0" smtClean="0"/>
              <a:t> Mumbai terror </a:t>
            </a:r>
            <a:r>
              <a:rPr lang="en-US" baseline="0" dirty="0" err="1" smtClean="0"/>
              <a:t>angrebet</a:t>
            </a:r>
            <a:r>
              <a:rPr lang="en-US" baseline="0" dirty="0" smtClean="0"/>
              <a:t> </a:t>
            </a:r>
            <a:r>
              <a:rPr lang="en-US" baseline="0" dirty="0" err="1" smtClean="0"/>
              <a:t>var</a:t>
            </a:r>
            <a:r>
              <a:rPr lang="en-US" baseline="0" dirty="0" smtClean="0"/>
              <a:t> </a:t>
            </a:r>
            <a:r>
              <a:rPr lang="en-US" baseline="0" dirty="0" err="1" smtClean="0"/>
              <a:t>artiklen</a:t>
            </a:r>
            <a:r>
              <a:rPr lang="en-US" baseline="0" dirty="0" smtClean="0"/>
              <a:t> </a:t>
            </a:r>
            <a:r>
              <a:rPr lang="en-US" baseline="0" dirty="0" err="1" smtClean="0"/>
              <a:t>omkring</a:t>
            </a:r>
            <a:r>
              <a:rPr lang="en-US" baseline="0" dirty="0" smtClean="0"/>
              <a:t> </a:t>
            </a:r>
            <a:r>
              <a:rPr lang="en-US" baseline="0" dirty="0" err="1" smtClean="0"/>
              <a:t>dette</a:t>
            </a:r>
            <a:r>
              <a:rPr lang="en-US" baseline="0" dirty="0" smtClean="0"/>
              <a:t> </a:t>
            </a:r>
            <a:r>
              <a:rPr lang="en-US" baseline="0" dirty="0" err="1" smtClean="0"/>
              <a:t>ændret</a:t>
            </a:r>
            <a:r>
              <a:rPr lang="en-US" baseline="0" dirty="0" smtClean="0"/>
              <a:t> 360 </a:t>
            </a:r>
            <a:r>
              <a:rPr lang="en-US" baseline="0" dirty="0" err="1" smtClean="0"/>
              <a:t>gange</a:t>
            </a:r>
            <a:r>
              <a:rPr lang="en-US" baseline="0" dirty="0" smtClean="0"/>
              <a:t> </a:t>
            </a:r>
            <a:r>
              <a:rPr lang="en-US" baseline="0" dirty="0" err="1" smtClean="0"/>
              <a:t>af</a:t>
            </a:r>
            <a:r>
              <a:rPr lang="en-US" baseline="0" dirty="0" smtClean="0"/>
              <a:t> 70 </a:t>
            </a:r>
            <a:r>
              <a:rPr lang="en-US" baseline="0" dirty="0" err="1" smtClean="0"/>
              <a:t>forskellige</a:t>
            </a:r>
            <a:r>
              <a:rPr lang="en-US" baseline="0" dirty="0" smtClean="0"/>
              <a:t> </a:t>
            </a:r>
            <a:r>
              <a:rPr lang="en-US" baseline="0" dirty="0" err="1" smtClean="0"/>
              <a:t>mennesker</a:t>
            </a:r>
            <a:r>
              <a:rPr lang="en-US" baseline="0" dirty="0" smtClean="0"/>
              <a:t> – </a:t>
            </a:r>
            <a:r>
              <a:rPr lang="en-US" baseline="0" dirty="0" err="1" smtClean="0"/>
              <a:t>det</a:t>
            </a:r>
            <a:r>
              <a:rPr lang="en-US" baseline="0" dirty="0" smtClean="0"/>
              <a:t> </a:t>
            </a:r>
            <a:r>
              <a:rPr lang="en-US" baseline="0" dirty="0" err="1" smtClean="0"/>
              <a:t>siger</a:t>
            </a:r>
            <a:r>
              <a:rPr lang="en-US" baseline="0" dirty="0" smtClean="0"/>
              <a:t> </a:t>
            </a:r>
            <a:r>
              <a:rPr lang="en-US" baseline="0" dirty="0" err="1" smtClean="0"/>
              <a:t>noget</a:t>
            </a:r>
            <a:r>
              <a:rPr lang="en-US" baseline="0" dirty="0" smtClean="0"/>
              <a:t> </a:t>
            </a:r>
            <a:r>
              <a:rPr lang="en-US" baseline="0" dirty="0" err="1" smtClean="0"/>
              <a:t>om</a:t>
            </a:r>
            <a:r>
              <a:rPr lang="en-US" baseline="0" dirty="0" smtClean="0"/>
              <a:t> den </a:t>
            </a:r>
            <a:r>
              <a:rPr lang="en-US" baseline="0" dirty="0" err="1" smtClean="0"/>
              <a:t>kraft</a:t>
            </a:r>
            <a:r>
              <a:rPr lang="en-US" baseline="0" dirty="0" smtClean="0"/>
              <a:t> </a:t>
            </a:r>
            <a:r>
              <a:rPr lang="en-US" baseline="0" dirty="0" err="1" smtClean="0"/>
              <a:t>som</a:t>
            </a:r>
            <a:r>
              <a:rPr lang="en-US" baseline="0" dirty="0" smtClean="0"/>
              <a:t> den </a:t>
            </a:r>
            <a:r>
              <a:rPr lang="en-US" baseline="0" dirty="0" err="1" smtClean="0"/>
              <a:t>kollektive</a:t>
            </a:r>
            <a:r>
              <a:rPr lang="en-US" baseline="0" dirty="0" smtClean="0"/>
              <a:t> </a:t>
            </a:r>
            <a:r>
              <a:rPr lang="en-US" baseline="0" dirty="0" err="1" smtClean="0"/>
              <a:t>bevidsthed</a:t>
            </a:r>
            <a:r>
              <a:rPr lang="en-US" baseline="0" dirty="0" smtClean="0"/>
              <a:t> </a:t>
            </a:r>
            <a:r>
              <a:rPr lang="en-US" baseline="0" dirty="0" err="1" smtClean="0"/>
              <a:t>besidder</a:t>
            </a:r>
            <a:r>
              <a:rPr lang="en-US" baseline="0" dirty="0" smtClean="0"/>
              <a:t>. </a:t>
            </a:r>
            <a:r>
              <a:rPr lang="en-US" baseline="0" dirty="0" err="1" smtClean="0"/>
              <a:t>Og</a:t>
            </a:r>
            <a:r>
              <a:rPr lang="en-US" baseline="0" dirty="0" smtClean="0"/>
              <a:t> vi </a:t>
            </a:r>
            <a:r>
              <a:rPr lang="en-US" baseline="0" dirty="0" err="1" smtClean="0"/>
              <a:t>skal</a:t>
            </a:r>
            <a:r>
              <a:rPr lang="en-US" baseline="0" dirty="0" smtClean="0"/>
              <a:t> </a:t>
            </a:r>
            <a:r>
              <a:rPr lang="en-US" baseline="0" dirty="0" err="1" smtClean="0"/>
              <a:t>ikke</a:t>
            </a:r>
            <a:r>
              <a:rPr lang="en-US" baseline="0" dirty="0" smtClean="0"/>
              <a:t> </a:t>
            </a:r>
            <a:r>
              <a:rPr lang="en-US" baseline="0" dirty="0" err="1" smtClean="0"/>
              <a:t>langt</a:t>
            </a:r>
            <a:r>
              <a:rPr lang="en-US" baseline="0" dirty="0" smtClean="0"/>
              <a:t> </a:t>
            </a:r>
            <a:r>
              <a:rPr lang="en-US" baseline="0" dirty="0" err="1" smtClean="0"/>
              <a:t>tilbage</a:t>
            </a:r>
            <a:r>
              <a:rPr lang="en-US" baseline="0" dirty="0" smtClean="0"/>
              <a:t> I </a:t>
            </a:r>
            <a:r>
              <a:rPr lang="en-US" baseline="0" dirty="0" err="1" smtClean="0"/>
              <a:t>tid</a:t>
            </a:r>
            <a:r>
              <a:rPr lang="en-US" baseline="0" dirty="0" smtClean="0"/>
              <a:t> </a:t>
            </a:r>
            <a:r>
              <a:rPr lang="en-US" baseline="0" dirty="0" err="1" smtClean="0"/>
              <a:t>fra</a:t>
            </a:r>
            <a:r>
              <a:rPr lang="en-US" baseline="0" dirty="0" smtClean="0"/>
              <a:t> vi </a:t>
            </a:r>
            <a:r>
              <a:rPr lang="en-US" baseline="0" dirty="0" err="1" smtClean="0"/>
              <a:t>var</a:t>
            </a:r>
            <a:r>
              <a:rPr lang="en-US" baseline="0" dirty="0" smtClean="0"/>
              <a:t> </a:t>
            </a:r>
            <a:r>
              <a:rPr lang="en-US" baseline="0" dirty="0" err="1" smtClean="0"/>
              <a:t>vidne</a:t>
            </a:r>
            <a:r>
              <a:rPr lang="en-US" baseline="0" dirty="0" smtClean="0"/>
              <a:t> </a:t>
            </a:r>
            <a:r>
              <a:rPr lang="en-US" baseline="0" dirty="0" err="1" smtClean="0"/>
              <a:t>til</a:t>
            </a:r>
            <a:r>
              <a:rPr lang="en-US" baseline="0" dirty="0" smtClean="0"/>
              <a:t> </a:t>
            </a:r>
            <a:r>
              <a:rPr lang="en-US" baseline="0" dirty="0" err="1" smtClean="0"/>
              <a:t>dette</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399647D-466C-F443-AFA4-CB6117D4A232}" type="slidenum">
              <a:rPr lang="en-GB" smtClean="0">
                <a:solidFill>
                  <a:srgbClr val="000000"/>
                </a:solidFill>
              </a:rPr>
              <a:pPr>
                <a:defRPr/>
              </a:pPr>
              <a:t>82</a:t>
            </a:fld>
            <a:endParaRPr lang="en-GB">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 </a:t>
            </a:r>
            <a:r>
              <a:rPr lang="en-US" dirty="0" err="1" smtClean="0"/>
              <a:t>tænker</a:t>
            </a:r>
            <a:r>
              <a:rPr lang="en-US" dirty="0" smtClean="0"/>
              <a:t> </a:t>
            </a:r>
            <a:r>
              <a:rPr lang="en-US" dirty="0" err="1" smtClean="0"/>
              <a:t>jeg</a:t>
            </a:r>
            <a:r>
              <a:rPr lang="en-US" dirty="0" smtClean="0"/>
              <a:t> </a:t>
            </a:r>
            <a:r>
              <a:rPr lang="en-US" dirty="0" err="1" smtClean="0"/>
              <a:t>selvfølgelig</a:t>
            </a:r>
            <a:r>
              <a:rPr lang="en-US" baseline="0" dirty="0" smtClean="0"/>
              <a:t> </a:t>
            </a:r>
            <a:r>
              <a:rPr lang="en-US" baseline="0" dirty="0" err="1" smtClean="0"/>
              <a:t>det</a:t>
            </a:r>
            <a:r>
              <a:rPr lang="en-US" baseline="0" dirty="0" smtClean="0"/>
              <a:t> </a:t>
            </a:r>
            <a:r>
              <a:rPr lang="en-US" baseline="0" dirty="0" err="1" smtClean="0"/>
              <a:t>opbrud</a:t>
            </a:r>
            <a:r>
              <a:rPr lang="en-US" baseline="0" dirty="0" smtClean="0"/>
              <a:t> vi </a:t>
            </a:r>
            <a:r>
              <a:rPr lang="en-US" baseline="0" dirty="0" err="1" smtClean="0"/>
              <a:t>har</a:t>
            </a:r>
            <a:r>
              <a:rPr lang="en-US" baseline="0" dirty="0" smtClean="0"/>
              <a:t> set I </a:t>
            </a:r>
            <a:r>
              <a:rPr lang="en-US" baseline="0" dirty="0" err="1" smtClean="0"/>
              <a:t>flere</a:t>
            </a:r>
            <a:r>
              <a:rPr lang="en-US" baseline="0" dirty="0" smtClean="0"/>
              <a:t> </a:t>
            </a:r>
            <a:r>
              <a:rPr lang="en-US" baseline="0" dirty="0" err="1" smtClean="0"/>
              <a:t>lande</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399647D-466C-F443-AFA4-CB6117D4A232}" type="slidenum">
              <a:rPr lang="en-GB" smtClean="0">
                <a:solidFill>
                  <a:srgbClr val="000000"/>
                </a:solidFill>
              </a:rPr>
              <a:pPr>
                <a:defRPr/>
              </a:pPr>
              <a:t>83</a:t>
            </a:fld>
            <a:endParaRPr lang="en-GB">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Og det er lige nøjagtig</a:t>
            </a:r>
            <a:r>
              <a:rPr lang="da-DK" baseline="0" dirty="0" smtClean="0"/>
              <a:t> her søgemaskiner udfylder en væsentlig </a:t>
            </a:r>
            <a:r>
              <a:rPr lang="da-DK" baseline="0" dirty="0" err="1" smtClean="0"/>
              <a:t>rolle…..indsamling</a:t>
            </a:r>
            <a:r>
              <a:rPr lang="da-DK" baseline="0" dirty="0" smtClean="0"/>
              <a:t> og organisering af data, så det gøres let tilgængeligt for brugeren</a:t>
            </a:r>
            <a:endParaRPr lang="da-DK" dirty="0"/>
          </a:p>
        </p:txBody>
      </p:sp>
      <p:sp>
        <p:nvSpPr>
          <p:cNvPr id="4" name="Slide Number Placeholder 3"/>
          <p:cNvSpPr>
            <a:spLocks noGrp="1"/>
          </p:cNvSpPr>
          <p:nvPr>
            <p:ph type="sldNum" sz="quarter" idx="10"/>
          </p:nvPr>
        </p:nvSpPr>
        <p:spPr/>
        <p:txBody>
          <a:bodyPr/>
          <a:lstStyle/>
          <a:p>
            <a:fld id="{E93C8654-1B8B-BF46-83D7-5A165A75F565}" type="slidenum">
              <a:rPr lang="en-US" smtClean="0"/>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smtClean="0"/>
              <a:t>Men lad </a:t>
            </a:r>
            <a:r>
              <a:rPr lang="en-GB" dirty="0" err="1" smtClean="0"/>
              <a:t>os</a:t>
            </a:r>
            <a:r>
              <a:rPr lang="en-GB" dirty="0" smtClean="0"/>
              <a:t> </a:t>
            </a:r>
            <a:r>
              <a:rPr lang="en-GB" dirty="0" err="1" smtClean="0"/>
              <a:t>tage</a:t>
            </a:r>
            <a:r>
              <a:rPr lang="en-GB" baseline="0" dirty="0" smtClean="0"/>
              <a:t> et </a:t>
            </a:r>
            <a:r>
              <a:rPr lang="en-GB" baseline="0" dirty="0" err="1" smtClean="0"/>
              <a:t>skridt</a:t>
            </a:r>
            <a:r>
              <a:rPr lang="en-GB" baseline="0" dirty="0" smtClean="0"/>
              <a:t> </a:t>
            </a:r>
            <a:r>
              <a:rPr lang="en-GB" baseline="0" dirty="0" err="1" smtClean="0"/>
              <a:t>tilbage</a:t>
            </a:r>
            <a:r>
              <a:rPr lang="en-GB" baseline="0" dirty="0" smtClean="0"/>
              <a:t> </a:t>
            </a:r>
            <a:r>
              <a:rPr lang="en-GB" baseline="0" dirty="0" err="1" smtClean="0"/>
              <a:t>ind</a:t>
            </a:r>
            <a:r>
              <a:rPr lang="en-GB" baseline="0" dirty="0" smtClean="0"/>
              <a:t> </a:t>
            </a:r>
            <a:r>
              <a:rPr lang="en-US" baseline="0" dirty="0" smtClean="0"/>
              <a:t>I</a:t>
            </a:r>
            <a:r>
              <a:rPr lang="en-GB" baseline="0" dirty="0" smtClean="0"/>
              <a:t> Google</a:t>
            </a:r>
            <a:r>
              <a:rPr lang="en-US" baseline="0" dirty="0" smtClean="0"/>
              <a:t>…..</a:t>
            </a:r>
            <a:endParaRPr lang="en-GB" dirty="0"/>
          </a:p>
        </p:txBody>
      </p:sp>
      <p:sp>
        <p:nvSpPr>
          <p:cNvPr id="4" name="Slide Number Placeholder 3"/>
          <p:cNvSpPr>
            <a:spLocks noGrp="1"/>
          </p:cNvSpPr>
          <p:nvPr>
            <p:ph type="sldNum" sz="quarter" idx="5"/>
          </p:nvPr>
        </p:nvSpPr>
        <p:spPr/>
        <p:txBody>
          <a:bodyPr/>
          <a:lstStyle/>
          <a:p>
            <a:pPr>
              <a:defRPr/>
            </a:pPr>
            <a:fld id="{1C1574B7-1A49-6148-9AF6-5CCCFF8C5C42}" type="slidenum">
              <a:rPr lang="en-US" smtClean="0">
                <a:solidFill>
                  <a:srgbClr val="000000"/>
                </a:solidFill>
              </a:rPr>
              <a:pPr>
                <a:defRPr/>
              </a:pPr>
              <a:t>84</a:t>
            </a:fld>
            <a:endParaRPr 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Times" charset="0"/>
              </a:rPr>
              <a:t>Insights for search..</a:t>
            </a:r>
          </a:p>
        </p:txBody>
      </p:sp>
      <p:sp>
        <p:nvSpPr>
          <p:cNvPr id="103428" name="Slide Number Placeholder 3"/>
          <p:cNvSpPr>
            <a:spLocks noGrp="1"/>
          </p:cNvSpPr>
          <p:nvPr>
            <p:ph type="sldNum" sz="quarter" idx="5"/>
          </p:nvPr>
        </p:nvSpPr>
        <p:spPr/>
        <p:txBody>
          <a:bodyPr/>
          <a:lstStyle/>
          <a:p>
            <a:pPr>
              <a:defRPr/>
            </a:pPr>
            <a:fld id="{C9C7BC0C-613F-E54C-998B-2D3D480075C1}" type="slidenum">
              <a:rPr lang="en-US">
                <a:solidFill>
                  <a:prstClr val="black"/>
                </a:solidFill>
                <a:latin typeface="Times" pitchFamily="-109" charset="0"/>
              </a:rPr>
              <a:pPr>
                <a:defRPr/>
              </a:pPr>
              <a:t>85</a:t>
            </a:fld>
            <a:endParaRPr lang="en-US">
              <a:solidFill>
                <a:prstClr val="black"/>
              </a:solidFill>
              <a:latin typeface="Times" pitchFamily="-109"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Times" charset="0"/>
              </a:rPr>
              <a:t>It’s not just products, look at what people are telling you about characteristics they care about.</a:t>
            </a:r>
          </a:p>
          <a:p>
            <a:pPr eaLnBrk="1" hangingPunct="1"/>
            <a:endParaRPr lang="en-US" smtClean="0">
              <a:latin typeface="Times" charset="0"/>
            </a:endParaRPr>
          </a:p>
          <a:p>
            <a:pPr eaLnBrk="1" hangingPunct="1"/>
            <a:r>
              <a:rPr lang="en-US" smtClean="0">
                <a:latin typeface="Times" charset="0"/>
              </a:rPr>
              <a:t>At the start of the credit crunch I went to a discussion with some FMCG marketeers about how consumer spend might change</a:t>
            </a:r>
          </a:p>
          <a:p>
            <a:pPr eaLnBrk="1" hangingPunct="1"/>
            <a:endParaRPr lang="en-US" smtClean="0">
              <a:latin typeface="Times" charset="0"/>
            </a:endParaRPr>
          </a:p>
          <a:p>
            <a:pPr eaLnBrk="1" hangingPunct="1"/>
            <a:r>
              <a:rPr lang="en-US" smtClean="0">
                <a:latin typeface="Times" charset="0"/>
              </a:rPr>
              <a:t>Everyone in the room had a point of view but none had facts</a:t>
            </a:r>
          </a:p>
          <a:p>
            <a:pPr eaLnBrk="1" hangingPunct="1"/>
            <a:endParaRPr lang="en-US" smtClean="0">
              <a:latin typeface="Times" charset="0"/>
            </a:endParaRPr>
          </a:p>
          <a:p>
            <a:pPr eaLnBrk="1" hangingPunct="1"/>
            <a:r>
              <a:rPr lang="en-US" smtClean="0">
                <a:latin typeface="Times" charset="0"/>
              </a:rPr>
              <a:t>I went to insights for search and showed that on eco-friendly, interest had indeed fallen in 2008 as budgets tightened</a:t>
            </a:r>
          </a:p>
          <a:p>
            <a:pPr eaLnBrk="1" hangingPunct="1"/>
            <a:r>
              <a:rPr lang="en-US" smtClean="0">
                <a:latin typeface="Times" charset="0"/>
              </a:rPr>
              <a:t>BUT interest was still higher than at any time prior to 2007</a:t>
            </a:r>
          </a:p>
          <a:p>
            <a:pPr eaLnBrk="1" hangingPunct="1"/>
            <a:endParaRPr lang="en-US" smtClean="0">
              <a:latin typeface="Times" charset="0"/>
            </a:endParaRPr>
          </a:p>
          <a:p>
            <a:pPr eaLnBrk="1" hangingPunct="1"/>
            <a:r>
              <a:rPr lang="en-US" smtClean="0">
                <a:latin typeface="Times" charset="0"/>
              </a:rPr>
              <a:t>That would be worth knowing if you were considering product development and positioning, marketing and sales plans.</a:t>
            </a:r>
          </a:p>
        </p:txBody>
      </p:sp>
      <p:sp>
        <p:nvSpPr>
          <p:cNvPr id="102404" name="Slide Number Placeholder 3"/>
          <p:cNvSpPr>
            <a:spLocks noGrp="1"/>
          </p:cNvSpPr>
          <p:nvPr>
            <p:ph type="sldNum" sz="quarter" idx="5"/>
          </p:nvPr>
        </p:nvSpPr>
        <p:spPr/>
        <p:txBody>
          <a:bodyPr/>
          <a:lstStyle/>
          <a:p>
            <a:pPr>
              <a:defRPr/>
            </a:pPr>
            <a:fld id="{8B6B0E68-6EDB-E045-923D-ECBF35FC2993}" type="slidenum">
              <a:rPr lang="en-US">
                <a:solidFill>
                  <a:prstClr val="black"/>
                </a:solidFill>
                <a:latin typeface="Times" pitchFamily="-109" charset="0"/>
              </a:rPr>
              <a:pPr>
                <a:defRPr/>
              </a:pPr>
              <a:t>86</a:t>
            </a:fld>
            <a:endParaRPr lang="en-US">
              <a:solidFill>
                <a:prstClr val="black"/>
              </a:solidFill>
              <a:latin typeface="Times" pitchFamily="-109"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63EC938-98C8-D64D-A871-514D34AFFCA5}" type="slidenum">
              <a:rPr lang="en-US">
                <a:solidFill>
                  <a:srgbClr val="000000"/>
                </a:solidFill>
              </a:rPr>
              <a:pPr/>
              <a:t>88</a:t>
            </a:fld>
            <a:endParaRPr lang="en-US">
              <a:solidFill>
                <a:srgbClr val="000000"/>
              </a:solidFill>
            </a:endParaRPr>
          </a:p>
        </p:txBody>
      </p:sp>
      <p:sp>
        <p:nvSpPr>
          <p:cNvPr id="2188290" name="Rectangle 2"/>
          <p:cNvSpPr>
            <a:spLocks noGrp="1" noRot="1" noChangeAspect="1" noChangeArrowheads="1" noTextEdit="1"/>
          </p:cNvSpPr>
          <p:nvPr>
            <p:ph type="sldImg"/>
          </p:nvPr>
        </p:nvSpPr>
        <p:spPr>
          <a:ln/>
        </p:spPr>
      </p:sp>
      <p:sp>
        <p:nvSpPr>
          <p:cNvPr id="218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Another thing that real time information is changing is the dynamics of selling</a:t>
            </a:r>
          </a:p>
          <a:p>
            <a:pPr eaLnBrk="1" hangingPunct="1"/>
            <a:r>
              <a:rPr lang="en-US" smtClean="0"/>
              <a:t>The physical shelf has been understood for centuries. Brands spend a lot of time and a lot of money securing the right shelfspace vs competitors</a:t>
            </a:r>
          </a:p>
          <a:p>
            <a:pPr eaLnBrk="1" hangingPunct="1"/>
            <a:r>
              <a:rPr lang="en-US" smtClean="0"/>
              <a:t>Retailers know that the right planogram (shelf layout) will drive sales and margins</a:t>
            </a:r>
          </a:p>
          <a:p>
            <a:pPr eaLnBrk="1" hangingPunct="1"/>
            <a:endParaRPr lang="en-US" smtClean="0"/>
          </a:p>
          <a:p>
            <a:pPr eaLnBrk="1" hangingPunct="1"/>
            <a:r>
              <a:rPr lang="en-US" smtClean="0"/>
              <a:t>TRANSITION</a:t>
            </a:r>
          </a:p>
          <a:p>
            <a:pPr eaLnBrk="1" hangingPunct="1"/>
            <a:r>
              <a:rPr lang="en-US" smtClean="0"/>
              <a:t>But how much attention are they paying to the digital shelf?	</a:t>
            </a:r>
          </a:p>
          <a:p>
            <a:pPr eaLnBrk="1" hangingPunct="1"/>
            <a:endParaRPr lang="en-US" smtClean="0"/>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P&amp;G defined the First Moment of Truth as the vital seconds when the target shopper stands in front of the packet on the shelf</a:t>
            </a:r>
          </a:p>
          <a:p>
            <a:endParaRPr lang="en-US" smtClean="0"/>
          </a:p>
          <a:p>
            <a:r>
              <a:rPr lang="en-US" smtClean="0"/>
              <a:t>But now there’s a zero moment – that happens before the store</a:t>
            </a:r>
          </a:p>
          <a:p>
            <a:endParaRPr lang="en-US" smtClean="0"/>
          </a:p>
          <a:p>
            <a:r>
              <a:rPr lang="en-US" smtClean="0"/>
              <a:t>TRANSITION</a:t>
            </a:r>
          </a:p>
          <a:p>
            <a:r>
              <a:rPr lang="en-US" smtClean="0"/>
              <a:t>How important is it to win the zero moment?</a:t>
            </a:r>
          </a:p>
        </p:txBody>
      </p:sp>
      <p:sp>
        <p:nvSpPr>
          <p:cNvPr id="4" name="Slide Number Placeholder 3"/>
          <p:cNvSpPr>
            <a:spLocks noGrp="1"/>
          </p:cNvSpPr>
          <p:nvPr>
            <p:ph type="sldNum" sz="quarter" idx="5"/>
          </p:nvPr>
        </p:nvSpPr>
        <p:spPr/>
        <p:txBody>
          <a:bodyPr/>
          <a:lstStyle/>
          <a:p>
            <a:pPr>
              <a:defRPr/>
            </a:pPr>
            <a:fld id="{ED7B2EC1-1004-494F-A8E1-0036D2FB78DB}" type="slidenum">
              <a:rPr lang="en-US" smtClean="0">
                <a:solidFill>
                  <a:srgbClr val="000000"/>
                </a:solidFill>
              </a:rPr>
              <a:pPr>
                <a:defRPr/>
              </a:pPr>
              <a:t>90</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C8C4F1-D97A-5946-BC8F-50DEFFA23D5D}" type="slidenum">
              <a:rPr lang="en-GB">
                <a:solidFill>
                  <a:srgbClr val="000000"/>
                </a:solidFill>
              </a:rPr>
              <a:pPr>
                <a:defRPr/>
              </a:pPr>
              <a:t>91</a:t>
            </a:fld>
            <a:endParaRPr lang="en-GB">
              <a:solidFill>
                <a:srgbClr val="000000"/>
              </a:solidFill>
            </a:endParaRPr>
          </a:p>
        </p:txBody>
      </p:sp>
      <p:sp>
        <p:nvSpPr>
          <p:cNvPr id="84995" name="Rectangle 2"/>
          <p:cNvSpPr>
            <a:spLocks noGrp="1" noRot="1" noChangeAspect="1" noChangeArrowheads="1" noTextEdit="1"/>
          </p:cNvSpPr>
          <p:nvPr>
            <p:ph type="sldImg"/>
          </p:nvPr>
        </p:nvSpPr>
        <p:spPr bwMode="auto">
          <a:xfrm>
            <a:off x="1129024" y="679243"/>
            <a:ext cx="4601506" cy="3469598"/>
          </a:xfrm>
          <a:noFill/>
          <a:ln>
            <a:solidFill>
              <a:srgbClr val="000000"/>
            </a:solidFill>
            <a:miter lim="800000"/>
            <a:headEnd/>
            <a:tailEnd/>
          </a:ln>
        </p:spPr>
      </p:sp>
      <p:sp>
        <p:nvSpPr>
          <p:cNvPr id="84996" name="Rectangle 3"/>
          <p:cNvSpPr>
            <a:spLocks noGrp="1" noChangeArrowheads="1"/>
          </p:cNvSpPr>
          <p:nvPr>
            <p:ph type="body" idx="1"/>
          </p:nvPr>
        </p:nvSpPr>
        <p:spPr bwMode="auto">
          <a:xfrm>
            <a:off x="905393" y="4378377"/>
            <a:ext cx="5047215" cy="4073890"/>
          </a:xfrm>
          <a:noFill/>
        </p:spPr>
        <p:txBody>
          <a:bodyPr wrap="square" numCol="1" anchor="t" anchorCtr="0" compatLnSpc="1">
            <a:prstTxWarp prst="textNoShape">
              <a:avLst/>
            </a:prstTxWarp>
          </a:bodyPr>
          <a:lstStyle/>
          <a:p>
            <a:r>
              <a:rPr lang="en-US" smtClean="0"/>
              <a:t>INSIGHT IS USELESS UNLESS YOU USE IT – TO HAVE BETTER IDEAS</a:t>
            </a:r>
          </a:p>
          <a:p>
            <a:endParaRPr lang="en-US" smtClean="0"/>
          </a:p>
          <a:p>
            <a:r>
              <a:rPr lang="en-US" smtClean="0"/>
              <a:t>THE simplest example we could find of turning insight into ideas is from Converse. This links directly from insights for search into  an innovative campaign, where all the tools needed have been around for years but nobody had had the idea.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otes Placeholder 2"/>
          <p:cNvSpPr>
            <a:spLocks noGrp="1"/>
          </p:cNvSpPr>
          <p:nvPr>
            <p:ph type="body" idx="1"/>
          </p:nvPr>
        </p:nvSpPr>
        <p:spPr>
          <a:noFill/>
          <a:ln/>
        </p:spPr>
        <p:txBody>
          <a:bodyPr/>
          <a:lstStyle/>
          <a:p>
            <a:r>
              <a:rPr lang="en-GB">
                <a:latin typeface="Arial" charset="0"/>
                <a:ea typeface="ＭＳ Ｐゴシック" charset="-128"/>
                <a:cs typeface="ＭＳ Ｐゴシック" charset="-128"/>
              </a:rPr>
              <a:t>Modern day swiss army knife: Iconic etc</a:t>
            </a:r>
          </a:p>
          <a:p>
            <a:endParaRPr lang="en-GB">
              <a:latin typeface="Arial" charset="0"/>
              <a:ea typeface="ＭＳ Ｐゴシック" charset="-128"/>
              <a:cs typeface="ＭＳ Ｐゴシック" charset="-128"/>
            </a:endParaRPr>
          </a:p>
          <a:p>
            <a:r>
              <a:rPr lang="en-GB">
                <a:latin typeface="Arial" charset="0"/>
                <a:ea typeface="ＭＳ Ｐゴシック" charset="-128"/>
                <a:cs typeface="ＭＳ Ｐゴシック" charset="-128"/>
              </a:rPr>
              <a:t>Its amazing how quickly this technology has developed and has become intrinsic to our daily lives.</a:t>
            </a:r>
          </a:p>
          <a:p>
            <a:endParaRPr lang="en-GB">
              <a:latin typeface="Arial" charset="0"/>
              <a:ea typeface="ＭＳ Ｐゴシック" charset="-128"/>
              <a:cs typeface="ＭＳ Ｐゴシック" charset="-128"/>
            </a:endParaRPr>
          </a:p>
          <a:p>
            <a:r>
              <a:rPr lang="en-GB">
                <a:latin typeface="Arial" charset="0"/>
                <a:ea typeface="ＭＳ Ｐゴシック" charset="-128"/>
                <a:cs typeface="ＭＳ Ｐゴシック" charset="-128"/>
              </a:rPr>
              <a:t>We use it for sending emails, as a flashlight in the dark, as a calulator, an alarm clock, scanning barr codes to compare prices as a spirit lvel for putting up shelves...........and also as a phone....alggedly the killer App for this mini ciomputer we have in our hands.</a:t>
            </a:r>
          </a:p>
          <a:p>
            <a:endParaRPr lang="en-GB">
              <a:latin typeface="Arial" charset="0"/>
              <a:ea typeface="ＭＳ Ｐゴシック" charset="-128"/>
              <a:cs typeface="ＭＳ Ｐゴシック" charset="-128"/>
            </a:endParaRPr>
          </a:p>
          <a:p>
            <a:r>
              <a:rPr lang="en-GB">
                <a:latin typeface="Arial" charset="0"/>
                <a:ea typeface="ＭＳ Ｐゴシック" charset="-128"/>
                <a:cs typeface="ＭＳ Ｐゴシック" charset="-128"/>
              </a:rPr>
              <a:t>Evernet</a:t>
            </a:r>
          </a:p>
        </p:txBody>
      </p:sp>
      <p:sp>
        <p:nvSpPr>
          <p:cNvPr id="114691" name="Slide Number Placeholder 3"/>
          <p:cNvSpPr>
            <a:spLocks noGrp="1"/>
          </p:cNvSpPr>
          <p:nvPr>
            <p:ph type="sldNum" sz="quarter" idx="5"/>
          </p:nvPr>
        </p:nvSpPr>
        <p:spPr>
          <a:noFill/>
        </p:spPr>
        <p:txBody>
          <a:bodyPr/>
          <a:lstStyle/>
          <a:p>
            <a:pPr defTabSz="898859"/>
            <a:fld id="{12C4940B-2E42-AC46-9E9C-D0A892BADFED}" type="slidenum">
              <a:rPr lang="en-US">
                <a:solidFill>
                  <a:srgbClr val="000000"/>
                </a:solidFill>
                <a:latin typeface="Arial" charset="0"/>
                <a:ea typeface="ＭＳ Ｐゴシック" charset="-128"/>
                <a:cs typeface="ＭＳ Ｐゴシック" charset="-128"/>
              </a:rPr>
              <a:pPr defTabSz="898859"/>
              <a:t>92</a:t>
            </a:fld>
            <a:endParaRPr lang="en-US">
              <a:solidFill>
                <a:srgbClr val="000000"/>
              </a:solidFill>
              <a:latin typeface="Arial" charset="0"/>
              <a:ea typeface="ＭＳ Ｐゴシック" charset="-128"/>
              <a:cs typeface="ＭＳ Ｐゴシック" charset="-128"/>
            </a:endParaRPr>
          </a:p>
        </p:txBody>
      </p:sp>
      <p:sp>
        <p:nvSpPr>
          <p:cNvPr id="114692" name="Slide Image Placeholder 6"/>
          <p:cNvSpPr>
            <a:spLocks noGrp="1" noRot="1" noChangeAspect="1"/>
          </p:cNvSpPr>
          <p:nvPr>
            <p:ph type="sldImg"/>
          </p:nvPr>
        </p:nvSpPr>
        <p:spPr>
          <a:xfrm>
            <a:off x="1155424" y="685488"/>
            <a:ext cx="4547152" cy="3429000"/>
          </a:xfr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sldNum" sz="quarter" idx="5"/>
          </p:nvPr>
        </p:nvSpPr>
        <p:spPr>
          <a:noFill/>
        </p:spPr>
        <p:txBody>
          <a:bodyPr/>
          <a:lstStyle/>
          <a:p>
            <a:fld id="{E4C046A3-31AD-1642-B4E2-02A5C82CFBE4}" type="slidenum">
              <a:rPr lang="en-US">
                <a:solidFill>
                  <a:srgbClr val="000000"/>
                </a:solidFill>
              </a:rPr>
              <a:pPr/>
              <a:t>93</a:t>
            </a:fld>
            <a:endParaRPr lang="en-US">
              <a:solidFill>
                <a:srgbClr val="000000"/>
              </a:solidFill>
            </a:endParaRPr>
          </a:p>
        </p:txBody>
      </p:sp>
      <p:sp>
        <p:nvSpPr>
          <p:cNvPr id="110595" name="Rectangle 1"/>
          <p:cNvSpPr>
            <a:spLocks noGrp="1" noRot="1" noChangeAspect="1" noChangeArrowheads="1" noTextEdit="1"/>
          </p:cNvSpPr>
          <p:nvPr>
            <p:ph type="sldImg"/>
          </p:nvPr>
        </p:nvSpPr>
        <p:spPr>
          <a:xfrm>
            <a:off x="1155424" y="685488"/>
            <a:ext cx="4547152" cy="3429000"/>
          </a:xfrm>
          <a:ln/>
        </p:spPr>
      </p:sp>
      <p:sp>
        <p:nvSpPr>
          <p:cNvPr id="110596" name="Rectangle 2"/>
          <p:cNvSpPr>
            <a:spLocks noGrp="1" noChangeArrowheads="1"/>
          </p:cNvSpPr>
          <p:nvPr>
            <p:ph type="body" idx="1"/>
          </p:nvPr>
        </p:nvSpPr>
        <p:spPr>
          <a:noFill/>
          <a:ln/>
        </p:spPr>
        <p:txBody>
          <a:bodyPr lIns="0" tIns="0" rIns="0" bIns="0"/>
          <a:lstStyle/>
          <a:p>
            <a:pPr eaLnBrk="1" hangingPunct="1">
              <a:lnSpc>
                <a:spcPct val="90000"/>
              </a:lnSpc>
            </a:pPr>
            <a:r>
              <a:rPr lang="en-US" altLang="ko-KR" sz="1800">
                <a:solidFill>
                  <a:srgbClr val="0066CC"/>
                </a:solidFill>
                <a:latin typeface="Arial" charset="0"/>
                <a:ea typeface="Arial" charset="0"/>
                <a:cs typeface="Arial" charset="0"/>
              </a:rPr>
              <a:t>Mobile: The big revolution in local</a:t>
            </a:r>
          </a:p>
          <a:p>
            <a:pPr eaLnBrk="1" hangingPunct="1">
              <a:lnSpc>
                <a:spcPct val="90000"/>
              </a:lnSpc>
            </a:pPr>
            <a:endParaRPr lang="en-US" altLang="ko-KR" sz="1800">
              <a:solidFill>
                <a:srgbClr val="0066CC"/>
              </a:solidFill>
              <a:latin typeface="Arial" charset="0"/>
              <a:ea typeface="Arial" charset="0"/>
              <a:cs typeface="Arial" charset="0"/>
            </a:endParaRPr>
          </a:p>
          <a:p>
            <a:pPr eaLnBrk="1" hangingPunct="1">
              <a:lnSpc>
                <a:spcPct val="90000"/>
              </a:lnSpc>
            </a:pPr>
            <a:r>
              <a:rPr lang="en-US" altLang="ko-KR" sz="1800">
                <a:solidFill>
                  <a:srgbClr val="0066CC"/>
                </a:solidFill>
                <a:latin typeface="Arial" charset="0"/>
                <a:ea typeface="Arial" charset="0"/>
                <a:cs typeface="Arial" charset="0"/>
              </a:rPr>
              <a:t>2010 – YEAR OF THE MOBILE</a:t>
            </a:r>
          </a:p>
          <a:p>
            <a:pPr eaLnBrk="1" hangingPunct="1">
              <a:lnSpc>
                <a:spcPct val="90000"/>
              </a:lnSpc>
            </a:pPr>
            <a:r>
              <a:rPr lang="en-US" altLang="ko-KR" sz="1800">
                <a:solidFill>
                  <a:srgbClr val="0066CC"/>
                </a:solidFill>
                <a:latin typeface="Arial" charset="0"/>
                <a:ea typeface="Arial" charset="0"/>
                <a:cs typeface="Arial" charset="0"/>
              </a:rPr>
              <a:t>2010-2020 – DECADE OF THE MOBILE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143000" y="685800"/>
            <a:ext cx="4572000" cy="3429000"/>
          </a:xfrm>
          <a:ln/>
        </p:spPr>
      </p:sp>
      <p:sp>
        <p:nvSpPr>
          <p:cNvPr id="116739" name="Notes Placeholder 2"/>
          <p:cNvSpPr>
            <a:spLocks noGrp="1"/>
          </p:cNvSpPr>
          <p:nvPr>
            <p:ph type="body" idx="1"/>
          </p:nvPr>
        </p:nvSpPr>
        <p:spPr>
          <a:noFill/>
          <a:ln/>
        </p:spPr>
        <p:txBody>
          <a:bodyPr/>
          <a:lstStyle/>
          <a:p>
            <a:pPr eaLnBrk="1" hangingPunct="1"/>
            <a:endParaRPr lang="en-US" smtClean="0">
              <a:latin typeface="Arial" charset="0"/>
              <a:ea typeface="ＭＳ Ｐゴシック" charset="-128"/>
              <a:cs typeface="ＭＳ Ｐゴシック" charset="-128"/>
            </a:endParaRPr>
          </a:p>
        </p:txBody>
      </p:sp>
      <p:sp>
        <p:nvSpPr>
          <p:cNvPr id="116740" name="Slide Number Placeholder 3"/>
          <p:cNvSpPr>
            <a:spLocks noGrp="1"/>
          </p:cNvSpPr>
          <p:nvPr>
            <p:ph type="sldNum" sz="quarter" idx="5"/>
          </p:nvPr>
        </p:nvSpPr>
        <p:spPr>
          <a:noFill/>
        </p:spPr>
        <p:txBody>
          <a:bodyPr/>
          <a:lstStyle/>
          <a:p>
            <a:pPr defTabSz="922226"/>
            <a:fld id="{4E6BA16E-BFC8-CB43-9342-0536D88606CA}" type="slidenum">
              <a:rPr lang="en-US" smtClean="0">
                <a:solidFill>
                  <a:srgbClr val="000000"/>
                </a:solidFill>
                <a:latin typeface="Arial" charset="0"/>
              </a:rPr>
              <a:pPr defTabSz="922226"/>
              <a:t>94</a:t>
            </a:fld>
            <a:endParaRPr lang="en-US" smtClean="0">
              <a:solidFill>
                <a:srgbClr val="000000"/>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75% af al internet</a:t>
            </a:r>
            <a:r>
              <a:rPr lang="da-DK" baseline="0" dirty="0" smtClean="0"/>
              <a:t> aktivitet starter på en søgemaskine (et lille fald fra et par og 80% de sidste par år, men social har ikke taget magten)</a:t>
            </a:r>
          </a:p>
          <a:p>
            <a:endParaRPr lang="da-DK" baseline="0" dirty="0" smtClean="0"/>
          </a:p>
          <a:p>
            <a:r>
              <a:rPr lang="da-DK" baseline="0" dirty="0" smtClean="0"/>
              <a:t>75% af alle Google klik er organiske</a:t>
            </a:r>
            <a:endParaRPr lang="da-DK" dirty="0"/>
          </a:p>
        </p:txBody>
      </p:sp>
      <p:sp>
        <p:nvSpPr>
          <p:cNvPr id="4" name="Slide Number Placeholder 3"/>
          <p:cNvSpPr>
            <a:spLocks noGrp="1"/>
          </p:cNvSpPr>
          <p:nvPr>
            <p:ph type="sldNum" sz="quarter" idx="10"/>
          </p:nvPr>
        </p:nvSpPr>
        <p:spPr/>
        <p:txBody>
          <a:bodyPr/>
          <a:lstStyle/>
          <a:p>
            <a:fld id="{E93C8654-1B8B-BF46-83D7-5A165A75F565}" type="slidenum">
              <a:rPr lang="en-US" smtClean="0"/>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p:cNvSpPr>
          <p:nvPr>
            <p:ph type="sldImg"/>
          </p:nvPr>
        </p:nvSpPr>
        <p:spPr>
          <a:xfrm>
            <a:off x="1155424" y="685488"/>
            <a:ext cx="4547152" cy="3429000"/>
          </a:xfrm>
          <a:ln/>
        </p:spPr>
      </p:sp>
      <p:sp>
        <p:nvSpPr>
          <p:cNvPr id="118787" name="Notes Placeholder 2"/>
          <p:cNvSpPr>
            <a:spLocks noGrp="1"/>
          </p:cNvSpPr>
          <p:nvPr>
            <p:ph type="body" idx="1"/>
          </p:nvPr>
        </p:nvSpPr>
        <p:spPr>
          <a:noFill/>
          <a:ln/>
        </p:spPr>
        <p:txBody>
          <a:bodyPr/>
          <a:lstStyle/>
          <a:p>
            <a:pPr defTabSz="443977">
              <a:spcBef>
                <a:spcPct val="0"/>
              </a:spcBef>
            </a:pPr>
            <a:endParaRPr lang="sv-SE">
              <a:latin typeface="Arial" charset="0"/>
              <a:ea typeface="ＭＳ Ｐゴシック" charset="-128"/>
              <a:cs typeface="ＭＳ Ｐゴシック" charset="-128"/>
            </a:endParaRPr>
          </a:p>
        </p:txBody>
      </p:sp>
      <p:sp>
        <p:nvSpPr>
          <p:cNvPr id="118788" name="Slide Number Placeholder 3"/>
          <p:cNvSpPr>
            <a:spLocks noGrp="1"/>
          </p:cNvSpPr>
          <p:nvPr>
            <p:ph type="sldNum" sz="quarter" idx="5"/>
          </p:nvPr>
        </p:nvSpPr>
        <p:spPr>
          <a:noFill/>
        </p:spPr>
        <p:txBody>
          <a:bodyPr/>
          <a:lstStyle/>
          <a:p>
            <a:pPr defTabSz="898859"/>
            <a:fld id="{50541D05-875A-0A4F-B4BB-1A70500D5FF6}" type="slidenum">
              <a:rPr lang="sv-SE">
                <a:solidFill>
                  <a:srgbClr val="000000"/>
                </a:solidFill>
                <a:latin typeface="Arial" charset="0"/>
                <a:ea typeface="ＭＳ Ｐゴシック" charset="-128"/>
                <a:cs typeface="ＭＳ Ｐゴシック" charset="-128"/>
              </a:rPr>
              <a:pPr defTabSz="898859"/>
              <a:t>95</a:t>
            </a:fld>
            <a:endParaRPr lang="sv-SE">
              <a:solidFill>
                <a:srgbClr val="000000"/>
              </a:solidFill>
              <a:latin typeface="Arial"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146175" y="687388"/>
            <a:ext cx="4570413" cy="3429000"/>
          </a:xfrm>
          <a:solidFill>
            <a:srgbClr val="FFFFFF"/>
          </a:solidFill>
          <a:ln/>
        </p:spPr>
      </p:sp>
      <p:sp>
        <p:nvSpPr>
          <p:cNvPr id="120835" name="Notes Placeholder 2"/>
          <p:cNvSpPr>
            <a:spLocks noGrp="1"/>
          </p:cNvSpPr>
          <p:nvPr>
            <p:ph type="body" idx="1"/>
          </p:nvPr>
        </p:nvSpPr>
        <p:spPr>
          <a:xfrm>
            <a:off x="686421" y="4342464"/>
            <a:ext cx="5485158" cy="4114487"/>
          </a:xfrm>
          <a:noFill/>
          <a:ln>
            <a:solidFill>
              <a:srgbClr val="000000"/>
            </a:solidFill>
          </a:ln>
        </p:spPr>
        <p:txBody>
          <a:bodyPr lIns="93054" tIns="46526" rIns="93054" bIns="46526"/>
          <a:lstStyle/>
          <a:p>
            <a:pPr>
              <a:lnSpc>
                <a:spcPct val="90000"/>
              </a:lnSpc>
              <a:buFontTx/>
              <a:buChar char="•"/>
            </a:pPr>
            <a:r>
              <a:rPr lang="da-DK" smtClean="0">
                <a:latin typeface="Arial" charset="0"/>
                <a:ea typeface="ＭＳ Ｐゴシック" charset="-128"/>
                <a:cs typeface="ＭＳ Ｐゴシック" charset="-128"/>
              </a:rPr>
              <a:t> </a:t>
            </a:r>
            <a:endParaRPr lang="en-GB" smtClean="0">
              <a:latin typeface="Arial" charset="0"/>
              <a:ea typeface="ＭＳ Ｐゴシック" charset="-128"/>
              <a:cs typeface="ＭＳ Ｐゴシック" charset="-128"/>
            </a:endParaRPr>
          </a:p>
        </p:txBody>
      </p:sp>
      <p:sp>
        <p:nvSpPr>
          <p:cNvPr id="120836" name="Slide Number Placeholder 3"/>
          <p:cNvSpPr txBox="1">
            <a:spLocks noGrp="1"/>
          </p:cNvSpPr>
          <p:nvPr/>
        </p:nvSpPr>
        <p:spPr bwMode="auto">
          <a:xfrm>
            <a:off x="3882473" y="8688050"/>
            <a:ext cx="2973975" cy="454390"/>
          </a:xfrm>
          <a:prstGeom prst="rect">
            <a:avLst/>
          </a:prstGeom>
          <a:noFill/>
          <a:ln w="9525">
            <a:noFill/>
            <a:miter lim="800000"/>
            <a:headEnd/>
            <a:tailEnd/>
          </a:ln>
        </p:spPr>
        <p:txBody>
          <a:bodyPr lIns="93054" tIns="46526" rIns="93054" bIns="46526" anchor="b">
            <a:prstTxWarp prst="textNoShape">
              <a:avLst/>
            </a:prstTxWarp>
          </a:bodyPr>
          <a:lstStyle/>
          <a:p>
            <a:pPr algn="r" defTabSz="931573" fontAlgn="base">
              <a:spcBef>
                <a:spcPct val="50000"/>
              </a:spcBef>
              <a:spcAft>
                <a:spcPct val="0"/>
              </a:spcAft>
            </a:pPr>
            <a:fld id="{B3241E01-1C1D-6941-B927-18DEC78B1DBC}" type="slidenum">
              <a:rPr lang="en-US" sz="1600">
                <a:solidFill>
                  <a:srgbClr val="000000"/>
                </a:solidFill>
                <a:latin typeface="Arial" charset="0"/>
                <a:ea typeface="Arial" charset="0"/>
                <a:cs typeface="Arial" charset="0"/>
              </a:rPr>
              <a:pPr algn="r" defTabSz="931573" fontAlgn="base">
                <a:spcBef>
                  <a:spcPct val="50000"/>
                </a:spcBef>
                <a:spcAft>
                  <a:spcPct val="0"/>
                </a:spcAft>
              </a:pPr>
              <a:t>96</a:t>
            </a:fld>
            <a:endParaRPr lang="en-US" sz="1600">
              <a:solidFill>
                <a:srgbClr val="000000"/>
              </a:solidFill>
              <a:latin typeface="Arial" charset="0"/>
              <a:ea typeface="Arial"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155424" y="685488"/>
            <a:ext cx="4547152" cy="3429000"/>
          </a:xfrm>
          <a:ln/>
        </p:spPr>
      </p:sp>
      <p:sp>
        <p:nvSpPr>
          <p:cNvPr id="122883" name="Notes Placeholder 2"/>
          <p:cNvSpPr>
            <a:spLocks noGrp="1"/>
          </p:cNvSpPr>
          <p:nvPr>
            <p:ph type="body" idx="1"/>
          </p:nvPr>
        </p:nvSpPr>
        <p:spPr>
          <a:noFill/>
          <a:ln/>
        </p:spPr>
        <p:txBody>
          <a:bodyPr/>
          <a:lstStyle/>
          <a:p>
            <a:r>
              <a:rPr lang="en-US" b="1">
                <a:latin typeface="Arial" charset="0"/>
                <a:ea typeface="ＭＳ Ｐゴシック" charset="-128"/>
                <a:cs typeface="ＭＳ Ｐゴシック" charset="-128"/>
              </a:rPr>
              <a:t>Local:</a:t>
            </a:r>
            <a:r>
              <a:rPr lang="en-US">
                <a:latin typeface="Arial" charset="0"/>
                <a:ea typeface="ＭＳ Ｐゴシック" charset="-128"/>
                <a:cs typeface="ＭＳ Ｐゴシック" charset="-128"/>
              </a:rPr>
              <a:t>  The Internet is local. </a:t>
            </a:r>
          </a:p>
          <a:p>
            <a:endParaRPr lang="en-US">
              <a:latin typeface="Arial" charset="0"/>
              <a:ea typeface="ＭＳ Ｐゴシック" charset="-128"/>
              <a:cs typeface="ＭＳ Ｐゴシック" charset="-128"/>
            </a:endParaRPr>
          </a:p>
          <a:p>
            <a:r>
              <a:rPr lang="en-US">
                <a:latin typeface="Arial" charset="0"/>
                <a:ea typeface="ＭＳ Ｐゴシック" charset="-128"/>
                <a:cs typeface="ＭＳ Ｐゴシック" charset="-128"/>
              </a:rPr>
              <a:t>People want to search their neighborhood and town just as easily as they search the web. We receive tens of millions of local searches every day, and as more and more people search from their mobile phones that number is only going one way. </a:t>
            </a:r>
          </a:p>
          <a:p>
            <a:endParaRPr lang="en-US">
              <a:latin typeface="Arial" charset="0"/>
              <a:ea typeface="ＭＳ Ｐゴシック" charset="-128"/>
              <a:cs typeface="ＭＳ Ｐゴシック" charset="-128"/>
            </a:endParaRPr>
          </a:p>
          <a:p>
            <a:r>
              <a:rPr lang="en-US">
                <a:latin typeface="Arial" charset="0"/>
                <a:ea typeface="ＭＳ Ｐゴシック" charset="-128"/>
                <a:cs typeface="ＭＳ Ｐゴシック" charset="-128"/>
              </a:rPr>
              <a:t>Think about what this means for businesses. It used to be a business' physical presence that mattered.  Now virtual presence is as important as physical. </a:t>
            </a:r>
          </a:p>
          <a:p>
            <a:r>
              <a:rPr lang="en-US">
                <a:latin typeface="Arial" charset="0"/>
                <a:ea typeface="ＭＳ Ｐゴシック" charset="-128"/>
                <a:cs typeface="ＭＳ Ｐゴシック" charset="-128"/>
              </a:rPr>
              <a:t>Big opportunity in vertical, specialist and local search / information / entertainment.</a:t>
            </a:r>
          </a:p>
          <a:p>
            <a:r>
              <a:rPr lang="en-US">
                <a:latin typeface="Arial" charset="0"/>
                <a:ea typeface="ＭＳ Ｐゴシック" charset="-128"/>
                <a:cs typeface="ＭＳ Ｐゴシック" charset="-128"/>
              </a:rPr>
              <a:t/>
            </a:r>
            <a:br>
              <a:rPr lang="en-US">
                <a:latin typeface="Arial" charset="0"/>
                <a:ea typeface="ＭＳ Ｐゴシック" charset="-128"/>
                <a:cs typeface="ＭＳ Ｐゴシック" charset="-128"/>
              </a:rPr>
            </a:br>
            <a:endParaRPr lang="en-US">
              <a:latin typeface="Arial" charset="0"/>
              <a:ea typeface="ＭＳ Ｐゴシック" charset="-128"/>
              <a:cs typeface="ＭＳ Ｐゴシック" charset="-128"/>
            </a:endParaRPr>
          </a:p>
        </p:txBody>
      </p:sp>
      <p:sp>
        <p:nvSpPr>
          <p:cNvPr id="122884" name="Slide Number Placeholder 3"/>
          <p:cNvSpPr>
            <a:spLocks noGrp="1"/>
          </p:cNvSpPr>
          <p:nvPr>
            <p:ph type="sldNum" sz="quarter" idx="5"/>
          </p:nvPr>
        </p:nvSpPr>
        <p:spPr>
          <a:noFill/>
        </p:spPr>
        <p:txBody>
          <a:bodyPr/>
          <a:lstStyle/>
          <a:p>
            <a:fld id="{CAE399EB-36F4-7F45-B18B-7938CA09B942}" type="slidenum">
              <a:rPr lang="en-IE">
                <a:solidFill>
                  <a:srgbClr val="000000"/>
                </a:solidFill>
              </a:rPr>
              <a:pPr/>
              <a:t>97</a:t>
            </a:fld>
            <a:endParaRPr lang="en-IE">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p:cNvSpPr>
          <p:nvPr>
            <p:ph type="sldImg"/>
          </p:nvPr>
        </p:nvSpPr>
        <p:spPr>
          <a:xfrm>
            <a:off x="1143000" y="685800"/>
            <a:ext cx="4572000" cy="3429000"/>
          </a:xfrm>
          <a:ln/>
        </p:spPr>
      </p:sp>
      <p:sp>
        <p:nvSpPr>
          <p:cNvPr id="104451" name="Notes Placeholder 2"/>
          <p:cNvSpPr>
            <a:spLocks noGrp="1"/>
          </p:cNvSpPr>
          <p:nvPr>
            <p:ph type="body" idx="1"/>
          </p:nvPr>
        </p:nvSpPr>
        <p:spPr>
          <a:noFill/>
          <a:ln/>
        </p:spPr>
        <p:txBody>
          <a:bodyPr/>
          <a:lstStyle/>
          <a:p>
            <a:r>
              <a:rPr lang="en-US" smtClean="0">
                <a:latin typeface="Arial" charset="0"/>
                <a:ea typeface="ＭＳ Ｐゴシック" charset="-128"/>
                <a:cs typeface="ＭＳ Ｐゴシック" charset="-128"/>
              </a:rPr>
              <a:t>I googles søgealgoritme arbejder vi hele tiden på at indarbejde så mange relevante faktorer som muligt deriblandt brugerens fysiske placering </a:t>
            </a:r>
          </a:p>
        </p:txBody>
      </p:sp>
      <p:sp>
        <p:nvSpPr>
          <p:cNvPr id="104452" name="Slide Number Placeholder 3"/>
          <p:cNvSpPr>
            <a:spLocks noGrp="1"/>
          </p:cNvSpPr>
          <p:nvPr>
            <p:ph type="sldNum" sz="quarter" idx="5"/>
          </p:nvPr>
        </p:nvSpPr>
        <p:spPr>
          <a:noFill/>
        </p:spPr>
        <p:txBody>
          <a:bodyPr/>
          <a:lstStyle/>
          <a:p>
            <a:fld id="{D7B7E888-A9E5-C34A-B218-56C1D0532919}" type="slidenum">
              <a:rPr lang="en-GB" smtClean="0">
                <a:solidFill>
                  <a:srgbClr val="000000"/>
                </a:solidFill>
              </a:rPr>
              <a:pPr/>
              <a:t>98</a:t>
            </a:fld>
            <a:endParaRPr lang="en-GB"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en-GB" smtClean="0">
                <a:latin typeface="Arial" charset="0"/>
                <a:ea typeface="ＭＳ Ｐゴシック" charset="-128"/>
                <a:cs typeface="ＭＳ Ｐゴシック" charset="-128"/>
              </a:rPr>
              <a:t>Det at kunne levere målrettet og nyttig marketing baseret på brugerens faktiske placering er et ekstremt lukrativt marked, hvilket de her tal siger lidt om.</a:t>
            </a:r>
          </a:p>
          <a:p>
            <a:endParaRPr lang="en-GB" smtClean="0">
              <a:latin typeface="Arial" charset="0"/>
              <a:ea typeface="ＭＳ Ｐゴシック" charset="-128"/>
              <a:cs typeface="ＭＳ Ｐゴシック" charset="-128"/>
            </a:endParaRPr>
          </a:p>
          <a:p>
            <a:r>
              <a:rPr lang="en-GB" sz="3100" b="1">
                <a:solidFill>
                  <a:srgbClr val="FF0000"/>
                </a:solidFill>
                <a:latin typeface="Arial" charset="0"/>
                <a:ea typeface="ＭＳ Ｐゴシック" charset="-128"/>
                <a:cs typeface="ＭＳ Ｐゴシック" charset="-128"/>
              </a:rPr>
              <a:t>60% </a:t>
            </a:r>
            <a:r>
              <a:rPr lang="en-GB" smtClean="0">
                <a:solidFill>
                  <a:srgbClr val="262626"/>
                </a:solidFill>
                <a:latin typeface="Arial" charset="0"/>
                <a:ea typeface="ＭＳ Ｐゴシック" charset="-128"/>
                <a:cs typeface="ＭＳ Ｐゴシック" charset="-128"/>
              </a:rPr>
              <a:t>of local searches result in purchases (TMP/Comscore)</a:t>
            </a:r>
          </a:p>
          <a:p>
            <a:endParaRPr lang="en-GB" smtClean="0">
              <a:solidFill>
                <a:srgbClr val="262626"/>
              </a:solidFill>
              <a:latin typeface="Arial" charset="0"/>
              <a:ea typeface="ＭＳ Ｐゴシック" charset="-128"/>
              <a:cs typeface="ＭＳ Ｐゴシック" charset="-128"/>
            </a:endParaRPr>
          </a:p>
          <a:p>
            <a:r>
              <a:rPr lang="en-GB" sz="1800" b="1">
                <a:solidFill>
                  <a:srgbClr val="262626"/>
                </a:solidFill>
                <a:latin typeface="Arial" charset="0"/>
                <a:ea typeface="ＭＳ Ｐゴシック" charset="-128"/>
                <a:cs typeface="ＭＳ Ｐゴシック" charset="-128"/>
              </a:rPr>
              <a:t>ADD SOURCES</a:t>
            </a:r>
            <a:endParaRPr lang="en-US" sz="1800" b="1">
              <a:solidFill>
                <a:srgbClr val="262626"/>
              </a:solidFill>
              <a:latin typeface="Arial" charset="0"/>
              <a:ea typeface="ＭＳ Ｐゴシック" charset="-128"/>
              <a:cs typeface="ＭＳ Ｐゴシック" charset="-128"/>
            </a:endParaRPr>
          </a:p>
          <a:p>
            <a:endParaRPr lang="en-GB" smtClean="0">
              <a:latin typeface="Arial" charset="0"/>
              <a:ea typeface="ＭＳ Ｐゴシック" charset="-128"/>
              <a:cs typeface="ＭＳ Ｐゴシック" charset="-128"/>
            </a:endParaRPr>
          </a:p>
        </p:txBody>
      </p:sp>
      <p:sp>
        <p:nvSpPr>
          <p:cNvPr id="106500" name="Slide Number Placeholder 3"/>
          <p:cNvSpPr>
            <a:spLocks noGrp="1"/>
          </p:cNvSpPr>
          <p:nvPr>
            <p:ph type="sldNum" sz="quarter" idx="5"/>
          </p:nvPr>
        </p:nvSpPr>
        <p:spPr>
          <a:noFill/>
        </p:spPr>
        <p:txBody>
          <a:bodyPr/>
          <a:lstStyle/>
          <a:p>
            <a:fld id="{CDA94D77-4506-584E-8BFD-474950A6D38C}" type="slidenum">
              <a:rPr lang="en-GB">
                <a:solidFill>
                  <a:srgbClr val="000000"/>
                </a:solidFill>
              </a:rPr>
              <a:pPr/>
              <a:t>99</a:t>
            </a:fld>
            <a:endParaRPr lang="en-GB">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1155424" y="685488"/>
            <a:ext cx="4547152" cy="3429000"/>
          </a:xfrm>
          <a:ln/>
        </p:spPr>
      </p:sp>
      <p:sp>
        <p:nvSpPr>
          <p:cNvPr id="131075" name="Notes Placeholder 2"/>
          <p:cNvSpPr>
            <a:spLocks noGrp="1"/>
          </p:cNvSpPr>
          <p:nvPr>
            <p:ph type="body" idx="1"/>
          </p:nvPr>
        </p:nvSpPr>
        <p:spPr>
          <a:noFill/>
          <a:ln/>
        </p:spPr>
        <p:txBody>
          <a:bodyPr/>
          <a:lstStyle/>
          <a:p>
            <a:pPr>
              <a:lnSpc>
                <a:spcPct val="80000"/>
              </a:lnSpc>
            </a:pPr>
            <a:r>
              <a:rPr lang="en-US" sz="1100" b="1">
                <a:latin typeface="Arial" charset="0"/>
                <a:ea typeface="ＭＳ Ｐゴシック" charset="-128"/>
                <a:cs typeface="ＭＳ Ｐゴシック" charset="-128"/>
              </a:rPr>
              <a:t>Social: Internettet er socialt, det er ikke kun et sted for research men hvor man socialiserer, kommunikerer og deler ting. Hver gang man har fundet en god håndværker eller en god bilig restaurant deler man det oftest på nettet. Omkring 20% af tweets refererer til et produkt eller et brand</a:t>
            </a:r>
          </a:p>
          <a:p>
            <a:pPr>
              <a:lnSpc>
                <a:spcPct val="80000"/>
              </a:lnSpc>
            </a:pPr>
            <a:endParaRPr lang="en-US" sz="1100" b="1">
              <a:latin typeface="Arial" charset="0"/>
              <a:ea typeface="ＭＳ Ｐゴシック" charset="-128"/>
              <a:cs typeface="ＭＳ Ｐゴシック" charset="-128"/>
            </a:endParaRPr>
          </a:p>
          <a:p>
            <a:pPr>
              <a:lnSpc>
                <a:spcPct val="80000"/>
              </a:lnSpc>
            </a:pPr>
            <a:r>
              <a:rPr lang="en-US" sz="1100">
                <a:latin typeface="Arial" charset="0"/>
                <a:ea typeface="ＭＳ Ｐゴシック" charset="-128"/>
                <a:cs typeface="ＭＳ Ｐゴシック" charset="-128"/>
              </a:rPr>
              <a:t>  The Internet is social. Not just a place for research, it’s a central hub for communicating &amp; socializing, creating &amp; sharing &amp; now accounts for around 16% of worldwide online time- a category that didn’t exist 3 years ago!</a:t>
            </a:r>
          </a:p>
          <a:p>
            <a:pPr>
              <a:lnSpc>
                <a:spcPct val="80000"/>
              </a:lnSpc>
            </a:pPr>
            <a:endParaRPr lang="en-US" sz="1100">
              <a:latin typeface="Arial" charset="0"/>
              <a:ea typeface="ＭＳ Ｐゴシック" charset="-128"/>
              <a:cs typeface="ＭＳ Ｐゴシック" charset="-128"/>
            </a:endParaRPr>
          </a:p>
          <a:p>
            <a:pPr>
              <a:lnSpc>
                <a:spcPct val="80000"/>
              </a:lnSpc>
            </a:pPr>
            <a:r>
              <a:rPr lang="en-US" sz="1100">
                <a:latin typeface="Arial" charset="0"/>
                <a:ea typeface="ＭＳ Ｐゴシック" charset="-128"/>
                <a:cs typeface="ＭＳ Ｐゴシック" charset="-128"/>
              </a:rPr>
              <a:t>The explosion of social networks though is just the Web catching up with life. The first thing you want to do when you hear something interesting or funny or something that has really annoyed you- is to share it with someone. That has always been the case—what's different is that the Web is now the place where all this sharing takes place.</a:t>
            </a:r>
          </a:p>
          <a:p>
            <a:pPr>
              <a:lnSpc>
                <a:spcPct val="80000"/>
              </a:lnSpc>
            </a:pPr>
            <a:endParaRPr lang="en-US" sz="1100">
              <a:latin typeface="Arial" charset="0"/>
              <a:ea typeface="ＭＳ Ｐゴシック" charset="-128"/>
              <a:cs typeface="ＭＳ Ｐゴシック" charset="-128"/>
            </a:endParaRPr>
          </a:p>
          <a:p>
            <a:pPr>
              <a:lnSpc>
                <a:spcPct val="80000"/>
              </a:lnSpc>
            </a:pPr>
            <a:r>
              <a:rPr lang="en-US" sz="1100">
                <a:latin typeface="Arial" charset="0"/>
                <a:ea typeface="ＭＳ Ｐゴシック" charset="-128"/>
                <a:cs typeface="ＭＳ Ｐゴシック" charset="-128"/>
              </a:rPr>
              <a:t>Over 850 million people visit social networking sites. </a:t>
            </a:r>
          </a:p>
          <a:p>
            <a:pPr>
              <a:lnSpc>
                <a:spcPct val="80000"/>
              </a:lnSpc>
            </a:pPr>
            <a:endParaRPr lang="en-US" sz="1100">
              <a:latin typeface="Arial" charset="0"/>
              <a:ea typeface="ＭＳ Ｐゴシック" charset="-128"/>
              <a:cs typeface="ＭＳ Ｐゴシック" charset="-128"/>
            </a:endParaRPr>
          </a:p>
          <a:p>
            <a:pPr>
              <a:lnSpc>
                <a:spcPct val="80000"/>
              </a:lnSpc>
            </a:pPr>
            <a:r>
              <a:rPr lang="en-US" sz="1100">
                <a:latin typeface="Arial" charset="0"/>
                <a:ea typeface="ＭＳ Ｐゴシック" charset="-128"/>
                <a:cs typeface="ＭＳ Ｐゴシック" charset="-128"/>
              </a:rPr>
              <a:t>Facebook recently overtook Google in the U.S in time spent online with 470 million users, half logging on every day.</a:t>
            </a:r>
          </a:p>
          <a:p>
            <a:pPr>
              <a:lnSpc>
                <a:spcPct val="80000"/>
              </a:lnSpc>
            </a:pPr>
            <a:r>
              <a:rPr lang="en-US" sz="1100">
                <a:latin typeface="Arial" charset="0"/>
                <a:ea typeface="ＭＳ Ｐゴシック" charset="-128"/>
                <a:cs typeface="ＭＳ Ｐゴシック" charset="-128"/>
              </a:rPr>
              <a:t>Twitter has around 74m users but it’s growing at over a 1000% yr on yr &amp; a stat I find most startling is that 20% of Tweets or roughly 83 messages per second (in Feb anyway) contain a reference to a product or brand. And it’s not just Hollywood Celebs, there are now over 42,000 followers for major Insurers on Twitter- how sad is that.</a:t>
            </a:r>
          </a:p>
          <a:p>
            <a:pPr>
              <a:lnSpc>
                <a:spcPct val="80000"/>
              </a:lnSpc>
            </a:pPr>
            <a:endParaRPr lang="en-US" sz="1100">
              <a:latin typeface="Arial" charset="0"/>
              <a:ea typeface="ＭＳ Ｐゴシック" charset="-128"/>
              <a:cs typeface="ＭＳ Ｐゴシック" charset="-128"/>
            </a:endParaRPr>
          </a:p>
          <a:p>
            <a:pPr>
              <a:lnSpc>
                <a:spcPct val="80000"/>
              </a:lnSpc>
            </a:pPr>
            <a:r>
              <a:rPr lang="en-US" sz="1100">
                <a:latin typeface="Arial" charset="0"/>
                <a:ea typeface="ＭＳ Ｐゴシック" charset="-128"/>
                <a:cs typeface="ＭＳ Ｐゴシック" charset="-128"/>
              </a:rPr>
              <a:t>Brand values have to stand the test of time &amp; you have to open a constant &amp; permanent dialogue.</a:t>
            </a:r>
          </a:p>
          <a:p>
            <a:pPr>
              <a:lnSpc>
                <a:spcPct val="80000"/>
              </a:lnSpc>
            </a:pPr>
            <a:r>
              <a:rPr lang="en-US" sz="1100">
                <a:latin typeface="Arial" charset="0"/>
                <a:ea typeface="ＭＳ Ｐゴシック" charset="-128"/>
                <a:cs typeface="ＭＳ Ｐゴシック" charset="-128"/>
              </a:rPr>
              <a:t>Release control. Let go, permission, listen don’t always get involved.</a:t>
            </a:r>
          </a:p>
          <a:p>
            <a:pPr>
              <a:lnSpc>
                <a:spcPct val="80000"/>
              </a:lnSpc>
            </a:pPr>
            <a:endParaRPr lang="en-US" sz="1100">
              <a:latin typeface="Arial" charset="0"/>
              <a:ea typeface="ＭＳ Ｐゴシック" charset="-128"/>
              <a:cs typeface="ＭＳ Ｐゴシック" charset="-128"/>
            </a:endParaRPr>
          </a:p>
          <a:p>
            <a:pPr>
              <a:lnSpc>
                <a:spcPct val="80000"/>
              </a:lnSpc>
            </a:pPr>
            <a:r>
              <a:rPr lang="en-US" sz="1100" b="1">
                <a:latin typeface="Arial" charset="0"/>
                <a:ea typeface="ＭＳ Ｐゴシック" charset="-128"/>
                <a:cs typeface="ＭＳ Ｐゴシック" charset="-128"/>
              </a:rPr>
              <a:t>For online publishers and website masters this </a:t>
            </a:r>
            <a:r>
              <a:rPr lang="en-US" sz="1100">
                <a:latin typeface="Arial" charset="0"/>
                <a:ea typeface="ＭＳ Ｐゴシック" charset="-128"/>
                <a:cs typeface="ＭＳ Ｐゴシック" charset="-128"/>
              </a:rPr>
              <a:t>means social has to be part of every product experience </a:t>
            </a:r>
          </a:p>
          <a:p>
            <a:pPr>
              <a:lnSpc>
                <a:spcPct val="80000"/>
              </a:lnSpc>
            </a:pPr>
            <a:r>
              <a:rPr lang="en-US" sz="1100">
                <a:latin typeface="Arial" charset="0"/>
                <a:ea typeface="ＭＳ Ｐゴシック" charset="-128"/>
                <a:cs typeface="ＭＳ Ｐゴシック" charset="-128"/>
              </a:rPr>
              <a:t>We need to continue to make it easy for people to discover information, to create information, and to share information with the different social groups in their lives. </a:t>
            </a:r>
          </a:p>
          <a:p>
            <a:pPr>
              <a:lnSpc>
                <a:spcPct val="80000"/>
              </a:lnSpc>
            </a:pPr>
            <a:endParaRPr lang="en-US" sz="1100">
              <a:latin typeface="Arial" charset="0"/>
              <a:ea typeface="ＭＳ Ｐゴシック" charset="-128"/>
              <a:cs typeface="ＭＳ Ｐゴシック" charset="-128"/>
            </a:endParaRPr>
          </a:p>
          <a:p>
            <a:pPr>
              <a:lnSpc>
                <a:spcPct val="80000"/>
              </a:lnSpc>
            </a:pPr>
            <a:endParaRPr lang="en-US" sz="1100">
              <a:latin typeface="Arial" charset="0"/>
              <a:ea typeface="ＭＳ Ｐゴシック" charset="-128"/>
              <a:cs typeface="ＭＳ Ｐゴシック" charset="-128"/>
            </a:endParaRPr>
          </a:p>
        </p:txBody>
      </p:sp>
      <p:sp>
        <p:nvSpPr>
          <p:cNvPr id="131076" name="Slide Number Placeholder 3"/>
          <p:cNvSpPr>
            <a:spLocks noGrp="1"/>
          </p:cNvSpPr>
          <p:nvPr>
            <p:ph type="sldNum" sz="quarter" idx="5"/>
          </p:nvPr>
        </p:nvSpPr>
        <p:spPr>
          <a:noFill/>
        </p:spPr>
        <p:txBody>
          <a:bodyPr/>
          <a:lstStyle/>
          <a:p>
            <a:fld id="{1B247A8C-FD07-5B44-AD18-74E93D651695}" type="slidenum">
              <a:rPr lang="en-IE">
                <a:solidFill>
                  <a:srgbClr val="000000"/>
                </a:solidFill>
              </a:rPr>
              <a:pPr/>
              <a:t>101</a:t>
            </a:fld>
            <a:endParaRPr lang="en-IE">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p:cNvSpPr>
          <p:nvPr>
            <p:ph type="sldImg"/>
          </p:nvPr>
        </p:nvSpPr>
        <p:spPr>
          <a:xfrm>
            <a:off x="1143000" y="685800"/>
            <a:ext cx="4572000" cy="3429000"/>
          </a:xfrm>
          <a:ln/>
        </p:spPr>
      </p:sp>
      <p:sp>
        <p:nvSpPr>
          <p:cNvPr id="50179" name="Notes Placeholder 2"/>
          <p:cNvSpPr>
            <a:spLocks noGrp="1"/>
          </p:cNvSpPr>
          <p:nvPr>
            <p:ph type="body" idx="1"/>
          </p:nvPr>
        </p:nvSpPr>
        <p:spPr/>
        <p:txBody>
          <a:bodyPr/>
          <a:lstStyle/>
          <a:p>
            <a:pPr>
              <a:defRPr/>
            </a:pPr>
            <a:r>
              <a:rPr lang="en-US" dirty="0" smtClean="0">
                <a:ea typeface="ＭＳ Ｐゴシック" charset="-128"/>
              </a:rPr>
              <a:t>People trust the opinions of those they know, and research suggests that the vast majority of online consumers are no different.</a:t>
            </a:r>
          </a:p>
          <a:p>
            <a:pPr>
              <a:defRPr/>
            </a:pPr>
            <a:endParaRPr lang="en-US" dirty="0" smtClean="0">
              <a:ea typeface="ＭＳ Ｐゴシック" charset="-128"/>
            </a:endParaRPr>
          </a:p>
          <a:p>
            <a:pPr>
              <a:defRPr/>
            </a:pPr>
            <a:r>
              <a:rPr lang="en-GB" dirty="0" smtClean="0">
                <a:latin typeface="Arial" pitchFamily="-65" charset="0"/>
                <a:ea typeface="ＭＳ Ｐゴシック" pitchFamily="-110" charset="-128"/>
                <a:cs typeface="ＭＳ Ｐゴシック" pitchFamily="-110" charset="-128"/>
              </a:rPr>
              <a:t>Social networking has exploded: In the US, 75% of web users have a profile on a social networking site.</a:t>
            </a:r>
          </a:p>
          <a:p>
            <a:pPr>
              <a:defRPr/>
            </a:pPr>
            <a:r>
              <a:rPr lang="en-GB" dirty="0" smtClean="0">
                <a:latin typeface="Arial" pitchFamily="-65" charset="0"/>
                <a:ea typeface="ＭＳ Ｐゴシック" pitchFamily="-110" charset="-128"/>
                <a:cs typeface="ＭＳ Ｐゴシック" pitchFamily="-110" charset="-128"/>
              </a:rPr>
              <a:t>~800 million unique users of social networking (a 32% growth from last year)</a:t>
            </a:r>
          </a:p>
          <a:p>
            <a:pPr>
              <a:defRPr/>
            </a:pPr>
            <a:r>
              <a:rPr lang="en-GB" dirty="0" smtClean="0">
                <a:latin typeface="Arial" pitchFamily="-65" charset="0"/>
                <a:ea typeface="ＭＳ Ｐゴシック" pitchFamily="-65" charset="-128"/>
                <a:cs typeface="+mn-cs"/>
              </a:rPr>
              <a:t>Over 230 billion minutes spent on these sites (a 50% growth from last year)</a:t>
            </a:r>
          </a:p>
          <a:p>
            <a:pPr>
              <a:defRPr/>
            </a:pPr>
            <a:r>
              <a:rPr lang="en-GB" dirty="0" smtClean="0"/>
              <a:t/>
            </a:r>
            <a:br>
              <a:rPr lang="en-GB" dirty="0" smtClean="0"/>
            </a:br>
            <a:r>
              <a:rPr lang="en-GB" dirty="0" smtClean="0">
                <a:latin typeface="Arial" pitchFamily="-65" charset="0"/>
                <a:ea typeface="ＭＳ Ｐゴシック" pitchFamily="-110" charset="-128"/>
                <a:cs typeface="ＭＳ Ｐゴシック" pitchFamily="-110" charset="-128"/>
              </a:rPr>
              <a:t>The social web will be part of the fabric of the web. You won’t just go to a social networking site: your social graph will follow you around online and make everything you do better. </a:t>
            </a:r>
            <a:endParaRPr lang="en-US" dirty="0" smtClean="0">
              <a:ea typeface="ＭＳ Ｐゴシック" charset="-128"/>
            </a:endParaRPr>
          </a:p>
        </p:txBody>
      </p:sp>
      <p:sp>
        <p:nvSpPr>
          <p:cNvPr id="133124" name="Slide Number Placeholder 3"/>
          <p:cNvSpPr>
            <a:spLocks noGrp="1"/>
          </p:cNvSpPr>
          <p:nvPr>
            <p:ph type="sldNum" sz="quarter" idx="5"/>
          </p:nvPr>
        </p:nvSpPr>
        <p:spPr>
          <a:noFill/>
        </p:spPr>
        <p:txBody>
          <a:bodyPr/>
          <a:lstStyle/>
          <a:p>
            <a:fld id="{5A9DB04B-547E-C745-A57A-DD1DAB2F4F75}" type="slidenum">
              <a:rPr lang="en-US">
                <a:solidFill>
                  <a:srgbClr val="000000"/>
                </a:solidFill>
              </a:rPr>
              <a:pPr/>
              <a:t>102</a:t>
            </a:fld>
            <a:endParaRPr 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p:cNvSpPr>
          <p:nvPr>
            <p:ph type="sldImg"/>
          </p:nvPr>
        </p:nvSpPr>
        <p:spPr>
          <a:xfrm>
            <a:off x="1155424" y="685488"/>
            <a:ext cx="4547152" cy="3429000"/>
          </a:xfrm>
          <a:ln/>
        </p:spPr>
      </p:sp>
      <p:sp>
        <p:nvSpPr>
          <p:cNvPr id="56323" name="Notes Placeholder 2"/>
          <p:cNvSpPr>
            <a:spLocks noGrp="1"/>
          </p:cNvSpPr>
          <p:nvPr>
            <p:ph type="body" idx="1"/>
          </p:nvPr>
        </p:nvSpPr>
        <p:spPr/>
        <p:txBody>
          <a:bodyPr/>
          <a:lstStyle/>
          <a:p>
            <a:pPr>
              <a:defRPr/>
            </a:pPr>
            <a:r>
              <a:rPr lang="en-US" dirty="0" err="1" smtClean="0">
                <a:ea typeface="ＭＳ Ｐゴシック" charset="-128"/>
              </a:rPr>
              <a:t>Hvad</a:t>
            </a:r>
            <a:r>
              <a:rPr lang="en-US" dirty="0" smtClean="0">
                <a:ea typeface="ＭＳ Ｐゴシック" charset="-128"/>
              </a:rPr>
              <a:t> </a:t>
            </a:r>
            <a:r>
              <a:rPr lang="en-US" dirty="0" err="1" smtClean="0">
                <a:ea typeface="ＭＳ Ｐゴシック" charset="-128"/>
              </a:rPr>
              <a:t>er</a:t>
            </a:r>
            <a:r>
              <a:rPr lang="en-US" dirty="0" smtClean="0">
                <a:ea typeface="ＭＳ Ｐゴシック" charset="-128"/>
              </a:rPr>
              <a:t> </a:t>
            </a:r>
            <a:r>
              <a:rPr lang="en-US" dirty="0" err="1" smtClean="0">
                <a:ea typeface="ＭＳ Ｐゴシック" charset="-128"/>
              </a:rPr>
              <a:t>det</a:t>
            </a:r>
            <a:r>
              <a:rPr lang="en-US" dirty="0" smtClean="0">
                <a:ea typeface="ＭＳ Ｐゴシック" charset="-128"/>
              </a:rPr>
              <a:t> </a:t>
            </a:r>
            <a:r>
              <a:rPr lang="en-US" dirty="0" err="1" smtClean="0">
                <a:ea typeface="ＭＳ Ｐゴシック" charset="-128"/>
              </a:rPr>
              <a:t>så</a:t>
            </a:r>
            <a:r>
              <a:rPr lang="en-US" dirty="0" smtClean="0">
                <a:ea typeface="ＭＳ Ｐゴシック" charset="-128"/>
              </a:rPr>
              <a:t>: </a:t>
            </a:r>
          </a:p>
          <a:p>
            <a:pPr>
              <a:defRPr/>
            </a:pPr>
            <a:r>
              <a:rPr lang="en-US" dirty="0" smtClean="0">
                <a:cs typeface="Arial" pitchFamily="34" charset="0"/>
              </a:rPr>
              <a:t>Recommendations designed for Google Search!</a:t>
            </a:r>
            <a:endParaRPr lang="en-US" dirty="0" smtClean="0">
              <a:ea typeface="ＭＳ Ｐゴシック" charset="-128"/>
            </a:endParaRPr>
          </a:p>
          <a:p>
            <a:pPr>
              <a:defRPr/>
            </a:pPr>
            <a:endParaRPr lang="en-US" dirty="0" smtClean="0">
              <a:ea typeface="ＭＳ Ｐゴシック" charset="-128"/>
            </a:endParaRPr>
          </a:p>
          <a:p>
            <a:pPr>
              <a:defRPr/>
            </a:pPr>
            <a:r>
              <a:rPr lang="en-US" dirty="0" smtClean="0">
                <a:ea typeface="ＭＳ Ｐゴシック" charset="-128"/>
              </a:rPr>
              <a:t>Recently, we announced the introduction of the +1 button. The +1 Button is a socially inspired endorsement gesture designed to allow users to endorse their favorite stuff, and for their contacts to see these recommendations at the moment they need it most…during a relevant search experience on Google.</a:t>
            </a:r>
          </a:p>
          <a:p>
            <a:pPr>
              <a:defRPr/>
            </a:pPr>
            <a:endParaRPr lang="en-US" dirty="0" smtClean="0">
              <a:ea typeface="ＭＳ Ｐゴシック" charset="-128"/>
            </a:endParaRPr>
          </a:p>
          <a:p>
            <a:pPr>
              <a:defRPr/>
            </a:pPr>
            <a:r>
              <a:rPr lang="en-US" dirty="0" smtClean="0"/>
              <a:t>Personalized annotations increase CTR on ads and organic search listings</a:t>
            </a:r>
          </a:p>
          <a:p>
            <a:pPr>
              <a:defRPr/>
            </a:pPr>
            <a:endParaRPr lang="en-US" dirty="0" smtClean="0"/>
          </a:p>
          <a:p>
            <a:pPr>
              <a:defRPr/>
            </a:pPr>
            <a:r>
              <a:rPr lang="en-US" sz="2400" dirty="0">
                <a:solidFill>
                  <a:schemeClr val="accent1"/>
                </a:solidFill>
              </a:rPr>
              <a:t>Better Traffic</a:t>
            </a:r>
          </a:p>
          <a:p>
            <a:pPr>
              <a:defRPr/>
            </a:pPr>
            <a:r>
              <a:rPr lang="en-US" dirty="0" smtClean="0"/>
              <a:t>Search traffic is better qualified when the site has been recommended by a friend or contact</a:t>
            </a:r>
          </a:p>
          <a:p>
            <a:pPr>
              <a:defRPr/>
            </a:pPr>
            <a:endParaRPr lang="en-US" dirty="0" smtClean="0"/>
          </a:p>
          <a:p>
            <a:pPr>
              <a:defRPr/>
            </a:pPr>
            <a:r>
              <a:rPr lang="en-US" sz="2400" dirty="0">
                <a:solidFill>
                  <a:schemeClr val="accent4"/>
                </a:solidFill>
              </a:rPr>
              <a:t>Available On</a:t>
            </a:r>
          </a:p>
          <a:p>
            <a:pPr>
              <a:buClr>
                <a:schemeClr val="accent4"/>
              </a:buClr>
              <a:buFont typeface="Arial" pitchFamily="34" charset="0"/>
              <a:buChar char="•"/>
              <a:defRPr/>
            </a:pPr>
            <a:r>
              <a:rPr lang="en-US" dirty="0" smtClean="0"/>
              <a:t> Google search results</a:t>
            </a:r>
          </a:p>
          <a:p>
            <a:pPr>
              <a:buClr>
                <a:schemeClr val="accent5"/>
              </a:buClr>
              <a:buFont typeface="Arial" pitchFamily="34" charset="0"/>
              <a:buChar char="•"/>
              <a:defRPr/>
            </a:pPr>
            <a:r>
              <a:rPr lang="en-US" dirty="0" smtClean="0"/>
              <a:t> Google search ads</a:t>
            </a:r>
          </a:p>
          <a:p>
            <a:pPr>
              <a:buClr>
                <a:schemeClr val="accent2"/>
              </a:buClr>
              <a:buFont typeface="Arial" pitchFamily="34" charset="0"/>
              <a:buChar char="•"/>
              <a:defRPr/>
            </a:pPr>
            <a:r>
              <a:rPr lang="en-US" dirty="0" smtClean="0"/>
              <a:t> 3rd Party sites (coming soon)</a:t>
            </a:r>
          </a:p>
          <a:p>
            <a:pPr>
              <a:defRPr/>
            </a:pPr>
            <a:endParaRPr lang="en-US" dirty="0" smtClean="0"/>
          </a:p>
          <a:p>
            <a:pPr>
              <a:defRPr/>
            </a:pPr>
            <a:endParaRPr lang="en-US" dirty="0" smtClean="0"/>
          </a:p>
          <a:p>
            <a:pPr>
              <a:defRPr/>
            </a:pPr>
            <a:endParaRPr lang="en-US" dirty="0" smtClean="0">
              <a:ea typeface="ＭＳ Ｐゴシック" charset="-128"/>
            </a:endParaRPr>
          </a:p>
        </p:txBody>
      </p:sp>
      <p:sp>
        <p:nvSpPr>
          <p:cNvPr id="135172" name="Slide Number Placeholder 3"/>
          <p:cNvSpPr>
            <a:spLocks noGrp="1"/>
          </p:cNvSpPr>
          <p:nvPr>
            <p:ph type="sldNum" sz="quarter" idx="5"/>
          </p:nvPr>
        </p:nvSpPr>
        <p:spPr>
          <a:noFill/>
        </p:spPr>
        <p:txBody>
          <a:bodyPr/>
          <a:lstStyle/>
          <a:p>
            <a:fld id="{B23E6EED-8E25-3F46-80E4-79AFDB2A2AA8}" type="slidenum">
              <a:rPr lang="en-US">
                <a:solidFill>
                  <a:srgbClr val="000000"/>
                </a:solidFill>
              </a:rPr>
              <a:pPr/>
              <a:t>103</a:t>
            </a:fld>
            <a:endParaRPr 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155424" y="685488"/>
            <a:ext cx="4547152" cy="3429000"/>
          </a:xfrm>
          <a:ln/>
        </p:spPr>
      </p:sp>
      <p:sp>
        <p:nvSpPr>
          <p:cNvPr id="137219" name="Notes Placeholder 2"/>
          <p:cNvSpPr>
            <a:spLocks noGrp="1"/>
          </p:cNvSpPr>
          <p:nvPr>
            <p:ph type="body" idx="1"/>
          </p:nvPr>
        </p:nvSpPr>
        <p:spPr>
          <a:noFill/>
          <a:ln/>
        </p:spPr>
        <p:txBody>
          <a:bodyPr/>
          <a:lstStyle/>
          <a:p>
            <a:pPr>
              <a:lnSpc>
                <a:spcPct val="90000"/>
              </a:lnSpc>
            </a:pPr>
            <a:r>
              <a:rPr lang="en-US">
                <a:latin typeface="Arial" charset="0"/>
                <a:ea typeface="ＭＳ Ｐゴシック" charset="-128"/>
                <a:cs typeface="ＭＳ Ｐゴシック" charset="-128"/>
              </a:rPr>
              <a:t>Hangouts (How you shrare) </a:t>
            </a:r>
          </a:p>
          <a:p>
            <a:pPr>
              <a:lnSpc>
                <a:spcPct val="90000"/>
              </a:lnSpc>
            </a:pPr>
            <a:endParaRPr lang="en-US">
              <a:latin typeface="Arial" charset="0"/>
              <a:ea typeface="ＭＳ Ｐゴシック" charset="-128"/>
              <a:cs typeface="ＭＳ Ｐゴシック" charset="-128"/>
            </a:endParaRPr>
          </a:p>
          <a:p>
            <a:pPr>
              <a:lnSpc>
                <a:spcPct val="90000"/>
              </a:lnSpc>
            </a:pPr>
            <a:r>
              <a:rPr lang="en-US">
                <a:latin typeface="Arial" charset="0"/>
                <a:ea typeface="ＭＳ Ｐゴシック" charset="-128"/>
                <a:cs typeface="ＭＳ Ｐゴシック" charset="-128"/>
              </a:rPr>
              <a:t>The third pillar I talked about was how I share information with other people. And the number one way to share information is in person – human being</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s like face to face sharing but it</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s difficult right now since you don</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t know if people are available to chat. Now with hangouts you can see that other people are hanging out and research shows that you</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re more likely to join a hangout if you see that two of your friends are already hanging out – because you think they</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re talking about you and if you join they can</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t talk about you any longer. </a:t>
            </a:r>
          </a:p>
          <a:p>
            <a:pPr>
              <a:lnSpc>
                <a:spcPct val="90000"/>
              </a:lnSpc>
            </a:pPr>
            <a:endParaRPr lang="en-US">
              <a:latin typeface="Arial" charset="0"/>
              <a:ea typeface="ＭＳ Ｐゴシック" charset="-128"/>
              <a:cs typeface="ＭＳ Ｐゴシック" charset="-128"/>
            </a:endParaRPr>
          </a:p>
          <a:p>
            <a:pPr>
              <a:lnSpc>
                <a:spcPct val="90000"/>
              </a:lnSpc>
            </a:pPr>
            <a:r>
              <a:rPr lang="en-US">
                <a:latin typeface="Arial" charset="0"/>
                <a:ea typeface="ＭＳ Ｐゴシック" charset="-128"/>
                <a:cs typeface="ＭＳ Ｐゴシック" charset="-128"/>
              </a:rPr>
              <a:t>And with one click of a button you can join the hangout. No software to download. You go into a green room to make sure you look so good. Then you can click join. Now my fashion friends know that I</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m hanging out and they can join the hangout too to talk to me at any time. </a:t>
            </a:r>
          </a:p>
          <a:p>
            <a:pPr>
              <a:lnSpc>
                <a:spcPct val="90000"/>
              </a:lnSpc>
            </a:pPr>
            <a:endParaRPr lang="en-US">
              <a:latin typeface="Arial" charset="0"/>
              <a:ea typeface="ＭＳ Ｐゴシック" charset="-128"/>
              <a:cs typeface="ＭＳ Ｐゴシック" charset="-128"/>
            </a:endParaRPr>
          </a:p>
          <a:p>
            <a:pPr>
              <a:lnSpc>
                <a:spcPct val="90000"/>
              </a:lnSpc>
            </a:pPr>
            <a:r>
              <a:rPr lang="en-US">
                <a:latin typeface="Arial" charset="0"/>
                <a:ea typeface="ＭＳ Ｐゴシック" charset="-128"/>
                <a:cs typeface="ＭＳ Ｐゴシック" charset="-128"/>
              </a:rPr>
              <a:t>There are some great features within hangouts that you can use, you can watch a youtube video or movie together as if you</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re in the same living room watching tv together. You can push a button to talk over video or you can chat while watching the video together.  You can also chat in the sidebar on the left </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Love this show!</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 </a:t>
            </a:r>
          </a:p>
          <a:p>
            <a:pPr>
              <a:lnSpc>
                <a:spcPct val="90000"/>
              </a:lnSpc>
            </a:pPr>
            <a:endParaRPr lang="en-US">
              <a:latin typeface="Arial" charset="0"/>
              <a:ea typeface="ＭＳ Ｐゴシック" charset="-128"/>
              <a:cs typeface="ＭＳ Ｐゴシック" charset="-128"/>
            </a:endParaRPr>
          </a:p>
          <a:p>
            <a:pPr>
              <a:lnSpc>
                <a:spcPct val="90000"/>
              </a:lnSpc>
            </a:pPr>
            <a:r>
              <a:rPr lang="en-US">
                <a:latin typeface="Arial" charset="0"/>
                <a:ea typeface="ＭＳ Ｐゴシック" charset="-128"/>
                <a:cs typeface="ＭＳ Ｐゴシック" charset="-128"/>
              </a:rPr>
              <a:t>We are amazed with what people are doing with hangouts. I</a:t>
            </a:r>
            <a:r>
              <a:rPr lang="ja-JP" altLang="en-US">
                <a:latin typeface="Arial" charset="0"/>
                <a:ea typeface="ＭＳ Ｐゴシック" charset="-128"/>
                <a:cs typeface="ＭＳ Ｐゴシック" charset="-128"/>
              </a:rPr>
              <a:t>’</a:t>
            </a:r>
            <a:r>
              <a:rPr lang="en-US" altLang="ja-JP">
                <a:latin typeface="Arial" charset="0"/>
                <a:ea typeface="ＭＳ Ｐゴシック" charset="-128"/>
                <a:cs typeface="ＭＳ Ｐゴシック" charset="-128"/>
              </a:rPr>
              <a:t>ll give you 3 examples: </a:t>
            </a:r>
          </a:p>
          <a:p>
            <a:pPr>
              <a:lnSpc>
                <a:spcPct val="90000"/>
              </a:lnSpc>
              <a:buFontTx/>
              <a:buAutoNum type="arabicParenR"/>
            </a:pPr>
            <a:r>
              <a:rPr lang="en-US">
                <a:latin typeface="Arial" charset="0"/>
                <a:ea typeface="ＭＳ Ｐゴシック" charset="-128"/>
                <a:cs typeface="ＭＳ Ｐゴシック" charset="-128"/>
              </a:rPr>
              <a:t>Example #1 US politician, Newt Gingrich wanted to talk to his constituents and he starts hangouts regularly and allows anyone to join since he can make it public. You could imagine hosting focus groups with clients over hangouts for businesses.</a:t>
            </a:r>
          </a:p>
          <a:p>
            <a:pPr>
              <a:lnSpc>
                <a:spcPct val="90000"/>
              </a:lnSpc>
              <a:buFontTx/>
              <a:buAutoNum type="arabicParenR"/>
            </a:pPr>
            <a:r>
              <a:rPr lang="en-US">
                <a:latin typeface="Arial" charset="0"/>
                <a:ea typeface="ＭＳ Ｐゴシック" charset="-128"/>
                <a:cs typeface="ＭＳ Ｐゴシック" charset="-128"/>
              </a:rPr>
              <a:t>A musician called Daria Musk live demos her new songs over hangouts. </a:t>
            </a:r>
          </a:p>
          <a:p>
            <a:pPr>
              <a:lnSpc>
                <a:spcPct val="90000"/>
              </a:lnSpc>
              <a:buFontTx/>
              <a:buAutoNum type="arabicParenR"/>
            </a:pPr>
            <a:r>
              <a:rPr lang="en-US">
                <a:latin typeface="Arial" charset="0"/>
                <a:ea typeface="ＭＳ Ｐゴシック" charset="-128"/>
                <a:cs typeface="ＭＳ Ｐゴシック" charset="-128"/>
              </a:rPr>
              <a:t>Learn to cook over Google+ Hangouts with Lee Allison!  </a:t>
            </a:r>
          </a:p>
          <a:p>
            <a:pPr>
              <a:lnSpc>
                <a:spcPct val="90000"/>
              </a:lnSpc>
            </a:pPr>
            <a:endParaRPr lang="en-US">
              <a:latin typeface="Arial" charset="0"/>
              <a:ea typeface="ＭＳ Ｐゴシック" charset="-128"/>
              <a:cs typeface="ＭＳ Ｐゴシック" charset="-128"/>
            </a:endParaRPr>
          </a:p>
          <a:p>
            <a:pPr>
              <a:lnSpc>
                <a:spcPct val="90000"/>
              </a:lnSpc>
            </a:pPr>
            <a:endParaRPr lang="en-US">
              <a:latin typeface="Arial" charset="0"/>
              <a:ea typeface="ＭＳ Ｐゴシック" charset="-128"/>
              <a:cs typeface="ＭＳ Ｐゴシック" charset="-128"/>
            </a:endParaRPr>
          </a:p>
          <a:p>
            <a:pPr>
              <a:lnSpc>
                <a:spcPct val="90000"/>
              </a:lnSpc>
            </a:pPr>
            <a:endParaRPr lang="en-US">
              <a:latin typeface="Arial" charset="0"/>
              <a:ea typeface="ＭＳ Ｐゴシック" charset="-128"/>
              <a:cs typeface="ＭＳ Ｐゴシック" charset="-128"/>
            </a:endParaRPr>
          </a:p>
        </p:txBody>
      </p:sp>
      <p:sp>
        <p:nvSpPr>
          <p:cNvPr id="137220" name="Slide Number Placeholder 3"/>
          <p:cNvSpPr>
            <a:spLocks noGrp="1"/>
          </p:cNvSpPr>
          <p:nvPr>
            <p:ph type="sldNum" sz="quarter" idx="5"/>
          </p:nvPr>
        </p:nvSpPr>
        <p:spPr>
          <a:noFill/>
        </p:spPr>
        <p:txBody>
          <a:bodyPr/>
          <a:lstStyle/>
          <a:p>
            <a:fld id="{568F6EC2-B8EB-BD41-9689-EEA7FFC7AEBD}" type="slidenum">
              <a:rPr lang="en-US">
                <a:solidFill>
                  <a:srgbClr val="000000"/>
                </a:solidFill>
              </a:rPr>
              <a:pPr/>
              <a:t>104</a:t>
            </a:fld>
            <a:endParaRPr 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885579" y="8686488"/>
            <a:ext cx="2970869" cy="455951"/>
          </a:xfrm>
          <a:prstGeom prst="rect">
            <a:avLst/>
          </a:prstGeom>
          <a:noFill/>
          <a:ln w="9525">
            <a:noFill/>
            <a:round/>
            <a:headEnd/>
            <a:tailEnd/>
          </a:ln>
        </p:spPr>
        <p:txBody>
          <a:bodyPr lIns="89995" tIns="46797" rIns="89995" bIns="46797" anchor="b">
            <a:prstTxWarp prst="textNoShape">
              <a:avLst/>
            </a:prstTxWarp>
          </a:bodyPr>
          <a:lstStyle/>
          <a:p>
            <a:pPr algn="r" defTabSz="897301" eaLnBrk="0" fontAlgn="base" hangingPunct="0">
              <a:spcBef>
                <a:spcPct val="50000"/>
              </a:spcBef>
              <a:spcAft>
                <a:spcPct val="0"/>
              </a:spcAft>
              <a:buClr>
                <a:srgbClr val="000000"/>
              </a:buClr>
              <a:buSzPct val="100000"/>
              <a:tabLst>
                <a:tab pos="0" algn="l"/>
                <a:tab pos="912879" algn="l"/>
                <a:tab pos="1827316" algn="l"/>
                <a:tab pos="2741752" algn="l"/>
                <a:tab pos="3656189" algn="l"/>
                <a:tab pos="4570626" algn="l"/>
                <a:tab pos="5485063" algn="l"/>
                <a:tab pos="6399499" algn="l"/>
                <a:tab pos="7313936" algn="l"/>
                <a:tab pos="8228372" algn="l"/>
                <a:tab pos="9142809" algn="l"/>
                <a:tab pos="10057246" algn="l"/>
              </a:tabLst>
            </a:pPr>
            <a:fld id="{805A6E1F-672D-7A4E-9844-15F0F146DC1E}" type="slidenum">
              <a:rPr lang="en-GB" sz="1200">
                <a:solidFill>
                  <a:srgbClr val="000000"/>
                </a:solidFill>
                <a:latin typeface="Arial" charset="0"/>
                <a:ea typeface="Arial" charset="0"/>
                <a:cs typeface="Arial" charset="0"/>
              </a:rPr>
              <a:pPr algn="r" defTabSz="897301" eaLnBrk="0" fontAlgn="base" hangingPunct="0">
                <a:spcBef>
                  <a:spcPct val="50000"/>
                </a:spcBef>
                <a:spcAft>
                  <a:spcPct val="0"/>
                </a:spcAft>
                <a:buClr>
                  <a:srgbClr val="000000"/>
                </a:buClr>
                <a:buSzPct val="100000"/>
                <a:tabLst>
                  <a:tab pos="0" algn="l"/>
                  <a:tab pos="912879" algn="l"/>
                  <a:tab pos="1827316" algn="l"/>
                  <a:tab pos="2741752" algn="l"/>
                  <a:tab pos="3656189" algn="l"/>
                  <a:tab pos="4570626" algn="l"/>
                  <a:tab pos="5485063" algn="l"/>
                  <a:tab pos="6399499" algn="l"/>
                  <a:tab pos="7313936" algn="l"/>
                  <a:tab pos="8228372" algn="l"/>
                  <a:tab pos="9142809" algn="l"/>
                  <a:tab pos="10057246" algn="l"/>
                </a:tabLst>
              </a:pPr>
              <a:t>105</a:t>
            </a:fld>
            <a:endParaRPr lang="en-GB" sz="1200">
              <a:solidFill>
                <a:srgbClr val="000000"/>
              </a:solidFill>
              <a:latin typeface="Arial" charset="0"/>
              <a:ea typeface="Arial" charset="0"/>
              <a:cs typeface="Arial" charset="0"/>
            </a:endParaRPr>
          </a:p>
        </p:txBody>
      </p:sp>
      <p:sp>
        <p:nvSpPr>
          <p:cNvPr id="139267" name="Text Box 1"/>
          <p:cNvSpPr txBox="1">
            <a:spLocks noChangeArrowheads="1"/>
          </p:cNvSpPr>
          <p:nvPr/>
        </p:nvSpPr>
        <p:spPr bwMode="auto">
          <a:xfrm>
            <a:off x="1143000" y="685488"/>
            <a:ext cx="4572000" cy="3429000"/>
          </a:xfrm>
          <a:prstGeom prst="rect">
            <a:avLst/>
          </a:prstGeom>
          <a:solidFill>
            <a:srgbClr val="FFFFFF"/>
          </a:solidFill>
          <a:ln w="9525">
            <a:solidFill>
              <a:srgbClr val="000000"/>
            </a:solidFill>
            <a:miter lim="800000"/>
            <a:headEnd/>
            <a:tailEnd/>
          </a:ln>
        </p:spPr>
        <p:txBody>
          <a:bodyPr wrap="none" lIns="91435" tIns="45718" rIns="91435" bIns="45718" anchor="ctr">
            <a:prstTxWarp prst="textNoShape">
              <a:avLst/>
            </a:prstTxWarp>
          </a:bodyPr>
          <a:lstStyle/>
          <a:p>
            <a:pPr algn="ctr" defTabSz="897301" eaLnBrk="0" fontAlgn="base" hangingPunct="0">
              <a:lnSpc>
                <a:spcPct val="94000"/>
              </a:lnSpc>
              <a:spcBef>
                <a:spcPct val="50000"/>
              </a:spcBef>
              <a:spcAft>
                <a:spcPct val="0"/>
              </a:spcAft>
              <a:buClr>
                <a:srgbClr val="000000"/>
              </a:buClr>
              <a:buSzPct val="100000"/>
            </a:pPr>
            <a:endParaRPr lang="en-US" sz="1200">
              <a:solidFill>
                <a:srgbClr val="000000"/>
              </a:solidFill>
              <a:latin typeface="Arial" charset="0"/>
              <a:ea typeface="Arial" charset="0"/>
              <a:cs typeface="Arial" charset="0"/>
            </a:endParaRPr>
          </a:p>
        </p:txBody>
      </p:sp>
      <p:sp>
        <p:nvSpPr>
          <p:cNvPr id="139268" name="Text Box 2"/>
          <p:cNvSpPr>
            <a:spLocks noGrp="1" noChangeArrowheads="1"/>
          </p:cNvSpPr>
          <p:nvPr>
            <p:ph type="body"/>
          </p:nvPr>
        </p:nvSpPr>
        <p:spPr>
          <a:xfrm>
            <a:off x="914711" y="4344025"/>
            <a:ext cx="5028579" cy="4116049"/>
          </a:xfrm>
          <a:noFill/>
          <a:ln/>
        </p:spPr>
        <p:txBody>
          <a:bodyPr wrap="none" anchor="ctr"/>
          <a:lstStyle/>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Recommendation is</a:t>
            </a:r>
            <a:r>
              <a:rPr lang="en-US" baseline="0" dirty="0" smtClean="0"/>
              <a:t> the most important factor - Facebook/twitter (social media) might have an impact here</a:t>
            </a:r>
          </a:p>
          <a:p>
            <a:endParaRPr lang="en-US" baseline="0" dirty="0" smtClean="0"/>
          </a:p>
          <a:p>
            <a:r>
              <a:rPr lang="en-US" baseline="0" dirty="0" smtClean="0"/>
              <a:t>It is more important to cover up for print ads in search than it is in TV commercials</a:t>
            </a:r>
          </a:p>
          <a:p>
            <a:endParaRPr lang="en-US" baseline="0" dirty="0" smtClean="0"/>
          </a:p>
          <a:p>
            <a:r>
              <a:rPr lang="en-US" baseline="0" dirty="0" smtClean="0"/>
              <a:t>Print ads are often very “call to action” minded compared to TV commercials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93C8654-1B8B-BF46-83D7-5A165A75F565}" type="slidenum">
              <a:rPr lang="en-US" smtClean="0"/>
              <a:pPr/>
              <a:t>10</a:t>
            </a:fld>
            <a:endParaRPr lang="en-US"/>
          </a:p>
        </p:txBody>
      </p:sp>
    </p:spTree>
    <p:extLst>
      <p:ext uri="{BB962C8B-B14F-4D97-AF65-F5344CB8AC3E}">
        <p14:creationId xmlns:p14="http://schemas.microsoft.com/office/powerpoint/2010/main" val="2632113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C8654-1B8B-BF46-83D7-5A165A75F565}" type="slidenum">
              <a:rPr lang="en-US" smtClean="0"/>
              <a:pPr/>
              <a:t>13</a:t>
            </a:fld>
            <a:endParaRPr lang="en-US"/>
          </a:p>
        </p:txBody>
      </p:sp>
    </p:spTree>
    <p:extLst>
      <p:ext uri="{BB962C8B-B14F-4D97-AF65-F5344CB8AC3E}">
        <p14:creationId xmlns:p14="http://schemas.microsoft.com/office/powerpoint/2010/main" val="422874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E93C8654-1B8B-BF46-83D7-5A165A75F565}"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GB">
              <a:latin typeface="Arial" charset="0"/>
              <a:ea typeface="ヒラギノ角ゴ Pro W3" charset="0"/>
              <a:cs typeface="Arial" charset="0"/>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D05FB5E4-6C64-F443-8B76-F951E1A9860B}" type="slidenum">
              <a:rPr lang="en-GB" sz="900">
                <a:solidFill>
                  <a:srgbClr val="425A69"/>
                </a:solidFill>
                <a:latin typeface="AntennaCond Light" charset="0"/>
              </a:rPr>
              <a:pPr eaLnBrk="1" hangingPunct="1"/>
              <a:t>55</a:t>
            </a:fld>
            <a:endParaRPr lang="en-GB" sz="900">
              <a:solidFill>
                <a:srgbClr val="425A69"/>
              </a:solidFill>
              <a:latin typeface="AntennaCond Light"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GB">
              <a:latin typeface="Arial" charset="0"/>
              <a:ea typeface="ヒラギノ角ゴ Pro W3" charset="0"/>
              <a:cs typeface="Arial" charset="0"/>
            </a:endParaRPr>
          </a:p>
        </p:txBody>
      </p:sp>
      <p:sp>
        <p:nvSpPr>
          <p:cNvPr id="27652" name="Slide Number Placeholder 3"/>
          <p:cNvSpPr txBox="1">
            <a:spLocks noGrp="1"/>
          </p:cNvSpPr>
          <p:nvPr/>
        </p:nvSpPr>
        <p:spPr bwMode="auto">
          <a:xfrm>
            <a:off x="3786188" y="8609013"/>
            <a:ext cx="250666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defTabSz="914400" eaLnBrk="1" fontAlgn="base" hangingPunct="1">
              <a:spcBef>
                <a:spcPct val="0"/>
              </a:spcBef>
              <a:spcAft>
                <a:spcPct val="0"/>
              </a:spcAft>
            </a:pPr>
            <a:fld id="{446BB385-CC12-914C-B85E-4DB6608F268D}" type="slidenum">
              <a:rPr lang="en-GB" sz="900" smtClean="0">
                <a:solidFill>
                  <a:srgbClr val="425A69"/>
                </a:solidFill>
                <a:latin typeface="AntennaCond Light" charset="0"/>
              </a:rPr>
              <a:pPr algn="r" defTabSz="914400" eaLnBrk="1" fontAlgn="base" hangingPunct="1">
                <a:spcBef>
                  <a:spcPct val="0"/>
                </a:spcBef>
                <a:spcAft>
                  <a:spcPct val="0"/>
                </a:spcAft>
              </a:pPr>
              <a:t>72</a:t>
            </a:fld>
            <a:endParaRPr lang="en-GB" sz="900" smtClean="0">
              <a:solidFill>
                <a:srgbClr val="425A69"/>
              </a:solidFill>
              <a:latin typeface="AntennaCond Light"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xfrm>
            <a:off x="1155424" y="685488"/>
            <a:ext cx="4547152"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Clearly if everything accelerated the universe would be in peril (Force = Mass times Acceleration)</a:t>
            </a:r>
          </a:p>
          <a:p>
            <a:r>
              <a:rPr lang="en-US" smtClean="0"/>
              <a:t>But actually technology is leading to accelerating change in consumer and business behaviour and its only going to continue</a:t>
            </a:r>
          </a:p>
          <a:p>
            <a:r>
              <a:rPr lang="en-US" smtClean="0"/>
              <a:t>We believe that speed is the forgotten ‘killer app’, will be a competitive advantage to move faster in future</a:t>
            </a:r>
          </a:p>
          <a:p>
            <a:endParaRPr lang="en-US" smtClean="0"/>
          </a:p>
          <a:p>
            <a:r>
              <a:rPr lang="en-US" smtClean="0"/>
              <a:t>We’re just at the beginning of this transformation</a:t>
            </a:r>
          </a:p>
          <a:p>
            <a:r>
              <a:rPr lang="en-US" smtClean="0"/>
              <a:t>When electricity first became available, big organisations had a ‘head of electricity’</a:t>
            </a:r>
          </a:p>
          <a:p>
            <a:r>
              <a:rPr lang="en-US" smtClean="0"/>
              <a:t>Now electricity powers everything we do and makes us more productive. Digital will be the same but we’re at the start of that transition.</a:t>
            </a:r>
          </a:p>
          <a:p>
            <a:endParaRPr lang="en-US" smtClean="0"/>
          </a:p>
          <a:p>
            <a:r>
              <a:rPr lang="en-US" smtClean="0"/>
              <a:t>Story: Retail Store visit with CEO, in a minute he spots a dirty carpet needing cleaning, a checkout needs to open, a change in layout that could boost sales. It’s in his DNA. But online, in that same minute, we knew that 750 customers who wanted to buy would be frustrated and leave the site. That’s where we are – traditional business unchanged for generations, the new digital things are so new we don’t know how to judge or manage them well. So its important to get started.</a:t>
            </a:r>
          </a:p>
        </p:txBody>
      </p:sp>
      <p:sp>
        <p:nvSpPr>
          <p:cNvPr id="4" name="Slide Number Placeholder 3"/>
          <p:cNvSpPr>
            <a:spLocks noGrp="1"/>
          </p:cNvSpPr>
          <p:nvPr>
            <p:ph type="sldNum" sz="quarter" idx="5"/>
          </p:nvPr>
        </p:nvSpPr>
        <p:spPr/>
        <p:txBody>
          <a:bodyPr/>
          <a:lstStyle/>
          <a:p>
            <a:pPr>
              <a:defRPr/>
            </a:pPr>
            <a:fld id="{6B88A1F2-FA5C-6F44-889F-724041FDE2AC}" type="slidenum">
              <a:rPr lang="en-US" smtClean="0">
                <a:solidFill>
                  <a:srgbClr val="000000"/>
                </a:solidFill>
              </a:rPr>
              <a:pPr>
                <a:defRPr/>
              </a:pPr>
              <a:t>73</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9.w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Master" Target="../slideMasters/slideMaster4.xml"/><Relationship Id="rId2" Type="http://schemas.openxmlformats.org/officeDocument/2006/relationships/image" Target="../media/image1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3440" y="297960"/>
            <a:ext cx="8547100" cy="5105400"/>
          </a:xfrm>
          <a:prstGeom prst="roundRect">
            <a:avLst>
              <a:gd name="adj" fmla="val 5117"/>
            </a:avLst>
          </a:prstGeom>
          <a:solidFill>
            <a:srgbClr val="7BBF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BC9"/>
              </a:solidFill>
            </a:endParaRPr>
          </a:p>
        </p:txBody>
      </p:sp>
      <p:sp>
        <p:nvSpPr>
          <p:cNvPr id="2" name="Title 1"/>
          <p:cNvSpPr>
            <a:spLocks noGrp="1"/>
          </p:cNvSpPr>
          <p:nvPr>
            <p:ph type="ctrTitle"/>
          </p:nvPr>
        </p:nvSpPr>
        <p:spPr>
          <a:xfrm>
            <a:off x="4808006" y="1563425"/>
            <a:ext cx="3650194" cy="1470025"/>
          </a:xfrm>
        </p:spPr>
        <p:txBody>
          <a:bodyPr tIns="0" anchor="t" anchorCtr="0">
            <a:noAutofit/>
          </a:bodyPr>
          <a:lstStyle>
            <a:lvl1pPr algn="l">
              <a:defRPr sz="3000" cap="all">
                <a:solidFill>
                  <a:schemeClr val="bg1"/>
                </a:solidFill>
                <a:latin typeface="Corbel"/>
                <a:cs typeface="Corbe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08005" y="3041294"/>
            <a:ext cx="3650195" cy="1752600"/>
          </a:xfrm>
        </p:spPr>
        <p:txBody>
          <a:bodyPr>
            <a:normAutofit/>
          </a:bodyPr>
          <a:lstStyle>
            <a:lvl1pPr marL="0" indent="0" algn="l">
              <a:buNone/>
              <a:defRPr sz="1800">
                <a:ln>
                  <a:noFill/>
                </a:ln>
                <a:solidFill>
                  <a:schemeClr val="bg1"/>
                </a:solidFill>
                <a:latin typeface="Corbel"/>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lvl1pPr>
              <a:defRPr>
                <a:latin typeface="Corbel"/>
                <a:cs typeface="Corbel"/>
              </a:defRPr>
            </a:lvl1pPr>
          </a:lstStyle>
          <a:p>
            <a:r>
              <a:rPr lang="en-US" smtClean="0"/>
              <a:t>Copyright © 2011, iProspect, Inc. All rights reserved.</a:t>
            </a:r>
            <a:endParaRPr lang="en-US" dirty="0"/>
          </a:p>
        </p:txBody>
      </p:sp>
      <p:pic>
        <p:nvPicPr>
          <p:cNvPr id="16" name="Picture 15" descr="ip_outlin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707" y="1682844"/>
            <a:ext cx="2864695" cy="2562414"/>
          </a:xfrm>
          <a:prstGeom prst="rect">
            <a:avLst/>
          </a:prstGeom>
        </p:spPr>
      </p:pic>
      <p:pic>
        <p:nvPicPr>
          <p:cNvPr id="18" name="Picture 17" descr="orangeArrows.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161" y="1683704"/>
            <a:ext cx="299109" cy="299109"/>
          </a:xfrm>
          <a:prstGeom prst="rect">
            <a:avLst/>
          </a:prstGeom>
        </p:spPr>
      </p:pic>
      <p:pic>
        <p:nvPicPr>
          <p:cNvPr id="7" name="Picture 6" descr="iProspect LOGOwDesc.2cl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5698110"/>
            <a:ext cx="2068740" cy="713549"/>
          </a:xfrm>
          <a:prstGeom prst="rect">
            <a:avLst/>
          </a:prstGeom>
        </p:spPr>
      </p:pic>
      <p:pic>
        <p:nvPicPr>
          <p:cNvPr id="10" name="Picture 9" descr="ip_outline.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0707" y="1682844"/>
            <a:ext cx="2864695" cy="2562414"/>
          </a:xfrm>
          <a:prstGeom prst="rect">
            <a:avLst/>
          </a:prstGeom>
        </p:spPr>
      </p:pic>
      <p:pic>
        <p:nvPicPr>
          <p:cNvPr id="11" name="Picture 10" descr="orangeArrows.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8161" y="1672159"/>
            <a:ext cx="299109" cy="299109"/>
          </a:xfrm>
          <a:prstGeom prst="rect">
            <a:avLst/>
          </a:prstGeom>
        </p:spPr>
      </p:pic>
      <p:pic>
        <p:nvPicPr>
          <p:cNvPr id="12" name="Picture 11" descr="iProspect LOGOwDesc.2cl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81800" y="5698110"/>
            <a:ext cx="2068740" cy="713549"/>
          </a:xfrm>
          <a:prstGeom prst="rect">
            <a:avLst/>
          </a:prstGeom>
        </p:spPr>
      </p:pic>
    </p:spTree>
    <p:extLst>
      <p:ext uri="{BB962C8B-B14F-4D97-AF65-F5344CB8AC3E}">
        <p14:creationId xmlns:p14="http://schemas.microsoft.com/office/powerpoint/2010/main" val="4252751620"/>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mp; Content 5">
    <p:spTree>
      <p:nvGrpSpPr>
        <p:cNvPr id="1" name=""/>
        <p:cNvGrpSpPr/>
        <p:nvPr/>
      </p:nvGrpSpPr>
      <p:grpSpPr>
        <a:xfrm>
          <a:off x="0" y="0"/>
          <a:ext cx="0" cy="0"/>
          <a:chOff x="0" y="0"/>
          <a:chExt cx="0" cy="0"/>
        </a:xfrm>
      </p:grpSpPr>
      <p:sp>
        <p:nvSpPr>
          <p:cNvPr id="2" name="Title 1"/>
          <p:cNvSpPr>
            <a:spLocks noGrp="1"/>
          </p:cNvSpPr>
          <p:nvPr>
            <p:ph type="title"/>
          </p:nvPr>
        </p:nvSpPr>
        <p:spPr>
          <a:xfrm>
            <a:off x="556815" y="274638"/>
            <a:ext cx="8129985" cy="454705"/>
          </a:xfrm>
        </p:spPr>
        <p:txBody>
          <a:bodyPr tIns="0" anchor="t" anchorCtr="0">
            <a:normAutofit/>
          </a:bodyPr>
          <a:lstStyle>
            <a:lvl1pPr algn="l">
              <a:defRPr sz="2400" cap="all">
                <a:latin typeface="Corbel"/>
                <a:cs typeface="Corbe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69786"/>
            <a:ext cx="8229600" cy="4756377"/>
          </a:xfrm>
        </p:spPr>
        <p:txBody>
          <a:bodyPr/>
          <a:lstStyle>
            <a:lvl1pPr>
              <a:defRPr sz="2200">
                <a:solidFill>
                  <a:srgbClr val="455560"/>
                </a:solidFill>
                <a:latin typeface="Corbel"/>
                <a:cs typeface="Corbel"/>
              </a:defRPr>
            </a:lvl1pPr>
            <a:lvl2pPr>
              <a:defRPr sz="2000">
                <a:solidFill>
                  <a:srgbClr val="455560"/>
                </a:solidFill>
                <a:latin typeface="Corbel"/>
                <a:cs typeface="Corbel"/>
              </a:defRPr>
            </a:lvl2pPr>
            <a:lvl3pPr>
              <a:defRPr sz="1800">
                <a:solidFill>
                  <a:srgbClr val="455560"/>
                </a:solidFill>
                <a:latin typeface="Corbel"/>
                <a:cs typeface="Corbel"/>
              </a:defRPr>
            </a:lvl3pPr>
            <a:lvl4pPr>
              <a:defRPr sz="1600">
                <a:solidFill>
                  <a:srgbClr val="455560"/>
                </a:solidFill>
                <a:latin typeface="Corbel"/>
                <a:cs typeface="Corbel"/>
              </a:defRPr>
            </a:lvl4pPr>
            <a:lvl5pPr>
              <a:defRPr sz="1600">
                <a:solidFill>
                  <a:srgbClr val="455560"/>
                </a:solidFill>
                <a:latin typeface="Corbel"/>
                <a:cs typeface="Corbe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219364" y="6435245"/>
            <a:ext cx="5673441" cy="365125"/>
          </a:xfrm>
        </p:spPr>
        <p:txBody>
          <a:bodyPr/>
          <a:lstStyle>
            <a:lvl1pPr>
              <a:defRPr>
                <a:latin typeface="Corbel"/>
                <a:cs typeface="Corbel"/>
              </a:defRPr>
            </a:lvl1pPr>
          </a:lstStyle>
          <a:p>
            <a:r>
              <a:rPr lang="en-US" smtClean="0"/>
              <a:t>Copyright © 2011, iProspect, Inc. All rights reserved.</a:t>
            </a:r>
            <a:endParaRPr lang="en-US" dirty="0"/>
          </a:p>
        </p:txBody>
      </p:sp>
      <p:cxnSp>
        <p:nvCxnSpPr>
          <p:cNvPr id="10" name="Straight Connector 9"/>
          <p:cNvCxnSpPr/>
          <p:nvPr/>
        </p:nvCxnSpPr>
        <p:spPr>
          <a:xfrm>
            <a:off x="303440" y="72934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6" name="Picture 5" descr="orangeArrows.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sp>
        <p:nvSpPr>
          <p:cNvPr id="8" name="Text Placeholder 7"/>
          <p:cNvSpPr>
            <a:spLocks noGrp="1"/>
          </p:cNvSpPr>
          <p:nvPr>
            <p:ph type="body" sz="quarter" idx="12" hasCustomPrompt="1"/>
          </p:nvPr>
        </p:nvSpPr>
        <p:spPr>
          <a:xfrm>
            <a:off x="557213" y="728663"/>
            <a:ext cx="8129587" cy="432480"/>
          </a:xfrm>
        </p:spPr>
        <p:txBody>
          <a:bodyPr>
            <a:noAutofit/>
          </a:bodyPr>
          <a:lstStyle>
            <a:lvl1pPr marL="0" indent="0">
              <a:buNone/>
              <a:defRPr sz="1800">
                <a:solidFill>
                  <a:srgbClr val="455560"/>
                </a:solidFill>
                <a:latin typeface="Corbel"/>
                <a:cs typeface="Corbel"/>
              </a:defRPr>
            </a:lvl1pPr>
          </a:lstStyle>
          <a:p>
            <a:pPr lvl="0"/>
            <a:r>
              <a:rPr lang="en-US" dirty="0" smtClean="0"/>
              <a:t>Click to edit Master subtitle style</a:t>
            </a:r>
            <a:endParaRPr lang="en-US" dirty="0"/>
          </a:p>
        </p:txBody>
      </p:sp>
      <p:cxnSp>
        <p:nvCxnSpPr>
          <p:cNvPr id="23" name="Straight Connector 22"/>
          <p:cNvCxnSpPr/>
          <p:nvPr userDrawn="1"/>
        </p:nvCxnSpPr>
        <p:spPr>
          <a:xfrm>
            <a:off x="303440" y="72934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orangeArrows.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sp>
        <p:nvSpPr>
          <p:cNvPr id="25" name="Rounded Rectangle 24"/>
          <p:cNvSpPr/>
          <p:nvPr userDrawn="1"/>
        </p:nvSpPr>
        <p:spPr>
          <a:xfrm>
            <a:off x="303440" y="6166729"/>
            <a:ext cx="8547100" cy="304800"/>
          </a:xfrm>
          <a:prstGeom prst="roundRect">
            <a:avLst>
              <a:gd name="adj" fmla="val 28646"/>
            </a:avLst>
          </a:prstGeom>
          <a:solidFill>
            <a:srgbClr val="DE62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13" name="Picture 12" descr="ip_footer.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45" y="6204830"/>
            <a:ext cx="256017" cy="230415"/>
          </a:xfrm>
          <a:prstGeom prst="rect">
            <a:avLst/>
          </a:prstGeom>
        </p:spPr>
      </p:pic>
      <p:sp>
        <p:nvSpPr>
          <p:cNvPr id="14" name="TextBox 13"/>
          <p:cNvSpPr txBox="1"/>
          <p:nvPr userDrawn="1"/>
        </p:nvSpPr>
        <p:spPr>
          <a:xfrm>
            <a:off x="6613062" y="6204796"/>
            <a:ext cx="2177142" cy="23083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latin typeface="Avenir LT Std 65 Medium"/>
              </a:rPr>
              <a:t>Digital Performance on a Global Scale.</a:t>
            </a:r>
            <a:endParaRPr lang="en-US" sz="900" dirty="0">
              <a:solidFill>
                <a:schemeClr val="bg1"/>
              </a:solidFill>
              <a:latin typeface="Avenir LT Std 65 Medium"/>
            </a:endParaRPr>
          </a:p>
        </p:txBody>
      </p:sp>
    </p:spTree>
    <p:extLst>
      <p:ext uri="{BB962C8B-B14F-4D97-AF65-F5344CB8AC3E}">
        <p14:creationId xmlns:p14="http://schemas.microsoft.com/office/powerpoint/2010/main" val="2973397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7" name="Picture 6" descr="Side1.png"/>
          <p:cNvPicPr>
            <a:picLocks noChangeAspect="1"/>
          </p:cNvPicPr>
          <p:nvPr userDrawn="1"/>
        </p:nvPicPr>
        <p:blipFill>
          <a:blip r:embed="rId2" cstate="print"/>
          <a:stretch>
            <a:fillRect/>
          </a:stretch>
        </p:blipFill>
        <p:spPr>
          <a:xfrm>
            <a:off x="0" y="0"/>
            <a:ext cx="9157549" cy="6858000"/>
          </a:xfrm>
          <a:prstGeom prst="rect">
            <a:avLst/>
          </a:prstGeom>
        </p:spPr>
      </p:pic>
      <p:sp>
        <p:nvSpPr>
          <p:cNvPr id="2" name="Title 1"/>
          <p:cNvSpPr>
            <a:spLocks noGrp="1"/>
          </p:cNvSpPr>
          <p:nvPr>
            <p:ph type="ctrTitle"/>
          </p:nvPr>
        </p:nvSpPr>
        <p:spPr>
          <a:xfrm>
            <a:off x="720000" y="1962000"/>
            <a:ext cx="7430400" cy="583200"/>
          </a:xfrm>
        </p:spPr>
        <p:txBody>
          <a:bodyPr>
            <a:normAutofit/>
          </a:bodyPr>
          <a:lstStyle>
            <a:lvl1pPr algn="l">
              <a:buFontTx/>
              <a:buBlip>
                <a:blip r:embed="rId3"/>
              </a:buBlip>
              <a:defRPr sz="2800">
                <a:solidFill>
                  <a:schemeClr val="bg1"/>
                </a:solidFill>
                <a:latin typeface="Arial" pitchFamily="34" charset="0"/>
                <a:cs typeface="Arial" pitchFamily="34" charset="0"/>
              </a:defRPr>
            </a:lvl1pPr>
          </a:lstStyle>
          <a:p>
            <a:r>
              <a:rPr lang="da-DK" smtClean="0"/>
              <a:t>Klik for at redigere titeltypografi i masteren</a:t>
            </a:r>
            <a:endParaRPr lang="da-DK" dirty="0"/>
          </a:p>
        </p:txBody>
      </p:sp>
      <p:sp>
        <p:nvSpPr>
          <p:cNvPr id="3" name="Subtitle 2"/>
          <p:cNvSpPr>
            <a:spLocks noGrp="1"/>
          </p:cNvSpPr>
          <p:nvPr>
            <p:ph type="subTitle" idx="1"/>
          </p:nvPr>
        </p:nvSpPr>
        <p:spPr>
          <a:xfrm>
            <a:off x="1159200" y="2571744"/>
            <a:ext cx="5428800" cy="399600"/>
          </a:xfrm>
        </p:spPr>
        <p:txBody>
          <a:bodyPr>
            <a:normAutofit/>
          </a:bodyPr>
          <a:lstStyle>
            <a:lvl1pPr marL="0" indent="0" algn="l">
              <a:buNone/>
              <a:defRPr sz="16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4" name="Date Placeholder 3"/>
          <p:cNvSpPr>
            <a:spLocks noGrp="1"/>
          </p:cNvSpPr>
          <p:nvPr>
            <p:ph type="dt" sz="half" idx="10"/>
          </p:nvPr>
        </p:nvSpPr>
        <p:spPr>
          <a:xfrm>
            <a:off x="1159200" y="6519600"/>
            <a:ext cx="2192400" cy="306000"/>
          </a:xfrm>
        </p:spPr>
        <p:txBody>
          <a:bodyPr lIns="0" tIns="0" rIns="0" bIns="0"/>
          <a:lstStyle>
            <a:lvl1pPr>
              <a:defRPr sz="1000">
                <a:solidFill>
                  <a:schemeClr val="bg1"/>
                </a:solidFill>
                <a:latin typeface="Arial" pitchFamily="34" charset="0"/>
                <a:cs typeface="Arial" pitchFamily="34" charset="0"/>
              </a:defRPr>
            </a:lvl1pPr>
          </a:lstStyle>
          <a:p>
            <a:fld id="{C24C349A-782F-46D6-B604-8ABC014AD52A}" type="datetime1">
              <a:rPr lang="da-DK" smtClean="0">
                <a:solidFill>
                  <a:prstClr val="white"/>
                </a:solidFill>
              </a:rPr>
              <a:pPr/>
              <a:t>25/10/11</a:t>
            </a:fld>
            <a:endParaRPr lang="da-DK" dirty="0">
              <a:solidFill>
                <a:prstClr val="white"/>
              </a:solidFill>
            </a:endParaRPr>
          </a:p>
        </p:txBody>
      </p:sp>
      <p:sp>
        <p:nvSpPr>
          <p:cNvPr id="6" name="Slide Number Placeholder 5"/>
          <p:cNvSpPr>
            <a:spLocks noGrp="1"/>
          </p:cNvSpPr>
          <p:nvPr>
            <p:ph type="sldNum" sz="quarter" idx="12"/>
          </p:nvPr>
        </p:nvSpPr>
        <p:spPr>
          <a:xfrm>
            <a:off x="8359200" y="151200"/>
            <a:ext cx="468000" cy="244800"/>
          </a:xfrm>
        </p:spPr>
        <p:txBody>
          <a:bodyPr/>
          <a:lstStyle>
            <a:lvl1pPr>
              <a:defRPr sz="1000">
                <a:solidFill>
                  <a:schemeClr val="bg1"/>
                </a:solidFill>
                <a:latin typeface="Arial" pitchFamily="34" charset="0"/>
                <a:cs typeface="Arial" pitchFamily="34" charset="0"/>
              </a:defRPr>
            </a:lvl1pPr>
          </a:lstStyle>
          <a:p>
            <a:fld id="{E19BD36A-487C-4B62-941B-6708B46B3862}" type="slidenum">
              <a:rPr lang="da-DK" smtClean="0">
                <a:solidFill>
                  <a:prstClr val="white"/>
                </a:solidFill>
              </a:rPr>
              <a:pPr/>
              <a:t>‹nr.›</a:t>
            </a:fld>
            <a:endParaRPr lang="da-DK" dirty="0">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202496" y="216000"/>
            <a:ext cx="7655652" cy="1000800"/>
          </a:xfrm>
        </p:spPr>
        <p:txBody>
          <a:bodyPr/>
          <a:lstStyle/>
          <a:p>
            <a:r>
              <a:rPr lang="da-DK" smtClean="0"/>
              <a:t>Klik for at redigere titeltypografi i masteren</a:t>
            </a:r>
            <a:endParaRPr lang="da-DK"/>
          </a:p>
        </p:txBody>
      </p:sp>
      <p:sp>
        <p:nvSpPr>
          <p:cNvPr id="3" name="Content Placeholder 2"/>
          <p:cNvSpPr>
            <a:spLocks noGrp="1"/>
          </p:cNvSpPr>
          <p:nvPr>
            <p:ph idx="1"/>
          </p:nvPr>
        </p:nvSpPr>
        <p:spPr/>
        <p:txBody>
          <a:bodyPr>
            <a:normAutofit/>
          </a:bodyPr>
          <a:lstStyle>
            <a:lvl1pPr>
              <a:buNone/>
              <a:defRPr sz="2400" b="1"/>
            </a:lvl1pPr>
            <a:lvl2pPr marL="0" indent="0">
              <a:buFont typeface="Arial" pitchFamily="34" charset="0"/>
              <a:buChar char="•"/>
              <a:defRPr sz="2000" b="1"/>
            </a:lvl2pPr>
            <a:lvl3pPr>
              <a:defRPr sz="1800"/>
            </a:lvl3pPr>
            <a:lvl4pPr>
              <a:defRPr sz="1600"/>
            </a:lvl4pPr>
            <a:lvl5pPr>
              <a:defRPr sz="1400"/>
            </a:lvl5pPr>
          </a:lstStyle>
          <a:p>
            <a:pPr lvl="0"/>
            <a:r>
              <a:rPr lang="da-DK" dirty="0" smtClean="0"/>
              <a:t>Klik for at redigere typografi i masteren</a:t>
            </a:r>
          </a:p>
          <a:p>
            <a:pPr lvl="1"/>
            <a:r>
              <a:rPr lang="da-DK" dirty="0" smtClean="0"/>
              <a:t>   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Date Placeholder 3"/>
          <p:cNvSpPr>
            <a:spLocks noGrp="1"/>
          </p:cNvSpPr>
          <p:nvPr>
            <p:ph type="dt" sz="half" idx="10"/>
          </p:nvPr>
        </p:nvSpPr>
        <p:spPr/>
        <p:txBody>
          <a:bodyPr/>
          <a:lstStyle/>
          <a:p>
            <a:fld id="{5FCCB692-1776-470A-A721-298DC9B29B05}" type="datetime1">
              <a:rPr lang="da-DK" smtClean="0">
                <a:solidFill>
                  <a:prstClr val="white"/>
                </a:solidFill>
              </a:rPr>
              <a:pPr/>
              <a:t>25/10/11</a:t>
            </a:fld>
            <a:endParaRPr lang="da-DK">
              <a:solidFill>
                <a:prstClr val="white"/>
              </a:solidFill>
            </a:endParaRPr>
          </a:p>
        </p:txBody>
      </p:sp>
      <p:sp>
        <p:nvSpPr>
          <p:cNvPr id="6" name="Slide Number Placeholder 5"/>
          <p:cNvSpPr>
            <a:spLocks noGrp="1"/>
          </p:cNvSpPr>
          <p:nvPr>
            <p:ph type="sldNum" sz="quarter" idx="12"/>
          </p:nvPr>
        </p:nvSpPr>
        <p:spPr/>
        <p:txBody>
          <a:bodyPr/>
          <a:lstStyle/>
          <a:p>
            <a:fld id="{E19BD36A-487C-4B62-941B-6708B46B3862}" type="slidenum">
              <a:rPr lang="da-DK" smtClean="0">
                <a:solidFill>
                  <a:srgbClr val="003F72"/>
                </a:solidFill>
              </a:rPr>
              <a:pPr/>
              <a:t>‹nr.›</a:t>
            </a:fld>
            <a:endParaRPr lang="da-DK">
              <a:solidFill>
                <a:srgbClr val="003F7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titeltypografi i masteren</a:t>
            </a:r>
            <a:endParaRPr lang="da-DK"/>
          </a:p>
        </p:txBody>
      </p:sp>
      <p:sp>
        <p:nvSpPr>
          <p:cNvPr id="5" name="Date Placeholder 4"/>
          <p:cNvSpPr>
            <a:spLocks noGrp="1"/>
          </p:cNvSpPr>
          <p:nvPr>
            <p:ph type="dt" sz="half" idx="10"/>
          </p:nvPr>
        </p:nvSpPr>
        <p:spPr/>
        <p:txBody>
          <a:bodyPr/>
          <a:lstStyle/>
          <a:p>
            <a:fld id="{2CA15104-E2F1-4F64-BF3F-9ED78C0A1641}" type="datetime1">
              <a:rPr lang="da-DK" smtClean="0">
                <a:solidFill>
                  <a:prstClr val="white"/>
                </a:solidFill>
              </a:rPr>
              <a:pPr/>
              <a:t>25/10/11</a:t>
            </a:fld>
            <a:endParaRPr lang="da-DK">
              <a:solidFill>
                <a:prstClr val="white"/>
              </a:solidFill>
            </a:endParaRPr>
          </a:p>
        </p:txBody>
      </p:sp>
      <p:sp>
        <p:nvSpPr>
          <p:cNvPr id="7" name="Slide Number Placeholder 6"/>
          <p:cNvSpPr>
            <a:spLocks noGrp="1"/>
          </p:cNvSpPr>
          <p:nvPr>
            <p:ph type="sldNum" sz="quarter" idx="12"/>
          </p:nvPr>
        </p:nvSpPr>
        <p:spPr/>
        <p:txBody>
          <a:bodyPr/>
          <a:lstStyle/>
          <a:p>
            <a:fld id="{E19BD36A-487C-4B62-941B-6708B46B3862}" type="slidenum">
              <a:rPr lang="da-DK" smtClean="0">
                <a:solidFill>
                  <a:srgbClr val="003F72"/>
                </a:solidFill>
              </a:rPr>
              <a:pPr/>
              <a:t>‹nr.›</a:t>
            </a:fld>
            <a:endParaRPr lang="da-DK">
              <a:solidFill>
                <a:srgbClr val="003F72"/>
              </a:solidFill>
            </a:endParaRPr>
          </a:p>
        </p:txBody>
      </p:sp>
      <p:sp>
        <p:nvSpPr>
          <p:cNvPr id="9" name="Text Placeholder 8"/>
          <p:cNvSpPr>
            <a:spLocks noGrp="1"/>
          </p:cNvSpPr>
          <p:nvPr>
            <p:ph type="body" sz="quarter" idx="13"/>
          </p:nvPr>
        </p:nvSpPr>
        <p:spPr>
          <a:xfrm>
            <a:off x="785813" y="1756800"/>
            <a:ext cx="3780000" cy="45000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Text Placeholder 8"/>
          <p:cNvSpPr>
            <a:spLocks noGrp="1"/>
          </p:cNvSpPr>
          <p:nvPr>
            <p:ph type="body" sz="quarter" idx="14"/>
          </p:nvPr>
        </p:nvSpPr>
        <p:spPr>
          <a:xfrm>
            <a:off x="4752000" y="1756800"/>
            <a:ext cx="3780000" cy="45000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Klik for at redigere titeltypografi i masteren</a:t>
            </a:r>
            <a:endParaRPr lang="da-DK" dirty="0"/>
          </a:p>
        </p:txBody>
      </p:sp>
      <p:sp>
        <p:nvSpPr>
          <p:cNvPr id="3" name="Text Placeholder 2"/>
          <p:cNvSpPr>
            <a:spLocks noGrp="1"/>
          </p:cNvSpPr>
          <p:nvPr>
            <p:ph type="body" idx="1"/>
          </p:nvPr>
        </p:nvSpPr>
        <p:spPr>
          <a:xfrm>
            <a:off x="784800" y="1535113"/>
            <a:ext cx="37800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Content Placeholder 3"/>
          <p:cNvSpPr>
            <a:spLocks noGrp="1"/>
          </p:cNvSpPr>
          <p:nvPr>
            <p:ph sz="half" idx="2"/>
          </p:nvPr>
        </p:nvSpPr>
        <p:spPr>
          <a:xfrm>
            <a:off x="784800" y="2174875"/>
            <a:ext cx="3780000"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Text Placeholder 4"/>
          <p:cNvSpPr>
            <a:spLocks noGrp="1"/>
          </p:cNvSpPr>
          <p:nvPr>
            <p:ph type="body" sz="quarter" idx="3"/>
          </p:nvPr>
        </p:nvSpPr>
        <p:spPr>
          <a:xfrm>
            <a:off x="4752000" y="1535113"/>
            <a:ext cx="37800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Content Placeholder 5"/>
          <p:cNvSpPr>
            <a:spLocks noGrp="1"/>
          </p:cNvSpPr>
          <p:nvPr>
            <p:ph sz="quarter" idx="4"/>
          </p:nvPr>
        </p:nvSpPr>
        <p:spPr>
          <a:xfrm>
            <a:off x="4752000" y="2174875"/>
            <a:ext cx="3780000"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Date Placeholder 6"/>
          <p:cNvSpPr>
            <a:spLocks noGrp="1"/>
          </p:cNvSpPr>
          <p:nvPr>
            <p:ph type="dt" sz="half" idx="10"/>
          </p:nvPr>
        </p:nvSpPr>
        <p:spPr/>
        <p:txBody>
          <a:bodyPr/>
          <a:lstStyle/>
          <a:p>
            <a:fld id="{57078E8A-54BB-4D67-BAF4-A71223A043AB}" type="datetime1">
              <a:rPr lang="da-DK" smtClean="0">
                <a:solidFill>
                  <a:prstClr val="white"/>
                </a:solidFill>
              </a:rPr>
              <a:pPr/>
              <a:t>25/10/11</a:t>
            </a:fld>
            <a:endParaRPr lang="da-DK">
              <a:solidFill>
                <a:prstClr val="white"/>
              </a:solidFill>
            </a:endParaRPr>
          </a:p>
        </p:txBody>
      </p:sp>
      <p:sp>
        <p:nvSpPr>
          <p:cNvPr id="9" name="Slide Number Placeholder 8"/>
          <p:cNvSpPr>
            <a:spLocks noGrp="1"/>
          </p:cNvSpPr>
          <p:nvPr>
            <p:ph type="sldNum" sz="quarter" idx="12"/>
          </p:nvPr>
        </p:nvSpPr>
        <p:spPr/>
        <p:txBody>
          <a:bodyPr/>
          <a:lstStyle/>
          <a:p>
            <a:fld id="{E19BD36A-487C-4B62-941B-6708B46B3862}" type="slidenum">
              <a:rPr lang="da-DK" smtClean="0">
                <a:solidFill>
                  <a:srgbClr val="003F72"/>
                </a:solidFill>
              </a:rPr>
              <a:pPr/>
              <a:t>‹nr.›</a:t>
            </a:fld>
            <a:endParaRPr lang="da-DK">
              <a:solidFill>
                <a:srgbClr val="003F7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titeltypografi i masteren</a:t>
            </a:r>
            <a:endParaRPr lang="da-DK"/>
          </a:p>
        </p:txBody>
      </p:sp>
      <p:sp>
        <p:nvSpPr>
          <p:cNvPr id="3" name="Date Placeholder 2"/>
          <p:cNvSpPr>
            <a:spLocks noGrp="1"/>
          </p:cNvSpPr>
          <p:nvPr>
            <p:ph type="dt" sz="half" idx="10"/>
          </p:nvPr>
        </p:nvSpPr>
        <p:spPr/>
        <p:txBody>
          <a:bodyPr/>
          <a:lstStyle/>
          <a:p>
            <a:fld id="{724839EA-839E-4107-A3E6-38589D6AEA26}" type="datetime1">
              <a:rPr lang="da-DK" smtClean="0">
                <a:solidFill>
                  <a:prstClr val="white"/>
                </a:solidFill>
              </a:rPr>
              <a:pPr/>
              <a:t>25/10/11</a:t>
            </a:fld>
            <a:endParaRPr lang="da-DK">
              <a:solidFill>
                <a:prstClr val="white"/>
              </a:solidFill>
            </a:endParaRPr>
          </a:p>
        </p:txBody>
      </p:sp>
      <p:sp>
        <p:nvSpPr>
          <p:cNvPr id="5" name="Slide Number Placeholder 4"/>
          <p:cNvSpPr>
            <a:spLocks noGrp="1"/>
          </p:cNvSpPr>
          <p:nvPr>
            <p:ph type="sldNum" sz="quarter" idx="12"/>
          </p:nvPr>
        </p:nvSpPr>
        <p:spPr/>
        <p:txBody>
          <a:bodyPr/>
          <a:lstStyle/>
          <a:p>
            <a:fld id="{E19BD36A-487C-4B62-941B-6708B46B3862}" type="slidenum">
              <a:rPr lang="da-DK" smtClean="0">
                <a:solidFill>
                  <a:srgbClr val="003F72"/>
                </a:solidFill>
              </a:rPr>
              <a:pPr/>
              <a:t>‹nr.›</a:t>
            </a:fld>
            <a:endParaRPr lang="da-DK">
              <a:solidFill>
                <a:srgbClr val="003F7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164BC8-B083-4D04-9AC0-C6D249C98F6C}" type="datetime1">
              <a:rPr lang="da-DK" smtClean="0">
                <a:solidFill>
                  <a:prstClr val="white"/>
                </a:solidFill>
              </a:rPr>
              <a:pPr/>
              <a:t>25/10/11</a:t>
            </a:fld>
            <a:endParaRPr lang="da-DK">
              <a:solidFill>
                <a:prstClr val="white"/>
              </a:solidFill>
            </a:endParaRPr>
          </a:p>
        </p:txBody>
      </p:sp>
      <p:sp>
        <p:nvSpPr>
          <p:cNvPr id="4" name="Slide Number Placeholder 3"/>
          <p:cNvSpPr>
            <a:spLocks noGrp="1"/>
          </p:cNvSpPr>
          <p:nvPr>
            <p:ph type="sldNum" sz="quarter" idx="12"/>
          </p:nvPr>
        </p:nvSpPr>
        <p:spPr/>
        <p:txBody>
          <a:bodyPr/>
          <a:lstStyle/>
          <a:p>
            <a:fld id="{E19BD36A-487C-4B62-941B-6708B46B3862}" type="slidenum">
              <a:rPr lang="da-DK" smtClean="0">
                <a:solidFill>
                  <a:srgbClr val="003F72"/>
                </a:solidFill>
              </a:rPr>
              <a:pPr/>
              <a:t>‹nr.›</a:t>
            </a:fld>
            <a:endParaRPr lang="da-DK">
              <a:solidFill>
                <a:srgbClr val="003F7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titeltypografi i masteren</a:t>
            </a:r>
            <a:endParaRPr lang="da-DK"/>
          </a:p>
        </p:txBody>
      </p:sp>
      <p:sp>
        <p:nvSpPr>
          <p:cNvPr id="3" name="Vertical Text Placeholder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Date Placeholder 3"/>
          <p:cNvSpPr>
            <a:spLocks noGrp="1"/>
          </p:cNvSpPr>
          <p:nvPr>
            <p:ph type="dt" sz="half" idx="10"/>
          </p:nvPr>
        </p:nvSpPr>
        <p:spPr/>
        <p:txBody>
          <a:bodyPr/>
          <a:lstStyle/>
          <a:p>
            <a:fld id="{8E9DBBA5-550E-41D5-AC2B-B3B2D4D03DD1}" type="datetime1">
              <a:rPr lang="da-DK" smtClean="0">
                <a:solidFill>
                  <a:prstClr val="white"/>
                </a:solidFill>
              </a:rPr>
              <a:pPr/>
              <a:t>25/10/11</a:t>
            </a:fld>
            <a:endParaRPr lang="da-DK">
              <a:solidFill>
                <a:prstClr val="white"/>
              </a:solidFill>
            </a:endParaRPr>
          </a:p>
        </p:txBody>
      </p:sp>
      <p:sp>
        <p:nvSpPr>
          <p:cNvPr id="6" name="Slide Number Placeholder 5"/>
          <p:cNvSpPr>
            <a:spLocks noGrp="1"/>
          </p:cNvSpPr>
          <p:nvPr>
            <p:ph type="sldNum" sz="quarter" idx="12"/>
          </p:nvPr>
        </p:nvSpPr>
        <p:spPr/>
        <p:txBody>
          <a:bodyPr/>
          <a:lstStyle/>
          <a:p>
            <a:fld id="{E19BD36A-487C-4B62-941B-6708B46B3862}" type="slidenum">
              <a:rPr lang="da-DK" smtClean="0">
                <a:solidFill>
                  <a:srgbClr val="003F72"/>
                </a:solidFill>
              </a:rPr>
              <a:pPr/>
              <a:t>‹nr.›</a:t>
            </a:fld>
            <a:endParaRPr lang="da-DK">
              <a:solidFill>
                <a:srgbClr val="003F7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Klik for at redigere titeltypografi i masteren</a:t>
            </a:r>
            <a:endParaRPr lang="da-DK"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Date Placeholder 3"/>
          <p:cNvSpPr>
            <a:spLocks noGrp="1"/>
          </p:cNvSpPr>
          <p:nvPr>
            <p:ph type="dt" sz="half" idx="10"/>
          </p:nvPr>
        </p:nvSpPr>
        <p:spPr/>
        <p:txBody>
          <a:bodyPr/>
          <a:lstStyle/>
          <a:p>
            <a:fld id="{596A3BF4-B00E-456A-842F-4867206349E3}" type="datetime1">
              <a:rPr lang="da-DK" smtClean="0">
                <a:solidFill>
                  <a:prstClr val="white"/>
                </a:solidFill>
              </a:rPr>
              <a:pPr/>
              <a:t>25/10/11</a:t>
            </a:fld>
            <a:endParaRPr lang="da-DK">
              <a:solidFill>
                <a:prstClr val="white"/>
              </a:solidFill>
            </a:endParaRPr>
          </a:p>
        </p:txBody>
      </p:sp>
      <p:sp>
        <p:nvSpPr>
          <p:cNvPr id="6" name="Slide Number Placeholder 5"/>
          <p:cNvSpPr>
            <a:spLocks noGrp="1"/>
          </p:cNvSpPr>
          <p:nvPr>
            <p:ph type="sldNum" sz="quarter" idx="12"/>
          </p:nvPr>
        </p:nvSpPr>
        <p:spPr/>
        <p:txBody>
          <a:bodyPr/>
          <a:lstStyle/>
          <a:p>
            <a:fld id="{E19BD36A-487C-4B62-941B-6708B46B3862}" type="slidenum">
              <a:rPr lang="da-DK" smtClean="0">
                <a:solidFill>
                  <a:srgbClr val="003F72"/>
                </a:solidFill>
              </a:rPr>
              <a:pPr/>
              <a:t>‹nr.›</a:t>
            </a:fld>
            <a:endParaRPr lang="da-DK">
              <a:solidFill>
                <a:srgbClr val="003F7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45520" y="674342"/>
            <a:ext cx="8677818" cy="5251998"/>
          </a:xfrm>
        </p:spPr>
        <p:txBody>
          <a:bodyPr/>
          <a:lstStyle>
            <a:lvl1pPr>
              <a:buNone/>
              <a:defRPr/>
            </a:lvl1pPr>
            <a:lvl5pPr>
              <a:buFont typeface="Arial"/>
              <a:buChar char="•"/>
              <a:defRPr/>
            </a:lvl5pPr>
          </a:lstStyle>
          <a:p>
            <a:pPr lvl="0"/>
            <a:endParaRPr lang="da-DK" dirty="0"/>
          </a:p>
        </p:txBody>
      </p:sp>
      <p:sp>
        <p:nvSpPr>
          <p:cNvPr id="7"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F121A-E50B-CC4F-A0AF-39AC4A9EA035}"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 Opt 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latin typeface="Corbel"/>
                <a:cs typeface="Corbel"/>
              </a:defRPr>
            </a:lvl1pPr>
          </a:lstStyle>
          <a:p>
            <a:r>
              <a:rPr lang="en-US" smtClean="0"/>
              <a:t>Copyright © 2011, iProspect, Inc. All rights reserved.</a:t>
            </a:r>
            <a:endParaRPr lang="en-US"/>
          </a:p>
        </p:txBody>
      </p:sp>
      <p:sp>
        <p:nvSpPr>
          <p:cNvPr id="9" name="Title 1"/>
          <p:cNvSpPr>
            <a:spLocks noGrp="1"/>
          </p:cNvSpPr>
          <p:nvPr>
            <p:ph type="title"/>
          </p:nvPr>
        </p:nvSpPr>
        <p:spPr>
          <a:xfrm>
            <a:off x="1142999" y="2619831"/>
            <a:ext cx="7351713" cy="1362075"/>
          </a:xfrm>
        </p:spPr>
        <p:txBody>
          <a:bodyPr tIns="0" anchor="t">
            <a:normAutofit/>
          </a:bodyPr>
          <a:lstStyle>
            <a:lvl1pPr algn="l">
              <a:defRPr sz="2600" b="0" i="0" cap="all">
                <a:latin typeface="Corbel"/>
                <a:cs typeface="Corbel"/>
              </a:defRPr>
            </a:lvl1pPr>
          </a:lstStyle>
          <a:p>
            <a:r>
              <a:rPr lang="en-US" dirty="0" smtClean="0"/>
              <a:t>Click to edit Master title style</a:t>
            </a:r>
            <a:endParaRPr lang="en-US" dirty="0"/>
          </a:p>
        </p:txBody>
      </p:sp>
      <p:pic>
        <p:nvPicPr>
          <p:cNvPr id="11" name="Picture 10" descr="ip_transition.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03" y="2621638"/>
            <a:ext cx="586823" cy="524231"/>
          </a:xfrm>
          <a:prstGeom prst="rect">
            <a:avLst/>
          </a:prstGeom>
        </p:spPr>
      </p:pic>
      <p:sp>
        <p:nvSpPr>
          <p:cNvPr id="12" name="Rounded Rectangle 11"/>
          <p:cNvSpPr/>
          <p:nvPr/>
        </p:nvSpPr>
        <p:spPr>
          <a:xfrm>
            <a:off x="303440" y="6166729"/>
            <a:ext cx="8547100" cy="304800"/>
          </a:xfrm>
          <a:prstGeom prst="roundRect">
            <a:avLst>
              <a:gd name="adj" fmla="val 28646"/>
            </a:avLst>
          </a:prstGeom>
          <a:solidFill>
            <a:srgbClr val="DE62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10" name="Picture 9" descr="ip_transition.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103" y="2621638"/>
            <a:ext cx="586823" cy="524231"/>
          </a:xfrm>
          <a:prstGeom prst="rect">
            <a:avLst/>
          </a:prstGeom>
        </p:spPr>
      </p:pic>
      <p:pic>
        <p:nvPicPr>
          <p:cNvPr id="13" name="Picture 12" descr="ip_footer.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45" y="6204830"/>
            <a:ext cx="256017" cy="230415"/>
          </a:xfrm>
          <a:prstGeom prst="rect">
            <a:avLst/>
          </a:prstGeom>
        </p:spPr>
      </p:pic>
      <p:sp>
        <p:nvSpPr>
          <p:cNvPr id="15" name="TextBox 14"/>
          <p:cNvSpPr txBox="1"/>
          <p:nvPr userDrawn="1"/>
        </p:nvSpPr>
        <p:spPr>
          <a:xfrm>
            <a:off x="6613062" y="6204796"/>
            <a:ext cx="2177142" cy="23083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latin typeface="Avenir LT Std 65 Medium"/>
              </a:rPr>
              <a:t>Digital Performance on a Global Scale.</a:t>
            </a:r>
            <a:endParaRPr lang="en-US" sz="900" dirty="0">
              <a:solidFill>
                <a:schemeClr val="bg1"/>
              </a:solidFill>
              <a:latin typeface="Avenir LT Std 65 Medium"/>
            </a:endParaRPr>
          </a:p>
        </p:txBody>
      </p:sp>
    </p:spTree>
    <p:extLst>
      <p:ext uri="{BB962C8B-B14F-4D97-AF65-F5344CB8AC3E}">
        <p14:creationId xmlns:p14="http://schemas.microsoft.com/office/powerpoint/2010/main" val="2002279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dsholder til tekst 2"/>
          <p:cNvSpPr>
            <a:spLocks noGrp="1"/>
          </p:cNvSpPr>
          <p:nvPr>
            <p:ph type="body" idx="1" hasCustomPrompt="1"/>
          </p:nvPr>
        </p:nvSpPr>
        <p:spPr>
          <a:xfrm>
            <a:off x="230399" y="674343"/>
            <a:ext cx="4300325" cy="762000"/>
          </a:xfrm>
        </p:spPr>
        <p:txBody>
          <a:bodyPr anchor="t">
            <a:noAutofit/>
          </a:bodyPr>
          <a:lstStyle>
            <a:lvl1pPr marL="0" indent="0" algn="l">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err="1" smtClean="0"/>
              <a:t>Title</a:t>
            </a:r>
            <a:endParaRPr lang="da-DK" dirty="0" smtClean="0"/>
          </a:p>
        </p:txBody>
      </p:sp>
      <p:sp>
        <p:nvSpPr>
          <p:cNvPr id="4" name="Pladsholder til indhold 3"/>
          <p:cNvSpPr>
            <a:spLocks noGrp="1"/>
          </p:cNvSpPr>
          <p:nvPr>
            <p:ph sz="half" idx="2"/>
          </p:nvPr>
        </p:nvSpPr>
        <p:spPr>
          <a:xfrm>
            <a:off x="230399" y="1436342"/>
            <a:ext cx="4300325" cy="4881907"/>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5" name="Pladsholder til tekst 4"/>
          <p:cNvSpPr>
            <a:spLocks noGrp="1"/>
          </p:cNvSpPr>
          <p:nvPr>
            <p:ph type="body" sz="quarter" idx="3" hasCustomPrompt="1"/>
          </p:nvPr>
        </p:nvSpPr>
        <p:spPr>
          <a:xfrm>
            <a:off x="4572001" y="674343"/>
            <a:ext cx="4311360" cy="762000"/>
          </a:xfrm>
        </p:spPr>
        <p:txBody>
          <a:bodyPr anchor="t">
            <a:noAutofit/>
          </a:bodyPr>
          <a:lstStyle>
            <a:lvl1pPr marL="0" indent="0" algn="l">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err="1" smtClean="0"/>
              <a:t>Title</a:t>
            </a:r>
            <a:endParaRPr lang="da-DK" dirty="0" smtClean="0"/>
          </a:p>
        </p:txBody>
      </p:sp>
      <p:sp>
        <p:nvSpPr>
          <p:cNvPr id="6" name="Pladsholder til indhold 5"/>
          <p:cNvSpPr>
            <a:spLocks noGrp="1"/>
          </p:cNvSpPr>
          <p:nvPr>
            <p:ph sz="quarter" idx="4"/>
          </p:nvPr>
        </p:nvSpPr>
        <p:spPr>
          <a:xfrm>
            <a:off x="4572001" y="1436342"/>
            <a:ext cx="4311360" cy="4881907"/>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0"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
        <p:nvSpPr>
          <p:cNvPr id="9" name="Pladsholder til diasnummer 5"/>
          <p:cNvSpPr>
            <a:spLocks noGrp="1"/>
          </p:cNvSpPr>
          <p:nvPr>
            <p:ph type="sldNum" sz="quarter" idx="10"/>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F121A-E50B-CC4F-A0AF-39AC4A9EA035}"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6"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
        <p:nvSpPr>
          <p:cNvPr id="5"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F121A-E50B-CC4F-A0AF-39AC4A9EA035}"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4"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F121A-E50B-CC4F-A0AF-39AC4A9EA035}"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4"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
        <p:nvSpPr>
          <p:cNvPr id="5" name="Pladsholder til indhold 3"/>
          <p:cNvSpPr>
            <a:spLocks noGrp="1"/>
          </p:cNvSpPr>
          <p:nvPr>
            <p:ph sz="half" idx="2" hasCustomPrompt="1"/>
          </p:nvPr>
        </p:nvSpPr>
        <p:spPr>
          <a:xfrm>
            <a:off x="230399" y="2042966"/>
            <a:ext cx="4300325" cy="4221162"/>
          </a:xfrm>
        </p:spPr>
        <p:txBody>
          <a:bodyPr>
            <a:normAutofit/>
          </a:bodyPr>
          <a:lstStyle>
            <a:lvl1pPr>
              <a:buNone/>
              <a:defRPr sz="14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da-DK" dirty="0" smtClean="0"/>
              <a:t>Case </a:t>
            </a:r>
            <a:r>
              <a:rPr lang="da-DK" dirty="0" err="1" smtClean="0"/>
              <a:t>description</a:t>
            </a:r>
            <a:endParaRPr lang="da-DK" dirty="0"/>
          </a:p>
        </p:txBody>
      </p:sp>
      <p:sp>
        <p:nvSpPr>
          <p:cNvPr id="10" name="Pladsholder til indhold 9"/>
          <p:cNvSpPr>
            <a:spLocks noGrp="1"/>
          </p:cNvSpPr>
          <p:nvPr>
            <p:ph sz="quarter" idx="10" hasCustomPrompt="1"/>
          </p:nvPr>
        </p:nvSpPr>
        <p:spPr>
          <a:xfrm>
            <a:off x="230399" y="1423613"/>
            <a:ext cx="4298635" cy="609600"/>
          </a:xfrm>
        </p:spPr>
        <p:txBody>
          <a:bodyPr>
            <a:noAutofit/>
          </a:bodyPr>
          <a:lstStyle>
            <a:lvl1pPr>
              <a:buNone/>
              <a:defRPr sz="1400" b="1" baseline="0"/>
            </a:lvl1pPr>
          </a:lstStyle>
          <a:p>
            <a:pPr lvl="0"/>
            <a:r>
              <a:rPr lang="da-DK" dirty="0" smtClean="0"/>
              <a:t>Case: Company / Campaign </a:t>
            </a:r>
            <a:r>
              <a:rPr lang="da-DK" dirty="0" err="1" smtClean="0"/>
              <a:t>title</a:t>
            </a:r>
            <a:r>
              <a:rPr lang="da-DK" dirty="0" smtClean="0"/>
              <a:t>: </a:t>
            </a:r>
            <a:endParaRPr lang="da-DK" dirty="0"/>
          </a:p>
        </p:txBody>
      </p:sp>
      <p:sp>
        <p:nvSpPr>
          <p:cNvPr id="12" name="Pladsholder til billede 11"/>
          <p:cNvSpPr>
            <a:spLocks noGrp="1"/>
          </p:cNvSpPr>
          <p:nvPr>
            <p:ph type="pic" sz="quarter" idx="11"/>
          </p:nvPr>
        </p:nvSpPr>
        <p:spPr>
          <a:xfrm>
            <a:off x="232818" y="701528"/>
            <a:ext cx="4299923" cy="533400"/>
          </a:xfrm>
        </p:spPr>
        <p:txBody>
          <a:bodyPr/>
          <a:lstStyle/>
          <a:p>
            <a:endParaRPr lang="da-DK" dirty="0"/>
          </a:p>
        </p:txBody>
      </p:sp>
      <p:sp>
        <p:nvSpPr>
          <p:cNvPr id="8"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F121A-E50B-CC4F-A0AF-39AC4A9EA035}"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rugerdefineret layout">
    <p:spTree>
      <p:nvGrpSpPr>
        <p:cNvPr id="1" name=""/>
        <p:cNvGrpSpPr/>
        <p:nvPr/>
      </p:nvGrpSpPr>
      <p:grpSpPr>
        <a:xfrm>
          <a:off x="0" y="0"/>
          <a:ext cx="0" cy="0"/>
          <a:chOff x="0" y="0"/>
          <a:chExt cx="0" cy="0"/>
        </a:xfrm>
      </p:grpSpPr>
      <p:sp>
        <p:nvSpPr>
          <p:cNvPr id="4"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
        <p:nvSpPr>
          <p:cNvPr id="7" name="Pladsholder til tekst 6"/>
          <p:cNvSpPr>
            <a:spLocks noGrp="1"/>
          </p:cNvSpPr>
          <p:nvPr>
            <p:ph type="body" sz="quarter" idx="14"/>
          </p:nvPr>
        </p:nvSpPr>
        <p:spPr>
          <a:xfrm>
            <a:off x="206375" y="688975"/>
            <a:ext cx="4329113" cy="5637213"/>
          </a:xfrm>
        </p:spPr>
        <p:txBody>
          <a:bodyPr/>
          <a:lstStyle>
            <a:lvl5pPr>
              <a:buFont typeface="Arial"/>
              <a:buChar char="•"/>
              <a:defRPr/>
            </a:lvl5p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8"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F121A-E50B-CC4F-A0AF-39AC4A9EA035}"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5608638"/>
            <a:ext cx="8229600" cy="563562"/>
          </a:xfrm>
        </p:spPr>
        <p:txBody>
          <a:bodyPr anchor="ctr">
            <a:normAutofit/>
          </a:bodyPr>
          <a:lstStyle>
            <a:lvl1pPr algn="ctr">
              <a:defRPr sz="2400" baseline="0">
                <a:latin typeface="Calibri"/>
                <a:cs typeface="Calibri"/>
              </a:defRPr>
            </a:lvl1pPr>
          </a:lstStyle>
          <a:p>
            <a:r>
              <a:rPr lang="da-DK" dirty="0" err="1" smtClean="0"/>
              <a:t>Presentation</a:t>
            </a:r>
            <a:r>
              <a:rPr lang="da-DK" dirty="0" smtClean="0"/>
              <a:t> Date</a:t>
            </a:r>
            <a:endParaRPr lang="da-DK" dirty="0"/>
          </a:p>
        </p:txBody>
      </p:sp>
      <p:sp>
        <p:nvSpPr>
          <p:cNvPr id="5"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F121A-E50B-CC4F-A0AF-39AC4A9EA035}"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3" name="Undertitel 2"/>
          <p:cNvSpPr>
            <a:spLocks noGrp="1"/>
          </p:cNvSpPr>
          <p:nvPr>
            <p:ph type="subTitle" idx="1" hasCustomPrompt="1"/>
          </p:nvPr>
        </p:nvSpPr>
        <p:spPr>
          <a:xfrm>
            <a:off x="1295400" y="5987124"/>
            <a:ext cx="6400800" cy="457200"/>
          </a:xfrm>
        </p:spPr>
        <p:txBody>
          <a:bodyPr anchor="ct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smtClean="0"/>
              <a:t>Subtitle</a:t>
            </a:r>
            <a:endParaRPr lang="da-DK" dirty="0"/>
          </a:p>
        </p:txBody>
      </p:sp>
      <p:sp>
        <p:nvSpPr>
          <p:cNvPr id="5" name="Titel 1"/>
          <p:cNvSpPr>
            <a:spLocks noGrp="1"/>
          </p:cNvSpPr>
          <p:nvPr>
            <p:ph type="title"/>
          </p:nvPr>
        </p:nvSpPr>
        <p:spPr>
          <a:xfrm>
            <a:off x="461285" y="5607378"/>
            <a:ext cx="8229600" cy="563563"/>
          </a:xfrm>
        </p:spPr>
        <p:txBody>
          <a:bodyPr/>
          <a:lstStyle>
            <a:lvl1pPr algn="ctr">
              <a:defRPr sz="2400" baseline="0">
                <a:latin typeface="Calibri"/>
                <a:cs typeface="Calibri"/>
              </a:defRPr>
            </a:lvl1pPr>
          </a:lstStyle>
          <a:p>
            <a:r>
              <a:rPr lang="da-DK" dirty="0" err="1" smtClean="0"/>
              <a:t>Presentation</a:t>
            </a:r>
            <a:r>
              <a:rPr lang="da-DK" dirty="0" smtClean="0"/>
              <a:t> Date</a:t>
            </a:r>
            <a:endParaRPr lang="da-DK" dirty="0"/>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F121A-E50B-CC4F-A0AF-39AC4A9EA035}"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4" name="Pladsholder til tekst 3"/>
          <p:cNvSpPr>
            <a:spLocks noGrp="1"/>
          </p:cNvSpPr>
          <p:nvPr>
            <p:ph type="body" sz="half" idx="2" hasCustomPrompt="1"/>
          </p:nvPr>
        </p:nvSpPr>
        <p:spPr>
          <a:xfrm>
            <a:off x="230400" y="1435100"/>
            <a:ext cx="6553200" cy="4691063"/>
          </a:xfrm>
        </p:spPr>
        <p:txBody>
          <a:bodyPr>
            <a:normAutofit/>
          </a:bodyPr>
          <a:lstStyle>
            <a:lvl1pPr marL="0" indent="0">
              <a:buFont typeface="Arial"/>
              <a:buChar char="•"/>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smtClean="0"/>
              <a:t>  </a:t>
            </a:r>
            <a:r>
              <a:rPr lang="da-DK" dirty="0" err="1" smtClean="0"/>
              <a:t>Enter</a:t>
            </a:r>
            <a:r>
              <a:rPr lang="da-DK" dirty="0" smtClean="0"/>
              <a:t> </a:t>
            </a:r>
            <a:r>
              <a:rPr lang="da-DK" dirty="0" err="1" smtClean="0"/>
              <a:t>content</a:t>
            </a:r>
            <a:endParaRPr lang="da-DK" dirty="0" smtClean="0"/>
          </a:p>
        </p:txBody>
      </p:sp>
      <p:sp>
        <p:nvSpPr>
          <p:cNvPr id="8" name="Pladsholder til tekst 3"/>
          <p:cNvSpPr>
            <a:spLocks noGrp="1"/>
          </p:cNvSpPr>
          <p:nvPr>
            <p:ph type="body" sz="half" idx="10" hasCustomPrompt="1"/>
          </p:nvPr>
        </p:nvSpPr>
        <p:spPr>
          <a:xfrm>
            <a:off x="6796300" y="1435100"/>
            <a:ext cx="749300" cy="4691063"/>
          </a:xfrm>
        </p:spPr>
        <p:txBody>
          <a:bodyPr>
            <a:normAutofit/>
          </a:bodyPr>
          <a:lstStyle>
            <a:lvl1pPr marL="0" indent="0" algn="r">
              <a:buFont typeface="Aria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smtClean="0"/>
              <a:t>Page</a:t>
            </a:r>
          </a:p>
        </p:txBody>
      </p:sp>
      <p:sp>
        <p:nvSpPr>
          <p:cNvPr id="5" name="Pladsholder til titel 1"/>
          <p:cNvSpPr>
            <a:spLocks noGrp="1"/>
          </p:cNvSpPr>
          <p:nvPr>
            <p:ph type="title" hasCustomPrompt="1"/>
          </p:nvPr>
        </p:nvSpPr>
        <p:spPr>
          <a:xfrm>
            <a:off x="0" y="-30162"/>
            <a:ext cx="8229600" cy="563562"/>
          </a:xfrm>
          <a:prstGeom prst="rect">
            <a:avLst/>
          </a:prstGeom>
        </p:spPr>
        <p:txBody>
          <a:bodyPr vert="horz" lIns="91440" tIns="45720" rIns="91440" bIns="45720" rtlCol="0" anchor="ctr">
            <a:normAutofit/>
          </a:bodyPr>
          <a:lstStyle>
            <a:lvl1pPr>
              <a:defRPr baseline="0"/>
            </a:lvl1pPr>
          </a:lstStyle>
          <a:p>
            <a:r>
              <a:rPr lang="da-DK" dirty="0" err="1" smtClean="0"/>
              <a:t>Content</a:t>
            </a:r>
            <a:r>
              <a:rPr lang="da-DK" dirty="0" smtClean="0"/>
              <a:t> / Agenda</a:t>
            </a:r>
            <a:endParaRPr lang="da-DK" dirty="0"/>
          </a:p>
        </p:txBody>
      </p:sp>
      <p:sp>
        <p:nvSpPr>
          <p:cNvPr id="7"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0BF121A-E50B-CC4F-A0AF-39AC4A9EA035}" type="slidenum">
              <a:rPr lang="da-DK" smtClean="0">
                <a:solidFill>
                  <a:prstClr val="white"/>
                </a:solidFill>
                <a:latin typeface="Calibri"/>
              </a:rPr>
              <a:pPr/>
              <a:t>‹nr.›</a:t>
            </a:fld>
            <a:endParaRPr lang="da-DK" dirty="0">
              <a:solidFill>
                <a:prstClr val="white"/>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Gradient_CoolGrey_18x12_PK_4PowerPoint.jpg"/>
          <p:cNvPicPr>
            <a:picLocks/>
          </p:cNvPicPr>
          <p:nvPr/>
        </p:nvPicPr>
        <p:blipFill>
          <a:blip r:embed="rId2">
            <a:extLst>
              <a:ext uri="{28A0092B-C50C-407E-A947-70E740481C1C}">
                <a14:useLocalDpi xmlns:a14="http://schemas.microsoft.com/office/drawing/2010/main" val="0"/>
              </a:ext>
            </a:extLst>
          </a:blip>
          <a:srcRect/>
          <a:stretch>
            <a:fillRect/>
          </a:stretch>
        </p:blipFill>
        <p:spPr bwMode="hidden">
          <a:xfrm>
            <a:off x="0" y="633413"/>
            <a:ext cx="9144000"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9"/>
          <p:cNvSpPr/>
          <p:nvPr/>
        </p:nvSpPr>
        <p:spPr bwMode="hidden">
          <a:xfrm>
            <a:off x="0" y="627063"/>
            <a:ext cx="9144000" cy="793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FFFFFF"/>
              </a:solidFill>
              <a:latin typeface="Calibri" charset="0"/>
              <a:ea typeface="ヒラギノ角ゴ Pro W3" charset="-128"/>
              <a:cs typeface="ヒラギノ角ゴ Pro W3" charset="-128"/>
            </a:endParaRPr>
          </a:p>
        </p:txBody>
      </p:sp>
      <p:pic>
        <p:nvPicPr>
          <p:cNvPr id="6" name="Picture 46" descr="Feel-the-diffe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3813" y="6091238"/>
            <a:ext cx="952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Gradient_DarkBlue_18x12_PK_4PowerPoint.jpg"/>
          <p:cNvPicPr>
            <a:picLocks/>
          </p:cNvPicPr>
          <p:nvPr userDrawn="1"/>
        </p:nvPicPr>
        <p:blipFill>
          <a:blip r:embed="rId4">
            <a:extLst>
              <a:ext uri="{28A0092B-C50C-407E-A947-70E740481C1C}">
                <a14:useLocalDpi xmlns:a14="http://schemas.microsoft.com/office/drawing/2010/main" val="0"/>
              </a:ext>
            </a:extLst>
          </a:blip>
          <a:srcRect/>
          <a:stretch>
            <a:fillRect/>
          </a:stretch>
        </p:blipFill>
        <p:spPr bwMode="hidden">
          <a:xfrm>
            <a:off x="0" y="633413"/>
            <a:ext cx="9144000"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p:nvPr userDrawn="1"/>
        </p:nvSpPr>
        <p:spPr bwMode="hidden">
          <a:xfrm>
            <a:off x="0" y="627063"/>
            <a:ext cx="9144000" cy="793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FFFFFF"/>
              </a:solidFill>
              <a:latin typeface="Calibri" charset="0"/>
              <a:ea typeface="ヒラギノ角ゴ Pro W3" charset="-128"/>
              <a:cs typeface="ヒラギノ角ゴ Pro W3" charset="-128"/>
            </a:endParaRPr>
          </a:p>
        </p:txBody>
      </p:sp>
      <p:pic>
        <p:nvPicPr>
          <p:cNvPr id="9" name="Picture 13" descr="Feel-the-diffence.png"/>
          <p:cNvPicPr>
            <a:picLocks noChangeAspect="1"/>
          </p:cNvPicPr>
          <p:nvPr userDrawn="1"/>
        </p:nvPicPr>
        <p:blipFill>
          <a:blip r:embed="rId3">
            <a:extLst>
              <a:ext uri="{28A0092B-C50C-407E-A947-70E740481C1C}">
                <a14:useLocalDpi xmlns:a14="http://schemas.microsoft.com/office/drawing/2010/main" val="0"/>
              </a:ext>
            </a:extLst>
          </a:blip>
          <a:srcRect b="27386"/>
          <a:stretch>
            <a:fillRect/>
          </a:stretch>
        </p:blipFill>
        <p:spPr bwMode="auto">
          <a:xfrm>
            <a:off x="7643813" y="6091238"/>
            <a:ext cx="95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1"/>
          <p:cNvSpPr/>
          <p:nvPr userDrawn="1"/>
        </p:nvSpPr>
        <p:spPr bwMode="white">
          <a:xfrm>
            <a:off x="214313" y="6429375"/>
            <a:ext cx="642937"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FFFFFF"/>
              </a:solidFill>
              <a:latin typeface="Calibri" charset="0"/>
              <a:ea typeface="ヒラギノ角ゴ Pro W3" charset="-128"/>
              <a:cs typeface="ヒラギノ角ゴ Pro W3" charset="-128"/>
            </a:endParaRPr>
          </a:p>
        </p:txBody>
      </p:sp>
      <p:sp>
        <p:nvSpPr>
          <p:cNvPr id="2" name="Title 1"/>
          <p:cNvSpPr>
            <a:spLocks noGrp="1"/>
          </p:cNvSpPr>
          <p:nvPr>
            <p:ph type="ctrTitle"/>
          </p:nvPr>
        </p:nvSpPr>
        <p:spPr>
          <a:xfrm>
            <a:off x="246888" y="4143380"/>
            <a:ext cx="8631936" cy="712084"/>
          </a:xfrm>
        </p:spPr>
        <p:txBody>
          <a:bodyPr/>
          <a:lstStyle>
            <a:lvl1pPr algn="l">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246330" y="4857760"/>
            <a:ext cx="8632494" cy="712084"/>
          </a:xfrm>
          <a:prstGeom prst="rect">
            <a:avLst/>
          </a:prstGeom>
        </p:spPr>
        <p:txBody>
          <a:bodyPr lIns="0" tIns="0" rIns="0" bIns="0"/>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1" name="Date Placeholder 3"/>
          <p:cNvSpPr>
            <a:spLocks noGrp="1"/>
          </p:cNvSpPr>
          <p:nvPr>
            <p:ph type="dt" sz="half" idx="10"/>
          </p:nvPr>
        </p:nvSpPr>
        <p:spPr/>
        <p:txBody>
          <a:bodyPr/>
          <a:lstStyle>
            <a:lvl1pPr>
              <a:defRPr/>
            </a:lvl1pPr>
          </a:lstStyle>
          <a:p>
            <a:fld id="{FE6CDDF0-B9EF-6B45-AA8D-72108CA61C69}" type="datetime1">
              <a:rPr lang="en-US"/>
              <a:pPr/>
              <a:t>25/10/11</a:t>
            </a:fld>
            <a:endParaRPr lang="en-GB"/>
          </a:p>
        </p:txBody>
      </p:sp>
      <p:sp>
        <p:nvSpPr>
          <p:cNvPr id="12" name="Footer Placeholder 4"/>
          <p:cNvSpPr>
            <a:spLocks noGrp="1"/>
          </p:cNvSpPr>
          <p:nvPr>
            <p:ph type="ftr" sz="quarter" idx="11"/>
          </p:nvPr>
        </p:nvSpPr>
        <p:spPr/>
        <p:txBody>
          <a:bodyPr/>
          <a:lstStyle>
            <a:lvl1pPr>
              <a:defRPr/>
            </a:lvl1pPr>
          </a:lstStyle>
          <a:p>
            <a:r>
              <a:rPr lang="en-US"/>
              <a:t>Confidential      Footer: Arial 8pt </a:t>
            </a:r>
            <a:endParaRPr lang="en-GB"/>
          </a:p>
        </p:txBody>
      </p:sp>
      <p:sp>
        <p:nvSpPr>
          <p:cNvPr id="13" name="Slide Number Placeholder 5"/>
          <p:cNvSpPr>
            <a:spLocks noGrp="1"/>
          </p:cNvSpPr>
          <p:nvPr>
            <p:ph type="sldNum" sz="quarter" idx="12"/>
          </p:nvPr>
        </p:nvSpPr>
        <p:spPr/>
        <p:txBody>
          <a:bodyPr/>
          <a:lstStyle>
            <a:lvl1pPr>
              <a:defRPr/>
            </a:lvl1pPr>
          </a:lstStyle>
          <a:p>
            <a:r>
              <a:rPr lang="en-GB"/>
              <a:t>Page </a:t>
            </a:r>
            <a:fld id="{07CCF697-435F-BB4B-B57F-40E76CDE7B4C}" type="slidenum">
              <a:rPr lang="en-GB"/>
              <a:pPr/>
              <a:t>‹nr.›</a:t>
            </a:fld>
            <a:endParaRPr lang="en-GB"/>
          </a:p>
        </p:txBody>
      </p:sp>
    </p:spTree>
    <p:extLst>
      <p:ext uri="{BB962C8B-B14F-4D97-AF65-F5344CB8AC3E}">
        <p14:creationId xmlns:p14="http://schemas.microsoft.com/office/powerpoint/2010/main" val="1311598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0" descr="Gradient_CoolGrey_18x12_PK_4PowerPoint.jpg"/>
          <p:cNvPicPr>
            <a:picLocks/>
          </p:cNvPicPr>
          <p:nvPr/>
        </p:nvPicPr>
        <p:blipFill>
          <a:blip r:embed="rId2">
            <a:extLst>
              <a:ext uri="{28A0092B-C50C-407E-A947-70E740481C1C}">
                <a14:useLocalDpi xmlns:a14="http://schemas.microsoft.com/office/drawing/2010/main" val="0"/>
              </a:ext>
            </a:extLst>
          </a:blip>
          <a:srcRect/>
          <a:stretch>
            <a:fillRect/>
          </a:stretch>
        </p:blipFill>
        <p:spPr bwMode="hidden">
          <a:xfrm>
            <a:off x="0" y="633413"/>
            <a:ext cx="9144000"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9"/>
          <p:cNvSpPr/>
          <p:nvPr/>
        </p:nvSpPr>
        <p:spPr bwMode="hidden">
          <a:xfrm>
            <a:off x="0" y="627063"/>
            <a:ext cx="9144000" cy="793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FFFFFF"/>
              </a:solidFill>
              <a:latin typeface="Calibri" charset="0"/>
              <a:ea typeface="ヒラギノ角ゴ Pro W3" charset="-128"/>
              <a:cs typeface="ヒラギノ角ゴ Pro W3" charset="-128"/>
            </a:endParaRPr>
          </a:p>
        </p:txBody>
      </p:sp>
      <p:pic>
        <p:nvPicPr>
          <p:cNvPr id="6" name="Picture 46" descr="Feel-the-diffe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3813" y="6091238"/>
            <a:ext cx="952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6888" y="829800"/>
            <a:ext cx="8631936" cy="714380"/>
          </a:xfrm>
        </p:spPr>
        <p:txBody>
          <a:bodyPr>
            <a:normAutofit/>
          </a:bodyPr>
          <a:lstStyle>
            <a:lvl1pPr>
              <a:defRPr sz="3600">
                <a:solidFill>
                  <a:srgbClr val="425A69"/>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246888" y="1655065"/>
            <a:ext cx="8631936" cy="4274265"/>
          </a:xfrm>
          <a:prstGeom prst="rect">
            <a:avLst/>
          </a:prstGeom>
        </p:spPr>
        <p:txBody>
          <a:bodyPr lIns="0" tIns="0" rIns="0" bIns="0"/>
          <a:lstStyle>
            <a:lvl1pPr>
              <a:defRPr sz="2400">
                <a:solidFill>
                  <a:srgbClr val="425A69"/>
                </a:solidFill>
                <a:latin typeface="Arial" pitchFamily="34" charset="0"/>
                <a:cs typeface="Arial" pitchFamily="34" charset="0"/>
              </a:defRPr>
            </a:lvl1pPr>
            <a:lvl2pPr>
              <a:defRPr sz="2000">
                <a:solidFill>
                  <a:srgbClr val="425A69"/>
                </a:solidFill>
                <a:latin typeface="Arial" pitchFamily="34" charset="0"/>
                <a:cs typeface="Arial" pitchFamily="34" charset="0"/>
              </a:defRPr>
            </a:lvl2pPr>
            <a:lvl3pPr>
              <a:defRPr sz="1800">
                <a:solidFill>
                  <a:srgbClr val="425A69"/>
                </a:solidFill>
                <a:latin typeface="Arial" pitchFamily="34" charset="0"/>
                <a:cs typeface="Arial" pitchFamily="34" charset="0"/>
              </a:defRPr>
            </a:lvl3pPr>
            <a:lvl4pPr>
              <a:defRPr sz="1600">
                <a:solidFill>
                  <a:srgbClr val="425A69"/>
                </a:solidFill>
                <a:latin typeface="Arial" pitchFamily="34" charset="0"/>
                <a:cs typeface="Arial" pitchFamily="34" charset="0"/>
              </a:defRPr>
            </a:lvl4pPr>
            <a:lvl5pPr>
              <a:defRPr sz="1600">
                <a:solidFill>
                  <a:srgbClr val="425A69"/>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laceholder 3"/>
          <p:cNvSpPr>
            <a:spLocks noGrp="1"/>
          </p:cNvSpPr>
          <p:nvPr>
            <p:ph type="dt" sz="half" idx="10"/>
          </p:nvPr>
        </p:nvSpPr>
        <p:spPr/>
        <p:txBody>
          <a:bodyPr/>
          <a:lstStyle>
            <a:lvl1pPr>
              <a:defRPr/>
            </a:lvl1pPr>
          </a:lstStyle>
          <a:p>
            <a:fld id="{FA52B634-1447-1E4D-AB31-0DD9DC557F10}" type="datetime1">
              <a:rPr lang="en-US"/>
              <a:pPr/>
              <a:t>25/10/11</a:t>
            </a:fld>
            <a:endParaRPr lang="en-GB"/>
          </a:p>
        </p:txBody>
      </p:sp>
      <p:sp>
        <p:nvSpPr>
          <p:cNvPr id="8" name="Footer Placeholder 4"/>
          <p:cNvSpPr>
            <a:spLocks noGrp="1"/>
          </p:cNvSpPr>
          <p:nvPr>
            <p:ph type="ftr" sz="quarter" idx="11"/>
          </p:nvPr>
        </p:nvSpPr>
        <p:spPr/>
        <p:txBody>
          <a:bodyPr/>
          <a:lstStyle>
            <a:lvl1pPr>
              <a:defRPr/>
            </a:lvl1pPr>
          </a:lstStyle>
          <a:p>
            <a:r>
              <a:rPr lang="en-US"/>
              <a:t>Confidential      Footer: Arial 8pt </a:t>
            </a:r>
            <a:endParaRPr lang="en-GB"/>
          </a:p>
        </p:txBody>
      </p:sp>
      <p:sp>
        <p:nvSpPr>
          <p:cNvPr id="9" name="Slide Number Placeholder 5"/>
          <p:cNvSpPr>
            <a:spLocks noGrp="1"/>
          </p:cNvSpPr>
          <p:nvPr>
            <p:ph type="sldNum" sz="quarter" idx="12"/>
          </p:nvPr>
        </p:nvSpPr>
        <p:spPr/>
        <p:txBody>
          <a:bodyPr/>
          <a:lstStyle>
            <a:lvl1pPr>
              <a:defRPr/>
            </a:lvl1pPr>
          </a:lstStyle>
          <a:p>
            <a:r>
              <a:rPr lang="en-GB"/>
              <a:t>Page </a:t>
            </a:r>
            <a:fld id="{BB9B9BE3-980B-2F47-ADAA-927DDD2F200D}" type="slidenum">
              <a:rPr lang="en-GB"/>
              <a:pPr/>
              <a:t>‹nr.›</a:t>
            </a:fld>
            <a:endParaRPr lang="en-GB"/>
          </a:p>
        </p:txBody>
      </p:sp>
    </p:spTree>
    <p:extLst>
      <p:ext uri="{BB962C8B-B14F-4D97-AF65-F5344CB8AC3E}">
        <p14:creationId xmlns:p14="http://schemas.microsoft.com/office/powerpoint/2010/main" val="315770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Opt 2">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latin typeface="Corbel"/>
                <a:cs typeface="Corbel"/>
              </a:defRPr>
            </a:lvl1pPr>
          </a:lstStyle>
          <a:p>
            <a:r>
              <a:rPr lang="en-US" smtClean="0"/>
              <a:t>Copyright © 2011, iProspect, Inc. All rights reserved.</a:t>
            </a:r>
            <a:endParaRPr lang="en-US"/>
          </a:p>
        </p:txBody>
      </p:sp>
      <p:pic>
        <p:nvPicPr>
          <p:cNvPr id="3" name="Picture 2" descr="greenArrows_outlin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472" y="2710541"/>
            <a:ext cx="316773" cy="316773"/>
          </a:xfrm>
          <a:prstGeom prst="rect">
            <a:avLst/>
          </a:prstGeom>
        </p:spPr>
      </p:pic>
      <p:pic>
        <p:nvPicPr>
          <p:cNvPr id="20" name="Picture 19" descr="greenArrows_outline.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472" y="2692399"/>
            <a:ext cx="316773" cy="316773"/>
          </a:xfrm>
          <a:prstGeom prst="rect">
            <a:avLst/>
          </a:prstGeom>
        </p:spPr>
      </p:pic>
      <p:sp>
        <p:nvSpPr>
          <p:cNvPr id="21" name="Rounded Rectangle 20"/>
          <p:cNvSpPr/>
          <p:nvPr userDrawn="1"/>
        </p:nvSpPr>
        <p:spPr>
          <a:xfrm>
            <a:off x="303440" y="6166729"/>
            <a:ext cx="8547100" cy="304800"/>
          </a:xfrm>
          <a:prstGeom prst="roundRect">
            <a:avLst>
              <a:gd name="adj" fmla="val 28646"/>
            </a:avLst>
          </a:prstGeom>
          <a:solidFill>
            <a:srgbClr val="DE62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10" name="Picture 9" descr="ip_footer.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45" y="6204830"/>
            <a:ext cx="256017" cy="230415"/>
          </a:xfrm>
          <a:prstGeom prst="rect">
            <a:avLst/>
          </a:prstGeom>
        </p:spPr>
      </p:pic>
      <p:sp>
        <p:nvSpPr>
          <p:cNvPr id="11" name="TextBox 10"/>
          <p:cNvSpPr txBox="1"/>
          <p:nvPr userDrawn="1"/>
        </p:nvSpPr>
        <p:spPr>
          <a:xfrm>
            <a:off x="6613062" y="6204796"/>
            <a:ext cx="2177142" cy="23083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latin typeface="Avenir LT Std 65 Medium"/>
              </a:rPr>
              <a:t>Digital Performance on a Global Scale.</a:t>
            </a:r>
            <a:endParaRPr lang="en-US" sz="900" dirty="0">
              <a:solidFill>
                <a:schemeClr val="bg1"/>
              </a:solidFill>
              <a:latin typeface="Avenir LT Std 65 Medium"/>
            </a:endParaRPr>
          </a:p>
        </p:txBody>
      </p:sp>
      <p:sp>
        <p:nvSpPr>
          <p:cNvPr id="12" name="Title 1"/>
          <p:cNvSpPr>
            <a:spLocks noGrp="1"/>
          </p:cNvSpPr>
          <p:nvPr>
            <p:ph type="title"/>
          </p:nvPr>
        </p:nvSpPr>
        <p:spPr>
          <a:xfrm>
            <a:off x="1142999" y="2619831"/>
            <a:ext cx="7351713" cy="1362075"/>
          </a:xfrm>
        </p:spPr>
        <p:txBody>
          <a:bodyPr tIns="0" anchor="t">
            <a:normAutofit/>
          </a:bodyPr>
          <a:lstStyle>
            <a:lvl1pPr algn="l">
              <a:defRPr sz="2600" b="0" i="0" cap="all">
                <a:latin typeface="Corbel"/>
                <a:cs typeface="Corbe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4229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0" descr="Gradient_CoolGrey_18x12_PK_4PowerPoint.jpg"/>
          <p:cNvPicPr>
            <a:picLocks/>
          </p:cNvPicPr>
          <p:nvPr/>
        </p:nvPicPr>
        <p:blipFill>
          <a:blip r:embed="rId2">
            <a:extLst>
              <a:ext uri="{28A0092B-C50C-407E-A947-70E740481C1C}">
                <a14:useLocalDpi xmlns:a14="http://schemas.microsoft.com/office/drawing/2010/main" val="0"/>
              </a:ext>
            </a:extLst>
          </a:blip>
          <a:srcRect/>
          <a:stretch>
            <a:fillRect/>
          </a:stretch>
        </p:blipFill>
        <p:spPr bwMode="hidden">
          <a:xfrm>
            <a:off x="0" y="633413"/>
            <a:ext cx="9144000"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9"/>
          <p:cNvSpPr/>
          <p:nvPr/>
        </p:nvSpPr>
        <p:spPr bwMode="hidden">
          <a:xfrm>
            <a:off x="0" y="627063"/>
            <a:ext cx="9144000" cy="793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FFFFFF"/>
              </a:solidFill>
              <a:latin typeface="Calibri" charset="0"/>
              <a:ea typeface="ヒラギノ角ゴ Pro W3" charset="-128"/>
              <a:cs typeface="ヒラギノ角ゴ Pro W3" charset="-128"/>
            </a:endParaRPr>
          </a:p>
        </p:txBody>
      </p:sp>
      <p:pic>
        <p:nvPicPr>
          <p:cNvPr id="6" name="Picture 46" descr="Feel-the-diffe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3813" y="6091238"/>
            <a:ext cx="952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8400" y="4143600"/>
            <a:ext cx="8632800" cy="712800"/>
          </a:xfrm>
        </p:spPr>
        <p:txBody>
          <a:bodyPr/>
          <a:lstStyle>
            <a:lvl1pPr algn="l">
              <a:defRPr sz="4000" b="1" cap="none">
                <a:solidFill>
                  <a:srgbClr val="425A69"/>
                </a:solidFill>
              </a:defRPr>
            </a:lvl1pPr>
          </a:lstStyle>
          <a:p>
            <a:r>
              <a:rPr lang="en-US" smtClean="0"/>
              <a:t>Click to edit Master title style</a:t>
            </a:r>
            <a:endParaRPr lang="en-GB" dirty="0"/>
          </a:p>
        </p:txBody>
      </p:sp>
      <p:sp>
        <p:nvSpPr>
          <p:cNvPr id="3" name="Text Placeholder 2"/>
          <p:cNvSpPr>
            <a:spLocks noGrp="1"/>
          </p:cNvSpPr>
          <p:nvPr>
            <p:ph type="body" idx="1"/>
          </p:nvPr>
        </p:nvSpPr>
        <p:spPr>
          <a:xfrm>
            <a:off x="244800" y="4856400"/>
            <a:ext cx="8632800" cy="712800"/>
          </a:xfrm>
          <a:prstGeom prst="rect">
            <a:avLst/>
          </a:prstGeom>
        </p:spPr>
        <p:txBody>
          <a:bodyPr lIns="0" tIns="0" rIns="0" bIns="0" anchor="t"/>
          <a:lstStyle>
            <a:lvl1pPr marL="0" indent="0">
              <a:buNone/>
              <a:defRPr sz="2000">
                <a:solidFill>
                  <a:srgbClr val="425A69"/>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Date Placeholder 3"/>
          <p:cNvSpPr>
            <a:spLocks noGrp="1"/>
          </p:cNvSpPr>
          <p:nvPr>
            <p:ph type="dt" sz="half" idx="10"/>
          </p:nvPr>
        </p:nvSpPr>
        <p:spPr>
          <a:xfrm>
            <a:off x="968375" y="6446838"/>
            <a:ext cx="889000" cy="365125"/>
          </a:xfrm>
        </p:spPr>
        <p:txBody>
          <a:bodyPr/>
          <a:lstStyle>
            <a:lvl1pPr>
              <a:defRPr/>
            </a:lvl1pPr>
          </a:lstStyle>
          <a:p>
            <a:fld id="{BB03A78D-9257-CE4A-BC30-7A3433F8EFD8}" type="datetime1">
              <a:rPr lang="en-US"/>
              <a:pPr/>
              <a:t>25/10/11</a:t>
            </a:fld>
            <a:endParaRPr lang="en-GB"/>
          </a:p>
        </p:txBody>
      </p:sp>
      <p:sp>
        <p:nvSpPr>
          <p:cNvPr id="8" name="Footer Placeholder 4"/>
          <p:cNvSpPr>
            <a:spLocks noGrp="1"/>
          </p:cNvSpPr>
          <p:nvPr>
            <p:ph type="ftr" sz="quarter" idx="11"/>
          </p:nvPr>
        </p:nvSpPr>
        <p:spPr/>
        <p:txBody>
          <a:bodyPr/>
          <a:lstStyle>
            <a:lvl1pPr>
              <a:defRPr/>
            </a:lvl1pPr>
          </a:lstStyle>
          <a:p>
            <a:r>
              <a:rPr lang="en-US"/>
              <a:t>Confidential      Footer: Arial 8pt </a:t>
            </a:r>
            <a:endParaRPr lang="en-GB"/>
          </a:p>
        </p:txBody>
      </p:sp>
      <p:sp>
        <p:nvSpPr>
          <p:cNvPr id="9" name="Slide Number Placeholder 5"/>
          <p:cNvSpPr>
            <a:spLocks noGrp="1"/>
          </p:cNvSpPr>
          <p:nvPr>
            <p:ph type="sldNum" sz="quarter" idx="12"/>
          </p:nvPr>
        </p:nvSpPr>
        <p:spPr/>
        <p:txBody>
          <a:bodyPr/>
          <a:lstStyle>
            <a:lvl1pPr>
              <a:defRPr/>
            </a:lvl1pPr>
          </a:lstStyle>
          <a:p>
            <a:r>
              <a:rPr lang="en-GB"/>
              <a:t>Page </a:t>
            </a:r>
            <a:fld id="{E333845F-8B18-A442-AFFD-C56FDD8BEDEA}" type="slidenum">
              <a:rPr lang="en-GB"/>
              <a:pPr/>
              <a:t>‹nr.›</a:t>
            </a:fld>
            <a:endParaRPr lang="en-GB"/>
          </a:p>
        </p:txBody>
      </p:sp>
    </p:spTree>
    <p:extLst>
      <p:ext uri="{BB962C8B-B14F-4D97-AF65-F5344CB8AC3E}">
        <p14:creationId xmlns:p14="http://schemas.microsoft.com/office/powerpoint/2010/main" val="2438272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0" descr="Gradient_CoolGrey_18x12_PK_4PowerPoint.jpg"/>
          <p:cNvPicPr>
            <a:picLocks/>
          </p:cNvPicPr>
          <p:nvPr/>
        </p:nvPicPr>
        <p:blipFill>
          <a:blip r:embed="rId2">
            <a:extLst>
              <a:ext uri="{28A0092B-C50C-407E-A947-70E740481C1C}">
                <a14:useLocalDpi xmlns:a14="http://schemas.microsoft.com/office/drawing/2010/main" val="0"/>
              </a:ext>
            </a:extLst>
          </a:blip>
          <a:srcRect/>
          <a:stretch>
            <a:fillRect/>
          </a:stretch>
        </p:blipFill>
        <p:spPr bwMode="hidden">
          <a:xfrm>
            <a:off x="0" y="633413"/>
            <a:ext cx="9144000"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9"/>
          <p:cNvSpPr/>
          <p:nvPr/>
        </p:nvSpPr>
        <p:spPr bwMode="hidden">
          <a:xfrm>
            <a:off x="0" y="627063"/>
            <a:ext cx="9144000" cy="793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FFFFFF"/>
              </a:solidFill>
              <a:latin typeface="Calibri" charset="0"/>
              <a:ea typeface="ヒラギノ角ゴ Pro W3" charset="-128"/>
              <a:cs typeface="ヒラギノ角ゴ Pro W3" charset="-128"/>
            </a:endParaRPr>
          </a:p>
        </p:txBody>
      </p:sp>
      <p:pic>
        <p:nvPicPr>
          <p:cNvPr id="5" name="Picture 46" descr="Feel-the-diffe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3813" y="6091238"/>
            <a:ext cx="952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6888" y="784080"/>
            <a:ext cx="8631936" cy="712800"/>
          </a:xfrm>
        </p:spPr>
        <p:txBody>
          <a:bodyPr/>
          <a:lstStyle>
            <a:lvl1pPr>
              <a:defRPr>
                <a:solidFill>
                  <a:srgbClr val="425A69"/>
                </a:solidFill>
              </a:defRPr>
            </a:lvl1pPr>
          </a:lstStyle>
          <a:p>
            <a:r>
              <a:rPr lang="en-US" dirty="0" smtClean="0"/>
              <a:t>Click to edit Master title style</a:t>
            </a:r>
            <a:endParaRPr lang="en-GB" dirty="0"/>
          </a:p>
        </p:txBody>
      </p:sp>
      <p:sp>
        <p:nvSpPr>
          <p:cNvPr id="6" name="Date Placeholder 2"/>
          <p:cNvSpPr>
            <a:spLocks noGrp="1"/>
          </p:cNvSpPr>
          <p:nvPr>
            <p:ph type="dt" sz="half" idx="10"/>
          </p:nvPr>
        </p:nvSpPr>
        <p:spPr/>
        <p:txBody>
          <a:bodyPr/>
          <a:lstStyle>
            <a:lvl1pPr>
              <a:defRPr/>
            </a:lvl1pPr>
          </a:lstStyle>
          <a:p>
            <a:fld id="{E2216306-F169-EE40-9BCF-76E0FCE3EC61}" type="datetime1">
              <a:rPr lang="en-US"/>
              <a:pPr/>
              <a:t>25/10/11</a:t>
            </a:fld>
            <a:endParaRPr lang="en-GB"/>
          </a:p>
        </p:txBody>
      </p:sp>
      <p:sp>
        <p:nvSpPr>
          <p:cNvPr id="7" name="Footer Placeholder 3"/>
          <p:cNvSpPr>
            <a:spLocks noGrp="1"/>
          </p:cNvSpPr>
          <p:nvPr>
            <p:ph type="ftr" sz="quarter" idx="11"/>
          </p:nvPr>
        </p:nvSpPr>
        <p:spPr/>
        <p:txBody>
          <a:bodyPr/>
          <a:lstStyle>
            <a:lvl1pPr>
              <a:defRPr/>
            </a:lvl1pPr>
          </a:lstStyle>
          <a:p>
            <a:r>
              <a:rPr lang="en-US"/>
              <a:t>Confidential      Footer: Arial 8pt </a:t>
            </a:r>
            <a:endParaRPr lang="en-GB"/>
          </a:p>
        </p:txBody>
      </p:sp>
      <p:sp>
        <p:nvSpPr>
          <p:cNvPr id="8" name="Slide Number Placeholder 4"/>
          <p:cNvSpPr>
            <a:spLocks noGrp="1"/>
          </p:cNvSpPr>
          <p:nvPr>
            <p:ph type="sldNum" sz="quarter" idx="12"/>
          </p:nvPr>
        </p:nvSpPr>
        <p:spPr/>
        <p:txBody>
          <a:bodyPr/>
          <a:lstStyle>
            <a:lvl1pPr>
              <a:defRPr/>
            </a:lvl1pPr>
          </a:lstStyle>
          <a:p>
            <a:r>
              <a:rPr lang="en-GB"/>
              <a:t>Page </a:t>
            </a:r>
            <a:fld id="{BA3A6C01-D22D-2D46-80D4-4C480C3B3934}" type="slidenum">
              <a:rPr lang="en-GB"/>
              <a:pPr/>
              <a:t>‹nr.›</a:t>
            </a:fld>
            <a:endParaRPr lang="en-GB"/>
          </a:p>
        </p:txBody>
      </p:sp>
    </p:spTree>
    <p:extLst>
      <p:ext uri="{BB962C8B-B14F-4D97-AF65-F5344CB8AC3E}">
        <p14:creationId xmlns:p14="http://schemas.microsoft.com/office/powerpoint/2010/main" val="1127394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6555168" y="6556375"/>
            <a:ext cx="1815721" cy="215444"/>
          </a:xfrm>
          <a:prstGeom prst="rect">
            <a:avLst/>
          </a:prstGeom>
          <a:noFill/>
          <a:ln w="9525" algn="ctr">
            <a:noFill/>
            <a:miter lim="800000"/>
            <a:headEnd/>
            <a:tailEnd/>
          </a:ln>
          <a:effectLst/>
        </p:spPr>
        <p:txBody>
          <a:bodyPr wrap="none">
            <a:prstTxWarp prst="textNoShape">
              <a:avLst/>
            </a:prstTxWarp>
            <a:spAutoFit/>
          </a:bodyPr>
          <a:lstStyle/>
          <a:p>
            <a:pPr algn="r" defTabSz="914400" fontAlgn="base">
              <a:spcBef>
                <a:spcPct val="0"/>
              </a:spcBef>
              <a:spcAft>
                <a:spcPct val="0"/>
              </a:spcAft>
              <a:defRPr/>
            </a:pPr>
            <a:r>
              <a:rPr lang="en-GB" sz="800">
                <a:solidFill>
                  <a:srgbClr val="AAAAAA"/>
                </a:solidFill>
                <a:latin typeface="Arial" charset="0"/>
                <a:ea typeface="Arial" charset="0"/>
                <a:cs typeface="Arial" charset="0"/>
              </a:rPr>
              <a:t>Google Confidential and Proprietary</a:t>
            </a:r>
          </a:p>
        </p:txBody>
      </p:sp>
      <p:sp>
        <p:nvSpPr>
          <p:cNvPr id="5" name="Line 63"/>
          <p:cNvSpPr>
            <a:spLocks noChangeShapeType="1"/>
          </p:cNvSpPr>
          <p:nvPr/>
        </p:nvSpPr>
        <p:spPr bwMode="auto">
          <a:xfrm rot="5400000" flipH="1">
            <a:off x="5941220" y="526257"/>
            <a:ext cx="1588" cy="6403975"/>
          </a:xfrm>
          <a:prstGeom prst="line">
            <a:avLst/>
          </a:prstGeom>
          <a:noFill/>
          <a:ln w="3175">
            <a:solidFill>
              <a:schemeClr val="tx2"/>
            </a:solidFill>
            <a:prstDash val="dash"/>
            <a:round/>
            <a:headEnd/>
            <a:tailEnd/>
          </a:ln>
          <a:effectLst/>
        </p:spPr>
        <p:txBody>
          <a:bodyPr wrap="none"/>
          <a:lstStyle/>
          <a:p>
            <a:pPr algn="ctr" defTabSz="914400" fontAlgn="base">
              <a:spcBef>
                <a:spcPct val="50000"/>
              </a:spcBef>
              <a:spcAft>
                <a:spcPct val="0"/>
              </a:spcAft>
              <a:defRPr/>
            </a:pPr>
            <a:endParaRPr lang="en-GB" sz="1200">
              <a:solidFill>
                <a:srgbClr val="595959"/>
              </a:solidFill>
              <a:latin typeface="Arial" pitchFamily="34" charset="0"/>
              <a:ea typeface="Arial" charset="0"/>
              <a:cs typeface="Arial"/>
            </a:endParaRPr>
          </a:p>
        </p:txBody>
      </p:sp>
      <p:pic>
        <p:nvPicPr>
          <p:cNvPr id="6" name="Picture 64" descr="GLogo_flat_transparent_RGB_larger"/>
          <p:cNvPicPr preferRelativeResize="0">
            <a:picLocks noChangeAspect="1" noChangeArrowheads="1"/>
          </p:cNvPicPr>
          <p:nvPr/>
        </p:nvPicPr>
        <p:blipFill>
          <a:blip r:embed="rId2"/>
          <a:srcRect/>
          <a:stretch>
            <a:fillRect/>
          </a:stretch>
        </p:blipFill>
        <p:spPr bwMode="auto">
          <a:xfrm>
            <a:off x="504827" y="3376614"/>
            <a:ext cx="2068513" cy="698500"/>
          </a:xfrm>
          <a:prstGeom prst="rect">
            <a:avLst/>
          </a:prstGeom>
          <a:noFill/>
          <a:ln w="9525">
            <a:noFill/>
            <a:miter lim="800000"/>
            <a:headEnd/>
            <a:tailEnd/>
          </a:ln>
        </p:spPr>
      </p:pic>
      <p:sp>
        <p:nvSpPr>
          <p:cNvPr id="2320445" name="Rectangle 61"/>
          <p:cNvSpPr>
            <a:spLocks noGrp="1" noChangeArrowheads="1"/>
          </p:cNvSpPr>
          <p:nvPr>
            <p:ph type="subTitle" idx="1"/>
          </p:nvPr>
        </p:nvSpPr>
        <p:spPr bwMode="gray">
          <a:xfrm>
            <a:off x="2740025" y="3733800"/>
            <a:ext cx="6153150" cy="338554"/>
          </a:xfrm>
          <a:ln algn="ctr"/>
        </p:spPr>
        <p:txBody>
          <a:bodyPr lIns="0">
            <a:spAutoFit/>
          </a:bodyPr>
          <a:lstStyle>
            <a:lvl1pPr>
              <a:spcBef>
                <a:spcPct val="0"/>
              </a:spcBef>
              <a:defRPr sz="1600">
                <a:solidFill>
                  <a:schemeClr val="bg2"/>
                </a:solidFill>
              </a:defRPr>
            </a:lvl1pPr>
          </a:lstStyle>
          <a:p>
            <a:r>
              <a:rPr lang="en-US" smtClean="0"/>
              <a:t>Click to edit Master subtitle style</a:t>
            </a:r>
            <a:endParaRPr lang="es-ES_tradnl"/>
          </a:p>
        </p:txBody>
      </p:sp>
      <p:sp>
        <p:nvSpPr>
          <p:cNvPr id="2320446" name="Rectangle 62"/>
          <p:cNvSpPr>
            <a:spLocks noGrp="1" noChangeArrowheads="1"/>
          </p:cNvSpPr>
          <p:nvPr>
            <p:ph type="ctrTitle"/>
          </p:nvPr>
        </p:nvSpPr>
        <p:spPr>
          <a:xfrm>
            <a:off x="2740025" y="3262316"/>
            <a:ext cx="6153150" cy="487313"/>
          </a:xfrm>
        </p:spPr>
        <p:txBody>
          <a:bodyPr anchor="b">
            <a:spAutoFit/>
          </a:bodyPr>
          <a:lstStyle>
            <a:lvl1pPr>
              <a:defRPr sz="2800"/>
            </a:lvl1pPr>
          </a:lstStyle>
          <a:p>
            <a:r>
              <a:rPr lang="en-US" smtClean="0"/>
              <a:t>Click to edit Master title style</a:t>
            </a:r>
            <a:endParaRPr lang="en-GB"/>
          </a:p>
        </p:txBody>
      </p:sp>
      <p:sp>
        <p:nvSpPr>
          <p:cNvPr id="7" name="Rectangle 65"/>
          <p:cNvSpPr>
            <a:spLocks noGrp="1" noChangeArrowheads="1"/>
          </p:cNvSpPr>
          <p:nvPr>
            <p:ph type="sldNum" sz="quarter" idx="10"/>
          </p:nvPr>
        </p:nvSpPr>
        <p:spPr>
          <a:xfrm>
            <a:off x="8361071" y="6548439"/>
            <a:ext cx="325730" cy="230832"/>
          </a:xfrm>
        </p:spPr>
        <p:txBody>
          <a:bodyPr rIns="91440"/>
          <a:lstStyle>
            <a:lvl1pPr>
              <a:defRPr/>
            </a:lvl1pPr>
          </a:lstStyle>
          <a:p>
            <a:pPr>
              <a:defRPr/>
            </a:pPr>
            <a:fld id="{5D2ADC61-0073-384A-ABDD-911CF6367A87}"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9"/>
          <p:cNvSpPr>
            <a:spLocks noGrp="1" noChangeArrowheads="1"/>
          </p:cNvSpPr>
          <p:nvPr>
            <p:ph type="sldNum" sz="quarter" idx="10"/>
          </p:nvPr>
        </p:nvSpPr>
        <p:spPr>
          <a:ln/>
        </p:spPr>
        <p:txBody>
          <a:bodyPr/>
          <a:lstStyle>
            <a:lvl1pPr>
              <a:defRPr/>
            </a:lvl1pPr>
          </a:lstStyle>
          <a:p>
            <a:pPr>
              <a:defRPr/>
            </a:pPr>
            <a:fld id="{F6687481-BB17-4344-BE25-DE00E49CDA8F}"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9"/>
          <p:cNvSpPr>
            <a:spLocks noGrp="1" noChangeArrowheads="1"/>
          </p:cNvSpPr>
          <p:nvPr>
            <p:ph type="sldNum" sz="quarter" idx="10"/>
          </p:nvPr>
        </p:nvSpPr>
        <p:spPr>
          <a:ln/>
        </p:spPr>
        <p:txBody>
          <a:bodyPr/>
          <a:lstStyle>
            <a:lvl1pPr>
              <a:defRPr/>
            </a:lvl1pPr>
          </a:lstStyle>
          <a:p>
            <a:pPr>
              <a:defRPr/>
            </a:pPr>
            <a:fld id="{E9B8FE38-F771-E24C-BFCC-ABA4A9642E87}"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19206"/>
            <a:ext cx="403860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19206"/>
            <a:ext cx="403860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9"/>
          <p:cNvSpPr>
            <a:spLocks noGrp="1" noChangeArrowheads="1"/>
          </p:cNvSpPr>
          <p:nvPr>
            <p:ph type="sldNum" sz="quarter" idx="10"/>
          </p:nvPr>
        </p:nvSpPr>
        <p:spPr>
          <a:ln/>
        </p:spPr>
        <p:txBody>
          <a:bodyPr/>
          <a:lstStyle>
            <a:lvl1pPr>
              <a:defRPr/>
            </a:lvl1pPr>
          </a:lstStyle>
          <a:p>
            <a:pPr>
              <a:defRPr/>
            </a:pPr>
            <a:fld id="{AB08A534-A13B-F449-B0CB-C5932703BADA}"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9"/>
          <p:cNvSpPr>
            <a:spLocks noGrp="1" noChangeArrowheads="1"/>
          </p:cNvSpPr>
          <p:nvPr>
            <p:ph type="sldNum" sz="quarter" idx="10"/>
          </p:nvPr>
        </p:nvSpPr>
        <p:spPr>
          <a:ln/>
        </p:spPr>
        <p:txBody>
          <a:bodyPr/>
          <a:lstStyle>
            <a:lvl1pPr>
              <a:defRPr/>
            </a:lvl1pPr>
          </a:lstStyle>
          <a:p>
            <a:pPr>
              <a:defRPr/>
            </a:pPr>
            <a:fld id="{4490BCBD-0E74-5C40-A2B6-7E5FB9FBB314}"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9"/>
          <p:cNvSpPr>
            <a:spLocks noGrp="1" noChangeArrowheads="1"/>
          </p:cNvSpPr>
          <p:nvPr>
            <p:ph type="sldNum" sz="quarter" idx="10"/>
          </p:nvPr>
        </p:nvSpPr>
        <p:spPr>
          <a:ln/>
        </p:spPr>
        <p:txBody>
          <a:bodyPr/>
          <a:lstStyle>
            <a:lvl1pPr>
              <a:defRPr/>
            </a:lvl1pPr>
          </a:lstStyle>
          <a:p>
            <a:pPr>
              <a:defRPr/>
            </a:pPr>
            <a:fld id="{3ABA0FC6-C0D5-1545-8596-D5B80AB39231}"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sldNum" sz="quarter" idx="10"/>
          </p:nvPr>
        </p:nvSpPr>
        <p:spPr>
          <a:ln/>
        </p:spPr>
        <p:txBody>
          <a:bodyPr/>
          <a:lstStyle>
            <a:lvl1pPr>
              <a:defRPr/>
            </a:lvl1pPr>
          </a:lstStyle>
          <a:p>
            <a:pPr>
              <a:defRPr/>
            </a:pPr>
            <a:fld id="{5CD932B3-BF32-4442-A792-7F8FB9ED19E1}"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sldNum" sz="quarter" idx="10"/>
          </p:nvPr>
        </p:nvSpPr>
        <p:spPr>
          <a:ln/>
        </p:spPr>
        <p:txBody>
          <a:bodyPr/>
          <a:lstStyle>
            <a:lvl1pPr>
              <a:defRPr/>
            </a:lvl1pPr>
          </a:lstStyle>
          <a:p>
            <a:pPr>
              <a:defRPr/>
            </a:pPr>
            <a:fld id="{90FCB46D-8CF6-B04C-B4F0-043C17460284}"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Opt 4">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latin typeface="Corbel"/>
                <a:cs typeface="Corbel"/>
              </a:defRPr>
            </a:lvl1pPr>
          </a:lstStyle>
          <a:p>
            <a:r>
              <a:rPr lang="en-US" smtClean="0"/>
              <a:t>Copyright © 2011, iProspect, Inc. All rights reserved.</a:t>
            </a:r>
            <a:endParaRPr lang="en-US"/>
          </a:p>
        </p:txBody>
      </p:sp>
      <p:pic>
        <p:nvPicPr>
          <p:cNvPr id="21" name="Picture 20" descr="greenArrows.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472" y="2695738"/>
            <a:ext cx="313434" cy="313434"/>
          </a:xfrm>
          <a:prstGeom prst="rect">
            <a:avLst/>
          </a:prstGeom>
        </p:spPr>
      </p:pic>
      <p:sp>
        <p:nvSpPr>
          <p:cNvPr id="22" name="Rounded Rectangle 21"/>
          <p:cNvSpPr/>
          <p:nvPr userDrawn="1"/>
        </p:nvSpPr>
        <p:spPr>
          <a:xfrm>
            <a:off x="303440" y="6166729"/>
            <a:ext cx="8547100" cy="304800"/>
          </a:xfrm>
          <a:prstGeom prst="roundRect">
            <a:avLst>
              <a:gd name="adj" fmla="val 28646"/>
            </a:avLst>
          </a:prstGeom>
          <a:solidFill>
            <a:srgbClr val="DE62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8" name="Picture 7" descr="ip_footer.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45" y="6204830"/>
            <a:ext cx="256017" cy="230415"/>
          </a:xfrm>
          <a:prstGeom prst="rect">
            <a:avLst/>
          </a:prstGeom>
        </p:spPr>
      </p:pic>
      <p:sp>
        <p:nvSpPr>
          <p:cNvPr id="10" name="TextBox 9"/>
          <p:cNvSpPr txBox="1"/>
          <p:nvPr userDrawn="1"/>
        </p:nvSpPr>
        <p:spPr>
          <a:xfrm>
            <a:off x="6613062" y="6204796"/>
            <a:ext cx="2177142" cy="23083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latin typeface="Avenir LT Std 65 Medium"/>
              </a:rPr>
              <a:t>Digital Performance on a Global Scale.</a:t>
            </a:r>
            <a:endParaRPr lang="en-US" sz="900" dirty="0">
              <a:solidFill>
                <a:schemeClr val="bg1"/>
              </a:solidFill>
              <a:latin typeface="Avenir LT Std 65 Medium"/>
            </a:endParaRPr>
          </a:p>
        </p:txBody>
      </p:sp>
      <p:sp>
        <p:nvSpPr>
          <p:cNvPr id="11" name="Title 1"/>
          <p:cNvSpPr>
            <a:spLocks noGrp="1"/>
          </p:cNvSpPr>
          <p:nvPr>
            <p:ph type="title"/>
          </p:nvPr>
        </p:nvSpPr>
        <p:spPr>
          <a:xfrm>
            <a:off x="1142999" y="2619831"/>
            <a:ext cx="7351713" cy="1362075"/>
          </a:xfrm>
        </p:spPr>
        <p:txBody>
          <a:bodyPr tIns="0" anchor="t">
            <a:normAutofit/>
          </a:bodyPr>
          <a:lstStyle>
            <a:lvl1pPr algn="l">
              <a:defRPr sz="2600" b="0" i="0" cap="all">
                <a:latin typeface="Corbel"/>
                <a:cs typeface="Corbe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48091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sldNum" sz="quarter" idx="10"/>
          </p:nvPr>
        </p:nvSpPr>
        <p:spPr>
          <a:ln/>
        </p:spPr>
        <p:txBody>
          <a:bodyPr/>
          <a:lstStyle>
            <a:lvl1pPr>
              <a:defRPr/>
            </a:lvl1pPr>
          </a:lstStyle>
          <a:p>
            <a:pPr>
              <a:defRPr/>
            </a:pPr>
            <a:fld id="{C5B6D2EA-BF81-F94D-94A1-187E241AB30B}"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9"/>
          <p:cNvSpPr>
            <a:spLocks noGrp="1" noChangeArrowheads="1"/>
          </p:cNvSpPr>
          <p:nvPr>
            <p:ph type="sldNum" sz="quarter" idx="10"/>
          </p:nvPr>
        </p:nvSpPr>
        <p:spPr>
          <a:ln/>
        </p:spPr>
        <p:txBody>
          <a:bodyPr/>
          <a:lstStyle>
            <a:lvl1pPr>
              <a:defRPr/>
            </a:lvl1pPr>
          </a:lstStyle>
          <a:p>
            <a:pPr>
              <a:defRPr/>
            </a:pPr>
            <a:fld id="{03832BB9-1906-814D-88F3-A62D14DD0E5B}"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6"/>
            <a:ext cx="2057400" cy="59150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5621" y="361956"/>
            <a:ext cx="6021387" cy="5915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9"/>
          <p:cNvSpPr>
            <a:spLocks noGrp="1" noChangeArrowheads="1"/>
          </p:cNvSpPr>
          <p:nvPr>
            <p:ph type="sldNum" sz="quarter" idx="10"/>
          </p:nvPr>
        </p:nvSpPr>
        <p:spPr>
          <a:ln/>
        </p:spPr>
        <p:txBody>
          <a:bodyPr/>
          <a:lstStyle>
            <a:lvl1pPr>
              <a:defRPr/>
            </a:lvl1pPr>
          </a:lstStyle>
          <a:p>
            <a:pPr>
              <a:defRPr/>
            </a:pPr>
            <a:fld id="{7407BEC5-B365-1A4C-B1B8-EBA2424195BB}" type="slidenum">
              <a:rPr lang="en-GB">
                <a:solidFill>
                  <a:srgbClr val="AAAAAA"/>
                </a:solidFill>
              </a:rPr>
              <a:pPr>
                <a:defRPr/>
              </a:pPr>
              <a:t>‹nr.›</a:t>
            </a:fld>
            <a:endParaRPr lang="en-GB">
              <a:solidFill>
                <a:srgbClr val="AAAAAA"/>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3"/>
          <p:cNvSpPr>
            <a:spLocks noGrp="1"/>
          </p:cNvSpPr>
          <p:nvPr>
            <p:ph type="sldNum" sz="quarter" idx="10"/>
          </p:nvPr>
        </p:nvSpPr>
        <p:spPr/>
        <p:txBody>
          <a:bodyPr/>
          <a:lstStyle>
            <a:lvl1pPr>
              <a:defRPr smtClean="0"/>
            </a:lvl1pPr>
          </a:lstStyle>
          <a:p>
            <a:pPr>
              <a:defRPr/>
            </a:pPr>
            <a:fld id="{376DAC05-6CC0-5F47-ACD2-302478531A5A}" type="slidenum">
              <a:rPr lang="en-US">
                <a:solidFill>
                  <a:srgbClr val="AAAAAA"/>
                </a:solidFill>
              </a:rPr>
              <a:pPr>
                <a:defRPr/>
              </a:pPr>
              <a:t>‹nr.›</a:t>
            </a:fld>
            <a:endParaRPr lang="en-US">
              <a:solidFill>
                <a:srgbClr val="AAAAAA"/>
              </a:solidFill>
            </a:endParaRPr>
          </a:p>
        </p:txBody>
      </p:sp>
      <p:sp>
        <p:nvSpPr>
          <p:cNvPr id="4" name="Footer Placeholder 4"/>
          <p:cNvSpPr>
            <a:spLocks noGrp="1"/>
          </p:cNvSpPr>
          <p:nvPr>
            <p:ph type="ftr" sz="quarter" idx="11"/>
          </p:nvPr>
        </p:nvSpPr>
        <p:spPr>
          <a:xfrm>
            <a:off x="457200" y="6400801"/>
            <a:ext cx="6096000" cy="209551"/>
          </a:xfrm>
          <a:prstGeom prst="rect">
            <a:avLst/>
          </a:prstGeom>
        </p:spPr>
        <p:txBody>
          <a:bodyPr/>
          <a:lstStyle>
            <a:lvl1pPr>
              <a:defRPr sz="1800">
                <a:ea typeface="+mn-ea"/>
                <a:cs typeface="Arial" charset="0"/>
              </a:defRPr>
            </a:lvl1pPr>
          </a:lstStyle>
          <a:p>
            <a:pPr algn="ctr" defTabSz="914400" fontAlgn="base">
              <a:spcBef>
                <a:spcPct val="50000"/>
              </a:spcBef>
              <a:spcAft>
                <a:spcPct val="0"/>
              </a:spcAft>
              <a:defRPr/>
            </a:pPr>
            <a:endParaRPr lang="en-US">
              <a:solidFill>
                <a:srgbClr val="595959"/>
              </a:solidFill>
              <a:latin typeface="Arial" charset="0"/>
            </a:endParaRPr>
          </a:p>
        </p:txBody>
      </p:sp>
    </p:spTree>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IE"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59"/>
          <p:cNvSpPr>
            <a:spLocks noGrp="1" noChangeArrowheads="1"/>
          </p:cNvSpPr>
          <p:nvPr>
            <p:ph type="sldNum" sz="quarter" idx="10"/>
          </p:nvPr>
        </p:nvSpPr>
        <p:spPr/>
        <p:txBody>
          <a:bodyPr/>
          <a:lstStyle>
            <a:lvl1pPr>
              <a:defRPr/>
            </a:lvl1pPr>
          </a:lstStyle>
          <a:p>
            <a:pPr>
              <a:defRPr/>
            </a:pPr>
            <a:fld id="{75375D14-D9C5-7E4C-AB4D-66CEDEB57B43}" type="slidenum">
              <a:rPr lang="en-IE">
                <a:solidFill>
                  <a:prstClr val="black">
                    <a:tint val="75000"/>
                  </a:prstClr>
                </a:solidFill>
                <a:latin typeface="Calibri"/>
              </a:rPr>
              <a:pPr>
                <a:defRPr/>
              </a:pPr>
              <a:t>‹nr.›</a:t>
            </a:fld>
            <a:endParaRPr lang="en-IE">
              <a:solidFill>
                <a:prstClr val="black">
                  <a:tint val="75000"/>
                </a:prstClr>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6561138" y="6556375"/>
            <a:ext cx="1809750" cy="214313"/>
          </a:xfrm>
          <a:prstGeom prst="rect">
            <a:avLst/>
          </a:prstGeom>
          <a:noFill/>
          <a:ln w="9525" algn="ctr">
            <a:noFill/>
            <a:miter lim="800000"/>
            <a:headEnd/>
            <a:tailEnd/>
          </a:ln>
          <a:effectLst/>
        </p:spPr>
        <p:txBody>
          <a:bodyPr wrap="none">
            <a:spAutoFit/>
          </a:bodyPr>
          <a:lstStyle/>
          <a:p>
            <a:pPr algn="r" defTabSz="914400" fontAlgn="base">
              <a:spcBef>
                <a:spcPct val="50000"/>
              </a:spcBef>
              <a:spcAft>
                <a:spcPct val="0"/>
              </a:spcAft>
              <a:defRPr/>
            </a:pPr>
            <a:r>
              <a:rPr lang="en-US" sz="800">
                <a:solidFill>
                  <a:srgbClr val="AAAAAA"/>
                </a:solidFill>
                <a:latin typeface="Arial" charset="0"/>
                <a:ea typeface="Arial" charset="0"/>
                <a:cs typeface="Arial" charset="0"/>
              </a:rPr>
              <a:t>Google Confidential and Proprietary</a:t>
            </a:r>
          </a:p>
        </p:txBody>
      </p:sp>
      <p:sp>
        <p:nvSpPr>
          <p:cNvPr id="3" name="Rectangle 65"/>
          <p:cNvSpPr>
            <a:spLocks noGrp="1" noChangeArrowheads="1"/>
          </p:cNvSpPr>
          <p:nvPr>
            <p:ph type="sldNum" sz="quarter" idx="10"/>
          </p:nvPr>
        </p:nvSpPr>
        <p:spPr>
          <a:xfrm>
            <a:off x="8362950" y="6548438"/>
            <a:ext cx="323850" cy="228600"/>
          </a:xfrm>
          <a:prstGeom prst="rect">
            <a:avLst/>
          </a:prstGeom>
        </p:spPr>
        <p:txBody>
          <a:bodyPr vert="horz" wrap="square" lIns="91440" tIns="45720" rIns="91440" bIns="45720" numCol="1" anchor="t" anchorCtr="0" compatLnSpc="1">
            <a:prstTxWarp prst="textNoShape">
              <a:avLst/>
            </a:prstTxWarp>
          </a:bodyPr>
          <a:lstStyle>
            <a:lvl1pPr>
              <a:defRPr sz="1200">
                <a:solidFill>
                  <a:srgbClr val="595959"/>
                </a:solidFill>
              </a:defRPr>
            </a:lvl1pPr>
          </a:lstStyle>
          <a:p>
            <a:fld id="{FBF6E443-6AEC-B942-A5E9-CB53B6266857}" type="slidenum">
              <a:rPr lang="en-US">
                <a:latin typeface="Calibri"/>
              </a:rPr>
              <a:pPr/>
              <a:t>‹nr.›</a:t>
            </a:fld>
            <a:endParaRPr lang="en-US">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9"/>
          <p:cNvSpPr>
            <a:spLocks noGrp="1" noChangeArrowheads="1"/>
          </p:cNvSpPr>
          <p:nvPr>
            <p:ph type="sldNum" sz="quarter" idx="10"/>
          </p:nvPr>
        </p:nvSpPr>
        <p:spPr>
          <a:xfrm>
            <a:off x="8455025" y="6548438"/>
            <a:ext cx="231775" cy="228600"/>
          </a:xfrm>
          <a:prstGeom prst="rect">
            <a:avLst/>
          </a:prstGeom>
        </p:spPr>
        <p:txBody>
          <a:bodyPr vert="horz" wrap="square" lIns="91440" tIns="45720" rIns="91440" bIns="45720" numCol="1" anchor="t" anchorCtr="0" compatLnSpc="1">
            <a:prstTxWarp prst="textNoShape">
              <a:avLst/>
            </a:prstTxWarp>
          </a:bodyPr>
          <a:lstStyle>
            <a:lvl1pPr>
              <a:defRPr sz="1200">
                <a:solidFill>
                  <a:srgbClr val="595959"/>
                </a:solidFill>
              </a:defRPr>
            </a:lvl1pPr>
          </a:lstStyle>
          <a:p>
            <a:fld id="{113F45E0-FB3C-B049-AC2E-11DD69FBFC83}" type="slidenum">
              <a:rPr lang="en-IE">
                <a:latin typeface="Calibri"/>
              </a:rPr>
              <a:pPr/>
              <a:t>‹nr.›</a:t>
            </a:fld>
            <a:endParaRPr lang="en-IE">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6561138" y="6556375"/>
            <a:ext cx="1809750" cy="214313"/>
          </a:xfrm>
          <a:prstGeom prst="rect">
            <a:avLst/>
          </a:prstGeom>
          <a:noFill/>
          <a:ln w="9525" algn="ctr">
            <a:noFill/>
            <a:miter lim="800000"/>
            <a:headEnd/>
            <a:tailEnd/>
          </a:ln>
          <a:effectLst/>
        </p:spPr>
        <p:txBody>
          <a:bodyPr wrap="none">
            <a:spAutoFit/>
          </a:bodyPr>
          <a:lstStyle/>
          <a:p>
            <a:pPr algn="r" defTabSz="914400" fontAlgn="base">
              <a:spcBef>
                <a:spcPct val="50000"/>
              </a:spcBef>
              <a:spcAft>
                <a:spcPct val="0"/>
              </a:spcAft>
              <a:defRPr/>
            </a:pPr>
            <a:r>
              <a:rPr lang="en-US" sz="800">
                <a:solidFill>
                  <a:srgbClr val="AAAAAA"/>
                </a:solidFill>
                <a:latin typeface="Arial" charset="0"/>
                <a:ea typeface="Arial" charset="0"/>
                <a:cs typeface="Arial" charset="0"/>
              </a:rPr>
              <a:t>Google Confidential and Proprietary</a:t>
            </a:r>
          </a:p>
        </p:txBody>
      </p:sp>
      <p:sp>
        <p:nvSpPr>
          <p:cNvPr id="3" name="Rectangle 65"/>
          <p:cNvSpPr>
            <a:spLocks noGrp="1" noChangeArrowheads="1"/>
          </p:cNvSpPr>
          <p:nvPr>
            <p:ph type="sldNum" sz="quarter" idx="10"/>
          </p:nvPr>
        </p:nvSpPr>
        <p:spPr>
          <a:xfrm>
            <a:off x="8362950" y="6548438"/>
            <a:ext cx="323850" cy="228600"/>
          </a:xfrm>
          <a:prstGeom prst="rect">
            <a:avLst/>
          </a:prstGeom>
        </p:spPr>
        <p:txBody>
          <a:bodyPr vert="horz" wrap="square" lIns="91440" tIns="45720" rIns="91440" bIns="45720" numCol="1" anchor="t" anchorCtr="0" compatLnSpc="1">
            <a:prstTxWarp prst="textNoShape">
              <a:avLst/>
            </a:prstTxWarp>
          </a:bodyPr>
          <a:lstStyle>
            <a:lvl1pPr>
              <a:defRPr sz="1200">
                <a:solidFill>
                  <a:srgbClr val="595959"/>
                </a:solidFill>
              </a:defRPr>
            </a:lvl1pPr>
          </a:lstStyle>
          <a:p>
            <a:fld id="{A08E4683-038E-4443-978B-1BCED4C997D0}" type="slidenum">
              <a:rPr lang="en-US">
                <a:latin typeface="Calibri"/>
              </a:rPr>
              <a:pPr/>
              <a:t>‹nr.›</a:t>
            </a:fld>
            <a:endParaRPr lang="en-US">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78"/>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8"/>
            <a:ext cx="6400800" cy="1753077"/>
          </a:xfrm>
        </p:spPr>
        <p:txBody>
          <a:bodyPr/>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a:latin typeface="Arial" charset="0"/>
              </a:defRPr>
            </a:lvl1pPr>
          </a:lstStyle>
          <a:p>
            <a:pPr>
              <a:defRPr/>
            </a:pPr>
            <a:fld id="{2F0E730D-CDEE-BA4E-A723-AB479D5D1C43}" type="slidenum">
              <a:rPr lang="en-US"/>
              <a:pPr>
                <a:defRPr/>
              </a:pPr>
              <a:t>‹nr.›</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a:latin typeface="Arial" charset="0"/>
              </a:defRPr>
            </a:lvl1pPr>
          </a:lstStyle>
          <a:p>
            <a:pPr>
              <a:defRPr/>
            </a:pPr>
            <a:fld id="{14E9D1F5-499C-9D47-8813-84B45DD057CE}" type="slidenum">
              <a:rPr lang="en-US"/>
              <a:pPr>
                <a:defRPr/>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mp; Content 1">
    <p:spTree>
      <p:nvGrpSpPr>
        <p:cNvPr id="1" name=""/>
        <p:cNvGrpSpPr/>
        <p:nvPr/>
      </p:nvGrpSpPr>
      <p:grpSpPr>
        <a:xfrm>
          <a:off x="0" y="0"/>
          <a:ext cx="0" cy="0"/>
          <a:chOff x="0" y="0"/>
          <a:chExt cx="0" cy="0"/>
        </a:xfrm>
      </p:grpSpPr>
      <p:sp>
        <p:nvSpPr>
          <p:cNvPr id="2" name="Title 1"/>
          <p:cNvSpPr>
            <a:spLocks noGrp="1"/>
          </p:cNvSpPr>
          <p:nvPr>
            <p:ph type="title"/>
          </p:nvPr>
        </p:nvSpPr>
        <p:spPr>
          <a:xfrm>
            <a:off x="556815" y="274638"/>
            <a:ext cx="8129985" cy="454705"/>
          </a:xfrm>
        </p:spPr>
        <p:txBody>
          <a:bodyPr tIns="0" anchor="t" anchorCtr="0">
            <a:normAutofit/>
          </a:bodyPr>
          <a:lstStyle>
            <a:lvl1pPr algn="l">
              <a:defRPr sz="2400" cap="all">
                <a:latin typeface="Corbel"/>
                <a:cs typeface="Corbe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25072"/>
            <a:ext cx="8229600" cy="5101092"/>
          </a:xfrm>
        </p:spPr>
        <p:txBody>
          <a:bodyPr/>
          <a:lstStyle>
            <a:lvl1pPr>
              <a:defRPr sz="2200">
                <a:solidFill>
                  <a:srgbClr val="455560"/>
                </a:solidFill>
                <a:latin typeface="Corbel"/>
                <a:cs typeface="Corbel"/>
              </a:defRPr>
            </a:lvl1pPr>
            <a:lvl2pPr>
              <a:defRPr sz="2000">
                <a:solidFill>
                  <a:srgbClr val="455560"/>
                </a:solidFill>
                <a:latin typeface="Corbel"/>
                <a:cs typeface="Corbel"/>
              </a:defRPr>
            </a:lvl2pPr>
            <a:lvl3pPr>
              <a:defRPr sz="1800">
                <a:solidFill>
                  <a:srgbClr val="455560"/>
                </a:solidFill>
                <a:latin typeface="Corbel"/>
                <a:cs typeface="Corbel"/>
              </a:defRPr>
            </a:lvl3pPr>
            <a:lvl4pPr>
              <a:defRPr sz="1600">
                <a:solidFill>
                  <a:srgbClr val="455560"/>
                </a:solidFill>
                <a:latin typeface="Corbel"/>
                <a:cs typeface="Corbel"/>
              </a:defRPr>
            </a:lvl4pPr>
            <a:lvl5pPr>
              <a:defRPr sz="1600">
                <a:solidFill>
                  <a:srgbClr val="455560"/>
                </a:solidFill>
                <a:latin typeface="Corbel"/>
                <a:cs typeface="Corbe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latin typeface="Corbel"/>
                <a:cs typeface="Corbel"/>
              </a:defRPr>
            </a:lvl1pPr>
          </a:lstStyle>
          <a:p>
            <a:r>
              <a:rPr lang="en-US" smtClean="0"/>
              <a:t>Copyright © 2011, iProspect, Inc. All rights reserved.</a:t>
            </a:r>
            <a:endParaRPr lang="en-US" dirty="0"/>
          </a:p>
        </p:txBody>
      </p:sp>
      <p:cxnSp>
        <p:nvCxnSpPr>
          <p:cNvPr id="10" name="Straight Connector 9"/>
          <p:cNvCxnSpPr/>
          <p:nvPr/>
        </p:nvCxnSpPr>
        <p:spPr>
          <a:xfrm>
            <a:off x="303440" y="72934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6" name="Picture 5" descr="orangeArrows.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cxnSp>
        <p:nvCxnSpPr>
          <p:cNvPr id="17" name="Straight Connector 16"/>
          <p:cNvCxnSpPr/>
          <p:nvPr userDrawn="1"/>
        </p:nvCxnSpPr>
        <p:spPr>
          <a:xfrm>
            <a:off x="303440" y="72934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orangeArrows.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sp>
        <p:nvSpPr>
          <p:cNvPr id="24" name="Rounded Rectangle 23"/>
          <p:cNvSpPr/>
          <p:nvPr userDrawn="1"/>
        </p:nvSpPr>
        <p:spPr>
          <a:xfrm>
            <a:off x="303440" y="6166729"/>
            <a:ext cx="8547100" cy="304800"/>
          </a:xfrm>
          <a:prstGeom prst="roundRect">
            <a:avLst>
              <a:gd name="adj" fmla="val 28646"/>
            </a:avLst>
          </a:prstGeom>
          <a:solidFill>
            <a:srgbClr val="DE62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25" name="Picture 24" descr="ip_footer.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45" y="6204830"/>
            <a:ext cx="256017" cy="230415"/>
          </a:xfrm>
          <a:prstGeom prst="rect">
            <a:avLst/>
          </a:prstGeom>
        </p:spPr>
      </p:pic>
      <p:sp>
        <p:nvSpPr>
          <p:cNvPr id="26" name="TextBox 25"/>
          <p:cNvSpPr txBox="1"/>
          <p:nvPr userDrawn="1"/>
        </p:nvSpPr>
        <p:spPr>
          <a:xfrm>
            <a:off x="6613062" y="6204796"/>
            <a:ext cx="2177142" cy="23083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latin typeface="Avenir LT Std 65 Medium"/>
              </a:rPr>
              <a:t>Digital Performance on a Global Scale.</a:t>
            </a:r>
            <a:endParaRPr lang="en-US" sz="900" dirty="0">
              <a:solidFill>
                <a:schemeClr val="bg1"/>
              </a:solidFill>
              <a:latin typeface="Avenir LT Std 65 Medium"/>
            </a:endParaRPr>
          </a:p>
        </p:txBody>
      </p:sp>
    </p:spTree>
    <p:extLst>
      <p:ext uri="{BB962C8B-B14F-4D97-AF65-F5344CB8AC3E}">
        <p14:creationId xmlns:p14="http://schemas.microsoft.com/office/powerpoint/2010/main" val="40465451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7" y="4406267"/>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7" y="2906079"/>
            <a:ext cx="7772400" cy="1500188"/>
          </a:xfrm>
        </p:spPr>
        <p:txBody>
          <a:bodyPr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a:latin typeface="Arial" charset="0"/>
              </a:defRPr>
            </a:lvl1pPr>
          </a:lstStyle>
          <a:p>
            <a:pPr>
              <a:defRPr/>
            </a:pPr>
            <a:fld id="{85706848-964C-044B-B1A5-B322C1215A31}" type="slidenum">
              <a:rPr lang="en-US"/>
              <a:pPr>
                <a:defRPr/>
              </a:pPr>
              <a:t>‹nr.›</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0252"/>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980252"/>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50000"/>
              </a:spcBef>
              <a:defRPr>
                <a:latin typeface="Arial" charset="0"/>
              </a:defRPr>
            </a:lvl1pPr>
          </a:lstStyle>
          <a:p>
            <a:pPr>
              <a:defRPr/>
            </a:pPr>
            <a:fld id="{DF904324-F68A-5247-9C43-2C531F076AFE}" type="slidenum">
              <a:rPr lang="en-US"/>
              <a:pPr>
                <a:defRPr/>
              </a:pPr>
              <a:t>‹nr.›</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2" y="1534479"/>
            <a:ext cx="4040505" cy="640080"/>
          </a:xfr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12" y="2174561"/>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80" y="1534479"/>
            <a:ext cx="4041933" cy="640080"/>
          </a:xfr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80" y="2174561"/>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50000"/>
              </a:spcBef>
              <a:defRPr>
                <a:latin typeface="Arial" charset="0"/>
              </a:defRPr>
            </a:lvl1pPr>
          </a:lstStyle>
          <a:p>
            <a:pPr>
              <a:defRPr/>
            </a:pPr>
            <a:fld id="{82542BB3-687C-CB49-98A7-6EA1BA917978}" type="slidenum">
              <a:rPr lang="en-US"/>
              <a:pPr>
                <a:defRPr/>
              </a:pPr>
              <a:t>‹nr.›</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50000"/>
              </a:spcBef>
              <a:defRPr>
                <a:latin typeface="Arial" charset="0"/>
              </a:defRPr>
            </a:lvl1pPr>
          </a:lstStyle>
          <a:p>
            <a:pPr>
              <a:defRPr/>
            </a:pPr>
            <a:fld id="{94BD78EF-33C2-4E45-AF6A-4C4C6688548A}" type="slidenum">
              <a:rPr lang="en-US"/>
              <a:pPr>
                <a:defRPr/>
              </a:pPr>
              <a:t>‹nr.›</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50000"/>
              </a:spcBef>
              <a:defRPr>
                <a:latin typeface="Arial" charset="0"/>
              </a:defRPr>
            </a:lvl1pPr>
          </a:lstStyle>
          <a:p>
            <a:pPr>
              <a:defRPr/>
            </a:pPr>
            <a:fld id="{77CCA058-3A00-E649-95FC-E2E7FA6BFCA9}" type="slidenum">
              <a:rPr lang="en-US"/>
              <a:pPr>
                <a:defRPr/>
              </a:pPr>
              <a:t>‹nr.›</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00"/>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5"/>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74"/>
            <a:ext cx="3008948" cy="4692015"/>
          </a:xfr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50000"/>
              </a:spcBef>
              <a:defRPr>
                <a:latin typeface="Arial" charset="0"/>
              </a:defRPr>
            </a:lvl1pPr>
          </a:lstStyle>
          <a:p>
            <a:pPr>
              <a:defRPr/>
            </a:pPr>
            <a:fld id="{47A7BE1C-D07E-2F49-8B17-F88AE48E8EF3}" type="slidenum">
              <a:rPr lang="en-US"/>
              <a:pPr>
                <a:defRPr/>
              </a:pPr>
              <a:t>‹nr.›</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2" y="4800605"/>
            <a:ext cx="5486400" cy="567215"/>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2" y="612935"/>
            <a:ext cx="5486400" cy="4114800"/>
          </a:xfrm>
        </p:spPr>
        <p:txBody>
          <a:bodyPr/>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pPr lvl="0"/>
            <a:endParaRPr lang="en-US" noProof="0" smtClean="0"/>
          </a:p>
        </p:txBody>
      </p:sp>
      <p:sp>
        <p:nvSpPr>
          <p:cNvPr id="4" name="Text Placeholder 3"/>
          <p:cNvSpPr>
            <a:spLocks noGrp="1"/>
          </p:cNvSpPr>
          <p:nvPr>
            <p:ph type="body" sz="half" idx="2"/>
          </p:nvPr>
        </p:nvSpPr>
        <p:spPr>
          <a:xfrm>
            <a:off x="1791652" y="5367813"/>
            <a:ext cx="5486400" cy="804387"/>
          </a:xfr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50000"/>
              </a:spcBef>
              <a:defRPr>
                <a:latin typeface="Arial" charset="0"/>
              </a:defRPr>
            </a:lvl1pPr>
          </a:lstStyle>
          <a:p>
            <a:pPr>
              <a:defRPr/>
            </a:pPr>
            <a:fld id="{C8C95C6A-8F7A-9B4B-9E86-74AC6ACEFD55}" type="slidenum">
              <a:rPr lang="en-US"/>
              <a:pPr>
                <a:defRPr/>
              </a:pPr>
              <a:t>‹nr.›</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a:latin typeface="Arial" charset="0"/>
              </a:defRPr>
            </a:lvl1pPr>
          </a:lstStyle>
          <a:p>
            <a:pPr>
              <a:defRPr/>
            </a:pPr>
            <a:fld id="{7547D784-3AE9-D941-B5DC-58F750882027}" type="slidenum">
              <a:rPr lang="en-US"/>
              <a:pPr>
                <a:defRPr/>
              </a:pPr>
              <a:t>‹nr.›</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8652"/>
            <a:ext cx="1943100" cy="548782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8652"/>
            <a:ext cx="5692140" cy="54878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spcBef>
                <a:spcPct val="50000"/>
              </a:spcBef>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50000"/>
              </a:spcBef>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a:latin typeface="Arial" charset="0"/>
              </a:defRPr>
            </a:lvl1pPr>
          </a:lstStyle>
          <a:p>
            <a:pPr>
              <a:defRPr/>
            </a:pPr>
            <a:fld id="{670271FD-BED9-9D4D-B977-608B8639A398}" type="slidenum">
              <a:rPr lang="en-US"/>
              <a:pPr>
                <a:defRPr/>
              </a:pPr>
              <a:t>‹nr.›</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Slide Number Placeholder 3"/>
          <p:cNvSpPr>
            <a:spLocks noGrp="1"/>
          </p:cNvSpPr>
          <p:nvPr>
            <p:ph type="sldNum" sz="quarter" idx="10"/>
          </p:nvPr>
        </p:nvSpPr>
        <p:spPr>
          <a:xfrm>
            <a:off x="8686800" y="6400801"/>
            <a:ext cx="457200" cy="209551"/>
          </a:xfrm>
        </p:spPr>
        <p:txBody>
          <a:bodyPr lIns="91440" tIns="45720" rIns="91440" bIns="45720"/>
          <a:lstStyle>
            <a:lvl1pPr>
              <a:defRPr/>
            </a:lvl1pPr>
          </a:lstStyle>
          <a:p>
            <a:pPr>
              <a:defRPr/>
            </a:pPr>
            <a:fld id="{02983F20-FE16-9F4A-8D02-A8F01EDE1472}" type="slidenum">
              <a:rPr lang="en-US"/>
              <a:pPr>
                <a:defRPr/>
              </a:pPr>
              <a:t>‹nr.›</a:t>
            </a:fld>
            <a:endParaRPr lang="en-US"/>
          </a:p>
        </p:txBody>
      </p:sp>
      <p:sp>
        <p:nvSpPr>
          <p:cNvPr id="4" name="Footer Placeholder 4"/>
          <p:cNvSpPr>
            <a:spLocks noGrp="1"/>
          </p:cNvSpPr>
          <p:nvPr>
            <p:ph type="ftr" sz="quarter" idx="11"/>
          </p:nvPr>
        </p:nvSpPr>
        <p:spPr>
          <a:xfrm>
            <a:off x="457200" y="6400801"/>
            <a:ext cx="6096000" cy="209551"/>
          </a:xfrm>
        </p:spPr>
        <p:txBody>
          <a:bodyPr/>
          <a:lstStyle>
            <a:lvl1pPr>
              <a:defRPr>
                <a:latin typeface="Arial" pitchFamily="-109" charset="0"/>
                <a:ea typeface="+mn-ea"/>
                <a:cs typeface="+mn-cs"/>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mp; Content 1">
    <p:spTree>
      <p:nvGrpSpPr>
        <p:cNvPr id="1" name=""/>
        <p:cNvGrpSpPr/>
        <p:nvPr/>
      </p:nvGrpSpPr>
      <p:grpSpPr>
        <a:xfrm>
          <a:off x="0" y="0"/>
          <a:ext cx="0" cy="0"/>
          <a:chOff x="0" y="0"/>
          <a:chExt cx="0" cy="0"/>
        </a:xfrm>
      </p:grpSpPr>
      <p:sp>
        <p:nvSpPr>
          <p:cNvPr id="2" name="Title 1"/>
          <p:cNvSpPr>
            <a:spLocks noGrp="1"/>
          </p:cNvSpPr>
          <p:nvPr>
            <p:ph type="title"/>
          </p:nvPr>
        </p:nvSpPr>
        <p:spPr>
          <a:xfrm>
            <a:off x="556815" y="274638"/>
            <a:ext cx="8129985" cy="454705"/>
          </a:xfrm>
        </p:spPr>
        <p:txBody>
          <a:bodyPr tIns="0" anchor="t" anchorCtr="0">
            <a:normAutofit/>
          </a:bodyPr>
          <a:lstStyle>
            <a:lvl1pPr algn="l">
              <a:defRPr sz="2400" cap="all">
                <a:latin typeface="Corbel"/>
                <a:cs typeface="Corbe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25072"/>
            <a:ext cx="8229600" cy="5101092"/>
          </a:xfrm>
        </p:spPr>
        <p:txBody>
          <a:bodyPr/>
          <a:lstStyle>
            <a:lvl1pPr>
              <a:defRPr sz="2200">
                <a:solidFill>
                  <a:srgbClr val="455560"/>
                </a:solidFill>
                <a:latin typeface="Corbel"/>
                <a:cs typeface="Corbel"/>
              </a:defRPr>
            </a:lvl1pPr>
            <a:lvl2pPr>
              <a:defRPr sz="2000">
                <a:solidFill>
                  <a:srgbClr val="455560"/>
                </a:solidFill>
                <a:latin typeface="Corbel"/>
                <a:cs typeface="Corbel"/>
              </a:defRPr>
            </a:lvl2pPr>
            <a:lvl3pPr>
              <a:defRPr sz="1800">
                <a:solidFill>
                  <a:srgbClr val="455560"/>
                </a:solidFill>
                <a:latin typeface="Corbel"/>
                <a:cs typeface="Corbel"/>
              </a:defRPr>
            </a:lvl3pPr>
            <a:lvl4pPr>
              <a:defRPr sz="1600">
                <a:solidFill>
                  <a:srgbClr val="455560"/>
                </a:solidFill>
                <a:latin typeface="Corbel"/>
                <a:cs typeface="Corbel"/>
              </a:defRPr>
            </a:lvl4pPr>
            <a:lvl5pPr>
              <a:defRPr sz="1600">
                <a:solidFill>
                  <a:srgbClr val="455560"/>
                </a:solidFill>
                <a:latin typeface="Corbel"/>
                <a:cs typeface="Corbe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latin typeface="Corbel"/>
                <a:cs typeface="Corbel"/>
              </a:defRPr>
            </a:lvl1pPr>
          </a:lstStyle>
          <a:p>
            <a:r>
              <a:rPr lang="en-US" smtClean="0"/>
              <a:t>Copyright © 2011, iProspect, Inc. All rights reserved.</a:t>
            </a:r>
            <a:endParaRPr lang="en-US" dirty="0"/>
          </a:p>
        </p:txBody>
      </p:sp>
      <p:cxnSp>
        <p:nvCxnSpPr>
          <p:cNvPr id="10" name="Straight Connector 9"/>
          <p:cNvCxnSpPr/>
          <p:nvPr/>
        </p:nvCxnSpPr>
        <p:spPr>
          <a:xfrm>
            <a:off x="303440" y="72934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6" name="Picture 5" descr="orangeArrows.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cxnSp>
        <p:nvCxnSpPr>
          <p:cNvPr id="17" name="Straight Connector 16"/>
          <p:cNvCxnSpPr/>
          <p:nvPr userDrawn="1"/>
        </p:nvCxnSpPr>
        <p:spPr>
          <a:xfrm>
            <a:off x="303440" y="729343"/>
            <a:ext cx="8546588" cy="0"/>
          </a:xfrm>
          <a:prstGeom prst="line">
            <a:avLst/>
          </a:prstGeom>
          <a:ln w="28575">
            <a:solidFill>
              <a:srgbClr val="737A7C"/>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orangeArrows.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sp>
        <p:nvSpPr>
          <p:cNvPr id="24" name="Rounded Rectangle 23"/>
          <p:cNvSpPr/>
          <p:nvPr userDrawn="1"/>
        </p:nvSpPr>
        <p:spPr>
          <a:xfrm>
            <a:off x="303440" y="6166729"/>
            <a:ext cx="8547100" cy="304800"/>
          </a:xfrm>
          <a:prstGeom prst="roundRect">
            <a:avLst>
              <a:gd name="adj" fmla="val 28646"/>
            </a:avLst>
          </a:prstGeom>
          <a:solidFill>
            <a:srgbClr val="DE62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12" name="Picture 11" descr="ip_footer.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45" y="6204830"/>
            <a:ext cx="256017" cy="230415"/>
          </a:xfrm>
          <a:prstGeom prst="rect">
            <a:avLst/>
          </a:prstGeom>
        </p:spPr>
      </p:pic>
      <p:sp>
        <p:nvSpPr>
          <p:cNvPr id="13" name="TextBox 12"/>
          <p:cNvSpPr txBox="1"/>
          <p:nvPr userDrawn="1"/>
        </p:nvSpPr>
        <p:spPr>
          <a:xfrm>
            <a:off x="6613062" y="6204796"/>
            <a:ext cx="2177142" cy="23083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latin typeface="Avenir LT Std 65 Medium"/>
              </a:rPr>
              <a:t>Digital Performance on a Global Scale.</a:t>
            </a:r>
            <a:endParaRPr lang="en-US" sz="900" dirty="0">
              <a:solidFill>
                <a:schemeClr val="bg1"/>
              </a:solidFill>
              <a:latin typeface="Avenir LT Std 65 Medium"/>
            </a:endParaRPr>
          </a:p>
        </p:txBody>
      </p:sp>
    </p:spTree>
    <p:extLst>
      <p:ext uri="{BB962C8B-B14F-4D97-AF65-F5344CB8AC3E}">
        <p14:creationId xmlns:p14="http://schemas.microsoft.com/office/powerpoint/2010/main" val="872614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
            <a:ext cx="184666" cy="276999"/>
          </a:xfrm>
          <a:prstGeom prst="rect">
            <a:avLst/>
          </a:prstGeom>
          <a:solidFill>
            <a:schemeClr val="accent1"/>
          </a:solidFill>
          <a:ln w="9525" algn="ctr">
            <a:solidFill>
              <a:schemeClr val="tx1"/>
            </a:solidFill>
            <a:miter lim="800000"/>
            <a:headEnd/>
            <a:tailEnd/>
          </a:ln>
          <a:effectLst/>
        </p:spPr>
        <p:txBody>
          <a:bodyPr wrap="none" anchor="ctr">
            <a:prstTxWarp prst="textNoShape">
              <a:avLst/>
            </a:prstTxWarp>
            <a:spAutoFit/>
          </a:bodyPr>
          <a:lstStyle/>
          <a:p>
            <a:pPr algn="ctr" defTabSz="914400" fontAlgn="base">
              <a:spcBef>
                <a:spcPct val="50000"/>
              </a:spcBef>
              <a:spcAft>
                <a:spcPct val="0"/>
              </a:spcAft>
              <a:defRPr/>
            </a:pPr>
            <a:endParaRPr lang="en-US" sz="1200">
              <a:solidFill>
                <a:srgbClr val="595959"/>
              </a:solidFill>
              <a:latin typeface="Arial" charset="0"/>
              <a:ea typeface="Arial" charset="0"/>
              <a:cs typeface="Arial" charset="0"/>
            </a:endParaRPr>
          </a:p>
        </p:txBody>
      </p:sp>
      <p:pic>
        <p:nvPicPr>
          <p:cNvPr id="5" name="Picture 9" descr="logo_white_6percent"/>
          <p:cNvPicPr>
            <a:picLocks noChangeAspect="1" noChangeArrowheads="1"/>
          </p:cNvPicPr>
          <p:nvPr/>
        </p:nvPicPr>
        <p:blipFill>
          <a:blip r:embed="rId2"/>
          <a:srcRect l="1199" r="6715" b="23799"/>
          <a:stretch>
            <a:fillRect/>
          </a:stretch>
        </p:blipFill>
        <p:spPr bwMode="auto">
          <a:xfrm>
            <a:off x="0" y="4337050"/>
            <a:ext cx="9120188" cy="2546351"/>
          </a:xfrm>
          <a:prstGeom prst="rect">
            <a:avLst/>
          </a:prstGeom>
          <a:noFill/>
          <a:ln w="9525">
            <a:noFill/>
            <a:miter lim="800000"/>
            <a:headEnd/>
            <a:tailEnd/>
          </a:ln>
        </p:spPr>
      </p:pic>
      <p:sp>
        <p:nvSpPr>
          <p:cNvPr id="6" name="Line 5"/>
          <p:cNvSpPr>
            <a:spLocks noChangeShapeType="1"/>
          </p:cNvSpPr>
          <p:nvPr/>
        </p:nvSpPr>
        <p:spPr bwMode="auto">
          <a:xfrm rot="5400000" flipH="1">
            <a:off x="5941220" y="526257"/>
            <a:ext cx="1588" cy="6403975"/>
          </a:xfrm>
          <a:prstGeom prst="line">
            <a:avLst/>
          </a:prstGeom>
          <a:noFill/>
          <a:ln w="3175">
            <a:solidFill>
              <a:schemeClr val="bg1"/>
            </a:solidFill>
            <a:prstDash val="dash"/>
            <a:round/>
            <a:headEnd/>
            <a:tailEnd/>
          </a:ln>
          <a:effectLst/>
        </p:spPr>
        <p:txBody>
          <a:bodyPr wrap="none"/>
          <a:lstStyle/>
          <a:p>
            <a:pPr algn="ctr" defTabSz="914400" fontAlgn="base">
              <a:spcBef>
                <a:spcPct val="50000"/>
              </a:spcBef>
              <a:spcAft>
                <a:spcPct val="0"/>
              </a:spcAft>
              <a:defRPr/>
            </a:pPr>
            <a:endParaRPr lang="en-GB" sz="1200">
              <a:solidFill>
                <a:srgbClr val="595959"/>
              </a:solidFill>
              <a:latin typeface="Arial" pitchFamily="34" charset="0"/>
              <a:ea typeface="Arial" charset="0"/>
              <a:cs typeface="Arial" charset="0"/>
            </a:endParaRPr>
          </a:p>
        </p:txBody>
      </p:sp>
      <p:sp>
        <p:nvSpPr>
          <p:cNvPr id="7" name="Text Box 8"/>
          <p:cNvSpPr txBox="1">
            <a:spLocks noChangeArrowheads="1"/>
          </p:cNvSpPr>
          <p:nvPr/>
        </p:nvSpPr>
        <p:spPr bwMode="auto">
          <a:xfrm>
            <a:off x="6555168" y="6556375"/>
            <a:ext cx="1815721" cy="215444"/>
          </a:xfrm>
          <a:prstGeom prst="rect">
            <a:avLst/>
          </a:prstGeom>
          <a:noFill/>
          <a:ln w="9525" algn="ctr">
            <a:noFill/>
            <a:miter lim="800000"/>
            <a:headEnd/>
            <a:tailEnd/>
          </a:ln>
          <a:effectLst/>
        </p:spPr>
        <p:txBody>
          <a:bodyPr wrap="none">
            <a:prstTxWarp prst="textNoShape">
              <a:avLst/>
            </a:prstTxWarp>
            <a:spAutoFit/>
          </a:bodyPr>
          <a:lstStyle/>
          <a:p>
            <a:pPr algn="r" defTabSz="914400" fontAlgn="base">
              <a:spcBef>
                <a:spcPct val="0"/>
              </a:spcBef>
              <a:spcAft>
                <a:spcPct val="0"/>
              </a:spcAft>
              <a:defRPr/>
            </a:pPr>
            <a:r>
              <a:rPr lang="en-GB" sz="800">
                <a:solidFill>
                  <a:srgbClr val="FFFFFF"/>
                </a:solidFill>
                <a:latin typeface="Arial" charset="0"/>
                <a:ea typeface="Arial" charset="0"/>
                <a:cs typeface="Arial" charset="0"/>
              </a:rPr>
              <a:t>Google Confidential and Proprietary</a:t>
            </a:r>
          </a:p>
        </p:txBody>
      </p:sp>
      <p:sp>
        <p:nvSpPr>
          <p:cNvPr id="2501638" name="Rectangle 6"/>
          <p:cNvSpPr>
            <a:spLocks noGrp="1" noChangeArrowheads="1"/>
          </p:cNvSpPr>
          <p:nvPr>
            <p:ph type="ctrTitle"/>
          </p:nvPr>
        </p:nvSpPr>
        <p:spPr/>
        <p:txBody>
          <a:bodyPr/>
          <a:lstStyle>
            <a:lvl1pPr>
              <a:defRPr/>
            </a:lvl1pPr>
          </a:lstStyle>
          <a:p>
            <a:r>
              <a:rPr lang="en-GB"/>
              <a:t>Click to edit Master title style</a:t>
            </a:r>
          </a:p>
        </p:txBody>
      </p:sp>
      <p:sp>
        <p:nvSpPr>
          <p:cNvPr id="2501639" name="Rectangle 7"/>
          <p:cNvSpPr>
            <a:spLocks noGrp="1" noChangeArrowheads="1"/>
          </p:cNvSpPr>
          <p:nvPr>
            <p:ph type="subTitle" idx="1"/>
          </p:nvPr>
        </p:nvSpPr>
        <p:spPr/>
        <p:txBody>
          <a:bodyPr/>
          <a:lstStyle>
            <a:lvl1pPr>
              <a:defRPr/>
            </a:lvl1pPr>
          </a:lstStyle>
          <a:p>
            <a:r>
              <a:rPr lang="en-GB"/>
              <a:t>Click to edit Master subtitle style</a:t>
            </a:r>
          </a:p>
        </p:txBody>
      </p:sp>
      <p:sp>
        <p:nvSpPr>
          <p:cNvPr id="8" name="Rectangle 9"/>
          <p:cNvSpPr>
            <a:spLocks noGrp="1" noChangeArrowheads="1"/>
          </p:cNvSpPr>
          <p:nvPr>
            <p:ph type="sldNum" sz="quarter" idx="10"/>
          </p:nvPr>
        </p:nvSpPr>
        <p:spPr/>
        <p:txBody>
          <a:bodyPr/>
          <a:lstStyle>
            <a:lvl1pPr>
              <a:defRPr/>
            </a:lvl1pPr>
          </a:lstStyle>
          <a:p>
            <a:pPr>
              <a:defRPr/>
            </a:pPr>
            <a:fld id="{872D82FE-CA6C-B648-A033-8E2DA3602B47}"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2659071" y="3730625"/>
            <a:ext cx="6237287" cy="1815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pPr>
              <a:defRPr/>
            </a:pPr>
            <a:fld id="{CA5B0AFB-072E-5941-96DD-37CAAB35EC70}"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210588"/>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B36010F7-E903-B14F-ACD8-C108CCE78C4C}"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659063" y="3730625"/>
            <a:ext cx="3041650" cy="289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853121" y="3730625"/>
            <a:ext cx="3043237" cy="289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2"/>
          <p:cNvSpPr>
            <a:spLocks noGrp="1" noChangeArrowheads="1"/>
          </p:cNvSpPr>
          <p:nvPr>
            <p:ph type="sldNum" sz="quarter" idx="10"/>
          </p:nvPr>
        </p:nvSpPr>
        <p:spPr>
          <a:ln/>
        </p:spPr>
        <p:txBody>
          <a:bodyPr/>
          <a:lstStyle>
            <a:lvl1pPr>
              <a:defRPr/>
            </a:lvl1pPr>
          </a:lstStyle>
          <a:p>
            <a:pPr>
              <a:defRPr/>
            </a:pPr>
            <a:fld id="{85FB78FF-9789-B948-A436-8CA7EFC75489}"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8229600" cy="487313"/>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5"/>
            <a:ext cx="4040188"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19082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535115"/>
            <a:ext cx="4041775" cy="8309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9"/>
            <a:ext cx="4041775" cy="19082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2"/>
          <p:cNvSpPr>
            <a:spLocks noGrp="1" noChangeArrowheads="1"/>
          </p:cNvSpPr>
          <p:nvPr>
            <p:ph type="sldNum" sz="quarter" idx="10"/>
          </p:nvPr>
        </p:nvSpPr>
        <p:spPr>
          <a:ln/>
        </p:spPr>
        <p:txBody>
          <a:bodyPr/>
          <a:lstStyle>
            <a:lvl1pPr>
              <a:defRPr/>
            </a:lvl1pPr>
          </a:lstStyle>
          <a:p>
            <a:pPr>
              <a:defRPr/>
            </a:pPr>
            <a:fld id="{F604470F-D221-EF44-B5BF-EDDA33B4B00F}"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2"/>
          <p:cNvSpPr>
            <a:spLocks noGrp="1" noChangeArrowheads="1"/>
          </p:cNvSpPr>
          <p:nvPr>
            <p:ph type="sldNum" sz="quarter" idx="10"/>
          </p:nvPr>
        </p:nvSpPr>
        <p:spPr>
          <a:ln/>
        </p:spPr>
        <p:txBody>
          <a:bodyPr/>
          <a:lstStyle>
            <a:lvl1pPr>
              <a:defRPr/>
            </a:lvl1pPr>
          </a:lstStyle>
          <a:p>
            <a:pPr>
              <a:defRPr/>
            </a:pPr>
            <a:fld id="{C2C2023E-6295-C344-93B3-CE5E1C5011B2}"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D478020D-0716-8144-8E64-4482DDDA700E}"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65146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24929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8" y="1435106"/>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48E4F006-14B3-7C47-B642-A6C588376F21}"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374461"/>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584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42"/>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C95D0AD7-C1B3-B641-89B7-69A14A3F6445}"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19542220" y="3730625"/>
            <a:ext cx="28438579" cy="451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pPr>
              <a:defRPr/>
            </a:pPr>
            <a:fld id="{34B7F413-B93A-624E-A52C-1F1F65CF8B7A}"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mp; Content 2">
    <p:spTree>
      <p:nvGrpSpPr>
        <p:cNvPr id="1" name=""/>
        <p:cNvGrpSpPr/>
        <p:nvPr/>
      </p:nvGrpSpPr>
      <p:grpSpPr>
        <a:xfrm>
          <a:off x="0" y="0"/>
          <a:ext cx="0" cy="0"/>
          <a:chOff x="0" y="0"/>
          <a:chExt cx="0" cy="0"/>
        </a:xfrm>
      </p:grpSpPr>
      <p:sp>
        <p:nvSpPr>
          <p:cNvPr id="2" name="Title 1"/>
          <p:cNvSpPr>
            <a:spLocks noGrp="1"/>
          </p:cNvSpPr>
          <p:nvPr>
            <p:ph type="title"/>
          </p:nvPr>
        </p:nvSpPr>
        <p:spPr>
          <a:xfrm>
            <a:off x="556815" y="274638"/>
            <a:ext cx="8129985" cy="454705"/>
          </a:xfrm>
        </p:spPr>
        <p:txBody>
          <a:bodyPr tIns="0" anchor="t" anchorCtr="0">
            <a:normAutofit/>
          </a:bodyPr>
          <a:lstStyle>
            <a:lvl1pPr algn="l">
              <a:defRPr sz="2400" cap="all">
                <a:latin typeface="Corbel"/>
                <a:cs typeface="Corbe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69786"/>
            <a:ext cx="8229600" cy="4756377"/>
          </a:xfrm>
        </p:spPr>
        <p:txBody>
          <a:bodyPr/>
          <a:lstStyle>
            <a:lvl1pPr>
              <a:defRPr sz="2200">
                <a:solidFill>
                  <a:srgbClr val="455560"/>
                </a:solidFill>
                <a:latin typeface="Corbel"/>
                <a:cs typeface="Corbel"/>
              </a:defRPr>
            </a:lvl1pPr>
            <a:lvl2pPr>
              <a:defRPr sz="2000">
                <a:solidFill>
                  <a:srgbClr val="455560"/>
                </a:solidFill>
                <a:latin typeface="Corbel"/>
                <a:cs typeface="Corbel"/>
              </a:defRPr>
            </a:lvl2pPr>
            <a:lvl3pPr>
              <a:defRPr sz="1800">
                <a:solidFill>
                  <a:srgbClr val="455560"/>
                </a:solidFill>
                <a:latin typeface="Corbel"/>
                <a:cs typeface="Corbel"/>
              </a:defRPr>
            </a:lvl3pPr>
            <a:lvl4pPr>
              <a:defRPr sz="1600">
                <a:solidFill>
                  <a:srgbClr val="455560"/>
                </a:solidFill>
                <a:latin typeface="Corbel"/>
                <a:cs typeface="Corbel"/>
              </a:defRPr>
            </a:lvl4pPr>
            <a:lvl5pPr>
              <a:defRPr sz="1600">
                <a:solidFill>
                  <a:srgbClr val="455560"/>
                </a:solidFill>
                <a:latin typeface="Corbel"/>
                <a:cs typeface="Corbe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latin typeface="Corbel"/>
                <a:cs typeface="Corbel"/>
              </a:defRPr>
            </a:lvl1pPr>
          </a:lstStyle>
          <a:p>
            <a:r>
              <a:rPr lang="en-US" smtClean="0"/>
              <a:t>Copyright © 2011, iProspect, Inc. All rights reserved.</a:t>
            </a:r>
            <a:endParaRPr lang="en-US" dirty="0"/>
          </a:p>
        </p:txBody>
      </p:sp>
      <p:cxnSp>
        <p:nvCxnSpPr>
          <p:cNvPr id="10" name="Straight Connector 9"/>
          <p:cNvCxnSpPr/>
          <p:nvPr/>
        </p:nvCxnSpPr>
        <p:spPr>
          <a:xfrm>
            <a:off x="303440" y="72934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6" name="Picture 5" descr="orangeArrows.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sp>
        <p:nvSpPr>
          <p:cNvPr id="8" name="Text Placeholder 7"/>
          <p:cNvSpPr>
            <a:spLocks noGrp="1"/>
          </p:cNvSpPr>
          <p:nvPr>
            <p:ph type="body" sz="quarter" idx="12" hasCustomPrompt="1"/>
          </p:nvPr>
        </p:nvSpPr>
        <p:spPr>
          <a:xfrm>
            <a:off x="557213" y="728663"/>
            <a:ext cx="8129587" cy="432480"/>
          </a:xfrm>
        </p:spPr>
        <p:txBody>
          <a:bodyPr>
            <a:noAutofit/>
          </a:bodyPr>
          <a:lstStyle>
            <a:lvl1pPr marL="0" indent="0">
              <a:buNone/>
              <a:defRPr sz="1800">
                <a:solidFill>
                  <a:srgbClr val="455560"/>
                </a:solidFill>
                <a:latin typeface="Corbel"/>
                <a:cs typeface="Corbel"/>
              </a:defRPr>
            </a:lvl1pPr>
          </a:lstStyle>
          <a:p>
            <a:pPr lvl="0"/>
            <a:r>
              <a:rPr lang="en-US" dirty="0" smtClean="0"/>
              <a:t>Click to edit Master subtitle style</a:t>
            </a:r>
            <a:endParaRPr lang="en-US" dirty="0"/>
          </a:p>
        </p:txBody>
      </p:sp>
      <p:cxnSp>
        <p:nvCxnSpPr>
          <p:cNvPr id="23" name="Straight Connector 22"/>
          <p:cNvCxnSpPr/>
          <p:nvPr userDrawn="1"/>
        </p:nvCxnSpPr>
        <p:spPr>
          <a:xfrm>
            <a:off x="303440" y="72934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orangeArrows.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sp>
        <p:nvSpPr>
          <p:cNvPr id="25" name="Rounded Rectangle 24"/>
          <p:cNvSpPr/>
          <p:nvPr userDrawn="1"/>
        </p:nvSpPr>
        <p:spPr>
          <a:xfrm>
            <a:off x="303440" y="6166729"/>
            <a:ext cx="8547100" cy="304800"/>
          </a:xfrm>
          <a:prstGeom prst="roundRect">
            <a:avLst>
              <a:gd name="adj" fmla="val 28646"/>
            </a:avLst>
          </a:prstGeom>
          <a:solidFill>
            <a:srgbClr val="DE62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13" name="Picture 12" descr="ip_footer.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45" y="6204830"/>
            <a:ext cx="256017" cy="230415"/>
          </a:xfrm>
          <a:prstGeom prst="rect">
            <a:avLst/>
          </a:prstGeom>
        </p:spPr>
      </p:pic>
      <p:sp>
        <p:nvSpPr>
          <p:cNvPr id="14" name="TextBox 13"/>
          <p:cNvSpPr txBox="1"/>
          <p:nvPr userDrawn="1"/>
        </p:nvSpPr>
        <p:spPr>
          <a:xfrm>
            <a:off x="6613062" y="6204796"/>
            <a:ext cx="2177142" cy="23083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latin typeface="Avenir LT Std 65 Medium"/>
              </a:rPr>
              <a:t>Digital Performance on a Global Scale.</a:t>
            </a:r>
            <a:endParaRPr lang="en-US" sz="900" dirty="0">
              <a:solidFill>
                <a:schemeClr val="bg1"/>
              </a:solidFill>
              <a:latin typeface="Avenir LT Std 65 Medium"/>
            </a:endParaRPr>
          </a:p>
        </p:txBody>
      </p:sp>
    </p:spTree>
    <p:extLst>
      <p:ext uri="{BB962C8B-B14F-4D97-AF65-F5344CB8AC3E}">
        <p14:creationId xmlns:p14="http://schemas.microsoft.com/office/powerpoint/2010/main" val="1325831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38727" y="3259140"/>
            <a:ext cx="4457631" cy="8080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5467340" y="3259140"/>
            <a:ext cx="22652369" cy="808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pPr>
              <a:defRPr/>
            </a:pPr>
            <a:fld id="{E4A1568A-51B0-5041-828D-FEE0B6BA0E4E}" type="slidenum">
              <a:rPr lang="en-GB">
                <a:solidFill>
                  <a:srgbClr val="FFFFFF"/>
                </a:solidFill>
              </a:rPr>
              <a:pPr>
                <a:defRPr/>
              </a:pPr>
              <a:t>‹nr.›</a:t>
            </a:fld>
            <a:endParaRPr lang="en-GB">
              <a:solidFill>
                <a:srgbClr val="FFFFFF"/>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 3">
    <p:spTree>
      <p:nvGrpSpPr>
        <p:cNvPr id="1" name=""/>
        <p:cNvGrpSpPr/>
        <p:nvPr/>
      </p:nvGrpSpPr>
      <p:grpSpPr>
        <a:xfrm>
          <a:off x="0" y="0"/>
          <a:ext cx="0" cy="0"/>
          <a:chOff x="0" y="0"/>
          <a:chExt cx="0" cy="0"/>
        </a:xfrm>
      </p:grpSpPr>
      <p:sp>
        <p:nvSpPr>
          <p:cNvPr id="2" name="Title 1"/>
          <p:cNvSpPr>
            <a:spLocks noGrp="1"/>
          </p:cNvSpPr>
          <p:nvPr>
            <p:ph type="title"/>
          </p:nvPr>
        </p:nvSpPr>
        <p:spPr>
          <a:xfrm>
            <a:off x="556815" y="274638"/>
            <a:ext cx="8129985" cy="454705"/>
          </a:xfrm>
        </p:spPr>
        <p:txBody>
          <a:bodyPr tIns="0" anchor="t" anchorCtr="0">
            <a:normAutofit/>
          </a:bodyPr>
          <a:lstStyle>
            <a:lvl1pPr algn="l">
              <a:defRPr sz="2400" cap="all">
                <a:latin typeface="Corbel"/>
                <a:cs typeface="Corbe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06508"/>
            <a:ext cx="8229600" cy="4756377"/>
          </a:xfrm>
        </p:spPr>
        <p:txBody>
          <a:bodyPr/>
          <a:lstStyle>
            <a:lvl1pPr>
              <a:defRPr sz="2200">
                <a:solidFill>
                  <a:srgbClr val="455560"/>
                </a:solidFill>
                <a:latin typeface="Corbel"/>
                <a:cs typeface="Corbel"/>
              </a:defRPr>
            </a:lvl1pPr>
            <a:lvl2pPr>
              <a:defRPr sz="2000">
                <a:solidFill>
                  <a:srgbClr val="455560"/>
                </a:solidFill>
                <a:latin typeface="Corbel"/>
                <a:cs typeface="Corbel"/>
              </a:defRPr>
            </a:lvl2pPr>
            <a:lvl3pPr>
              <a:defRPr sz="1800">
                <a:solidFill>
                  <a:srgbClr val="455560"/>
                </a:solidFill>
                <a:latin typeface="Corbel"/>
                <a:cs typeface="Corbel"/>
              </a:defRPr>
            </a:lvl3pPr>
            <a:lvl4pPr>
              <a:defRPr sz="1600">
                <a:solidFill>
                  <a:srgbClr val="455560"/>
                </a:solidFill>
                <a:latin typeface="Corbel"/>
                <a:cs typeface="Corbel"/>
              </a:defRPr>
            </a:lvl4pPr>
            <a:lvl5pPr>
              <a:defRPr sz="1600">
                <a:solidFill>
                  <a:srgbClr val="455560"/>
                </a:solidFill>
                <a:latin typeface="Corbel"/>
                <a:cs typeface="Corbe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latin typeface="Corbel"/>
                <a:cs typeface="Corbel"/>
              </a:defRPr>
            </a:lvl1pPr>
          </a:lstStyle>
          <a:p>
            <a:r>
              <a:rPr lang="en-US" smtClean="0"/>
              <a:t>Copyright © 2011, iProspect, Inc. All rights reserved.</a:t>
            </a:r>
            <a:endParaRPr lang="en-US" dirty="0"/>
          </a:p>
        </p:txBody>
      </p:sp>
      <p:cxnSp>
        <p:nvCxnSpPr>
          <p:cNvPr id="10" name="Straight Connector 9"/>
          <p:cNvCxnSpPr/>
          <p:nvPr/>
        </p:nvCxnSpPr>
        <p:spPr>
          <a:xfrm>
            <a:off x="303440" y="100147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6" name="Picture 5" descr="orangeArrows.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sp>
        <p:nvSpPr>
          <p:cNvPr id="8" name="Text Placeholder 7"/>
          <p:cNvSpPr>
            <a:spLocks noGrp="1"/>
          </p:cNvSpPr>
          <p:nvPr>
            <p:ph type="body" sz="quarter" idx="12" hasCustomPrompt="1"/>
          </p:nvPr>
        </p:nvSpPr>
        <p:spPr>
          <a:xfrm>
            <a:off x="557213" y="592598"/>
            <a:ext cx="8129587" cy="432480"/>
          </a:xfrm>
        </p:spPr>
        <p:txBody>
          <a:bodyPr>
            <a:noAutofit/>
          </a:bodyPr>
          <a:lstStyle>
            <a:lvl1pPr marL="0" indent="0">
              <a:buNone/>
              <a:defRPr sz="1800">
                <a:solidFill>
                  <a:srgbClr val="455560"/>
                </a:solidFill>
                <a:latin typeface="Corbel"/>
                <a:cs typeface="Corbel"/>
              </a:defRPr>
            </a:lvl1pPr>
          </a:lstStyle>
          <a:p>
            <a:pPr lvl="0"/>
            <a:r>
              <a:rPr lang="en-US" dirty="0" smtClean="0"/>
              <a:t>Click to edit Master subtitle style</a:t>
            </a:r>
            <a:endParaRPr lang="en-US" dirty="0"/>
          </a:p>
        </p:txBody>
      </p:sp>
      <p:cxnSp>
        <p:nvCxnSpPr>
          <p:cNvPr id="23" name="Straight Connector 22"/>
          <p:cNvCxnSpPr/>
          <p:nvPr userDrawn="1"/>
        </p:nvCxnSpPr>
        <p:spPr>
          <a:xfrm>
            <a:off x="303440" y="100147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orangeArrows.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sp>
        <p:nvSpPr>
          <p:cNvPr id="25" name="Rounded Rectangle 24"/>
          <p:cNvSpPr/>
          <p:nvPr userDrawn="1"/>
        </p:nvSpPr>
        <p:spPr>
          <a:xfrm>
            <a:off x="303440" y="6166729"/>
            <a:ext cx="8547100" cy="304800"/>
          </a:xfrm>
          <a:prstGeom prst="roundRect">
            <a:avLst>
              <a:gd name="adj" fmla="val 28646"/>
            </a:avLst>
          </a:prstGeom>
          <a:solidFill>
            <a:srgbClr val="DE62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13" name="Picture 12" descr="ip_footer.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45" y="6204830"/>
            <a:ext cx="256017" cy="230415"/>
          </a:xfrm>
          <a:prstGeom prst="rect">
            <a:avLst/>
          </a:prstGeom>
        </p:spPr>
      </p:pic>
      <p:sp>
        <p:nvSpPr>
          <p:cNvPr id="14" name="TextBox 13"/>
          <p:cNvSpPr txBox="1"/>
          <p:nvPr userDrawn="1"/>
        </p:nvSpPr>
        <p:spPr>
          <a:xfrm>
            <a:off x="6613062" y="6204796"/>
            <a:ext cx="2177142" cy="23083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latin typeface="Avenir LT Std 65 Medium"/>
              </a:rPr>
              <a:t>Digital Performance on a Global Scale.</a:t>
            </a:r>
            <a:endParaRPr lang="en-US" sz="900" dirty="0">
              <a:solidFill>
                <a:schemeClr val="bg1"/>
              </a:solidFill>
              <a:latin typeface="Avenir LT Std 65 Medium"/>
            </a:endParaRPr>
          </a:p>
        </p:txBody>
      </p:sp>
    </p:spTree>
    <p:extLst>
      <p:ext uri="{BB962C8B-B14F-4D97-AF65-F5344CB8AC3E}">
        <p14:creationId xmlns:p14="http://schemas.microsoft.com/office/powerpoint/2010/main" val="36875914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Content 4">
    <p:spTree>
      <p:nvGrpSpPr>
        <p:cNvPr id="1" name=""/>
        <p:cNvGrpSpPr/>
        <p:nvPr/>
      </p:nvGrpSpPr>
      <p:grpSpPr>
        <a:xfrm>
          <a:off x="0" y="0"/>
          <a:ext cx="0" cy="0"/>
          <a:chOff x="0" y="0"/>
          <a:chExt cx="0" cy="0"/>
        </a:xfrm>
      </p:grpSpPr>
      <p:sp>
        <p:nvSpPr>
          <p:cNvPr id="2" name="Title 1"/>
          <p:cNvSpPr>
            <a:spLocks noGrp="1"/>
          </p:cNvSpPr>
          <p:nvPr>
            <p:ph type="title"/>
          </p:nvPr>
        </p:nvSpPr>
        <p:spPr>
          <a:xfrm>
            <a:off x="556815" y="274638"/>
            <a:ext cx="8129985" cy="454705"/>
          </a:xfrm>
        </p:spPr>
        <p:txBody>
          <a:bodyPr tIns="0" anchor="t" anchorCtr="0">
            <a:normAutofit/>
          </a:bodyPr>
          <a:lstStyle>
            <a:lvl1pPr algn="l">
              <a:defRPr sz="2400" cap="all">
                <a:latin typeface="Corbel"/>
                <a:cs typeface="Corbe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06508"/>
            <a:ext cx="8229600" cy="4756377"/>
          </a:xfrm>
        </p:spPr>
        <p:txBody>
          <a:bodyPr/>
          <a:lstStyle>
            <a:lvl1pPr>
              <a:defRPr sz="2200">
                <a:solidFill>
                  <a:srgbClr val="455560"/>
                </a:solidFill>
                <a:latin typeface="Corbel"/>
                <a:cs typeface="Corbel"/>
              </a:defRPr>
            </a:lvl1pPr>
            <a:lvl2pPr>
              <a:defRPr sz="2000">
                <a:solidFill>
                  <a:srgbClr val="455560"/>
                </a:solidFill>
                <a:latin typeface="Corbel"/>
                <a:cs typeface="Corbel"/>
              </a:defRPr>
            </a:lvl2pPr>
            <a:lvl3pPr>
              <a:defRPr sz="1800">
                <a:solidFill>
                  <a:srgbClr val="455560"/>
                </a:solidFill>
                <a:latin typeface="Corbel"/>
                <a:cs typeface="Corbel"/>
              </a:defRPr>
            </a:lvl3pPr>
            <a:lvl4pPr>
              <a:defRPr sz="1600">
                <a:solidFill>
                  <a:srgbClr val="455560"/>
                </a:solidFill>
                <a:latin typeface="Corbel"/>
                <a:cs typeface="Corbel"/>
              </a:defRPr>
            </a:lvl4pPr>
            <a:lvl5pPr>
              <a:defRPr sz="1600">
                <a:solidFill>
                  <a:srgbClr val="455560"/>
                </a:solidFill>
                <a:latin typeface="Corbel"/>
                <a:cs typeface="Corbe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latin typeface="Corbel"/>
                <a:cs typeface="Corbel"/>
              </a:defRPr>
            </a:lvl1pPr>
          </a:lstStyle>
          <a:p>
            <a:r>
              <a:rPr lang="en-US" smtClean="0"/>
              <a:t>Copyright © 2011, iProspect, Inc. All rights reserved.</a:t>
            </a:r>
            <a:endParaRPr lang="en-US" dirty="0"/>
          </a:p>
        </p:txBody>
      </p:sp>
      <p:cxnSp>
        <p:nvCxnSpPr>
          <p:cNvPr id="10" name="Straight Connector 9"/>
          <p:cNvCxnSpPr/>
          <p:nvPr/>
        </p:nvCxnSpPr>
        <p:spPr>
          <a:xfrm>
            <a:off x="303440" y="100147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6" name="Picture 5" descr="orangeArrows.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sp>
        <p:nvSpPr>
          <p:cNvPr id="8" name="Text Placeholder 7"/>
          <p:cNvSpPr>
            <a:spLocks noGrp="1"/>
          </p:cNvSpPr>
          <p:nvPr>
            <p:ph type="body" sz="quarter" idx="12" hasCustomPrompt="1"/>
          </p:nvPr>
        </p:nvSpPr>
        <p:spPr>
          <a:xfrm>
            <a:off x="557213" y="592598"/>
            <a:ext cx="8129587" cy="432480"/>
          </a:xfrm>
        </p:spPr>
        <p:txBody>
          <a:bodyPr>
            <a:noAutofit/>
          </a:bodyPr>
          <a:lstStyle>
            <a:lvl1pPr marL="0" indent="0">
              <a:buNone/>
              <a:defRPr sz="1800">
                <a:solidFill>
                  <a:srgbClr val="455560"/>
                </a:solidFill>
                <a:latin typeface="Corbel"/>
                <a:cs typeface="Corbel"/>
              </a:defRPr>
            </a:lvl1pPr>
          </a:lstStyle>
          <a:p>
            <a:pPr lvl="0"/>
            <a:r>
              <a:rPr lang="en-US" dirty="0" smtClean="0"/>
              <a:t>Click to edit Master subtitle style</a:t>
            </a:r>
            <a:endParaRPr lang="en-US" dirty="0"/>
          </a:p>
        </p:txBody>
      </p:sp>
      <p:cxnSp>
        <p:nvCxnSpPr>
          <p:cNvPr id="23" name="Straight Connector 22"/>
          <p:cNvCxnSpPr/>
          <p:nvPr userDrawn="1"/>
        </p:nvCxnSpPr>
        <p:spPr>
          <a:xfrm>
            <a:off x="303440" y="1001473"/>
            <a:ext cx="8546588" cy="0"/>
          </a:xfrm>
          <a:prstGeom prst="line">
            <a:avLst/>
          </a:prstGeom>
          <a:ln w="28575">
            <a:solidFill>
              <a:srgbClr val="92D050"/>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orangeArrows.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7" y="357414"/>
            <a:ext cx="228598" cy="228598"/>
          </a:xfrm>
          <a:prstGeom prst="rect">
            <a:avLst/>
          </a:prstGeom>
        </p:spPr>
      </p:pic>
      <p:sp>
        <p:nvSpPr>
          <p:cNvPr id="25" name="Rounded Rectangle 24"/>
          <p:cNvSpPr/>
          <p:nvPr userDrawn="1"/>
        </p:nvSpPr>
        <p:spPr>
          <a:xfrm>
            <a:off x="303440" y="6166729"/>
            <a:ext cx="8547100" cy="304800"/>
          </a:xfrm>
          <a:prstGeom prst="roundRect">
            <a:avLst>
              <a:gd name="adj" fmla="val 28646"/>
            </a:avLst>
          </a:prstGeom>
          <a:solidFill>
            <a:srgbClr val="DE62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13" name="Picture 12" descr="ip_footer.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45" y="6204830"/>
            <a:ext cx="256017" cy="230415"/>
          </a:xfrm>
          <a:prstGeom prst="rect">
            <a:avLst/>
          </a:prstGeom>
        </p:spPr>
      </p:pic>
      <p:sp>
        <p:nvSpPr>
          <p:cNvPr id="14" name="TextBox 13"/>
          <p:cNvSpPr txBox="1"/>
          <p:nvPr userDrawn="1"/>
        </p:nvSpPr>
        <p:spPr>
          <a:xfrm>
            <a:off x="6613062" y="6204796"/>
            <a:ext cx="2177142" cy="23083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latin typeface="Avenir LT Std 65 Medium"/>
              </a:rPr>
              <a:t>Digital Performance on a Global Scale.</a:t>
            </a:r>
            <a:endParaRPr lang="en-US" sz="900" dirty="0">
              <a:solidFill>
                <a:schemeClr val="bg1"/>
              </a:solidFill>
              <a:latin typeface="Avenir LT Std 65 Medium"/>
            </a:endParaRPr>
          </a:p>
        </p:txBody>
      </p:sp>
    </p:spTree>
    <p:extLst>
      <p:ext uri="{BB962C8B-B14F-4D97-AF65-F5344CB8AC3E}">
        <p14:creationId xmlns:p14="http://schemas.microsoft.com/office/powerpoint/2010/main" val="39444066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theme" Target="../theme/theme2.xml"/><Relationship Id="rId10" Type="http://schemas.openxmlformats.org/officeDocument/2006/relationships/image" Target="../media/image8.jpeg"/><Relationship Id="rId11" Type="http://schemas.openxmlformats.org/officeDocument/2006/relationships/image" Target="../media/image9.wmf"/><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theme" Target="../theme/theme3.xml"/><Relationship Id="rId11" Type="http://schemas.openxmlformats.org/officeDocument/2006/relationships/image" Target="../media/image11.jpeg"/><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theme" Target="../theme/theme4.xml"/><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theme" Target="../theme/theme5.xml"/><Relationship Id="rId14" Type="http://schemas.openxmlformats.org/officeDocument/2006/relationships/image" Target="../media/image15.png"/><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theme" Target="../theme/theme6.xml"/><Relationship Id="rId1" Type="http://schemas.openxmlformats.org/officeDocument/2006/relationships/slideLayout" Target="../slideLayouts/slideLayout44.xml"/><Relationship Id="rId2"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7.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8.xml"/><Relationship Id="rId13" Type="http://schemas.openxmlformats.org/officeDocument/2006/relationships/image" Target="../media/image17.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9.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219364" y="6425620"/>
            <a:ext cx="5673441" cy="365125"/>
          </a:xfrm>
          <a:prstGeom prst="rect">
            <a:avLst/>
          </a:prstGeom>
        </p:spPr>
        <p:txBody>
          <a:bodyPr vert="horz" lIns="91440" tIns="45720" rIns="91440" bIns="45720" rtlCol="0" anchor="ctr"/>
          <a:lstStyle>
            <a:lvl1pPr algn="l">
              <a:defRPr sz="900">
                <a:solidFill>
                  <a:schemeClr val="tx1">
                    <a:tint val="75000"/>
                  </a:schemeClr>
                </a:solidFill>
                <a:latin typeface="Avenir LT Std 55 Roman"/>
              </a:defRPr>
            </a:lvl1pPr>
          </a:lstStyle>
          <a:p>
            <a:r>
              <a:rPr lang="en-US" smtClean="0"/>
              <a:t>Copyright © 2011, iProspect, Inc. All rights reserved.</a:t>
            </a:r>
            <a:endParaRPr lang="en-US" dirty="0"/>
          </a:p>
        </p:txBody>
      </p:sp>
    </p:spTree>
    <p:extLst>
      <p:ext uri="{BB962C8B-B14F-4D97-AF65-F5344CB8AC3E}">
        <p14:creationId xmlns:p14="http://schemas.microsoft.com/office/powerpoint/2010/main" val="40314288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86" r:id="rId4"/>
    <p:sldLayoutId id="2147483672" r:id="rId5"/>
    <p:sldLayoutId id="2147483685" r:id="rId6"/>
    <p:sldLayoutId id="2147483673" r:id="rId7"/>
    <p:sldLayoutId id="2147483674" r:id="rId8"/>
    <p:sldLayoutId id="2147483675" r:id="rId9"/>
    <p:sldLayoutId id="2147483676" r:id="rId10"/>
  </p:sldLayoutIdLst>
  <p:timing>
    <p:tnLst>
      <p:par>
        <p:cTn xmlns:p14="http://schemas.microsoft.com/office/powerpoint/2010/mai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Avenir LT Std 55 Roman"/>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venir LT Std 55 Roman"/>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LT Std 55 Roma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LT Std 55 Roman"/>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LT Std 55 Roman"/>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LT Std 55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ide2.png"/>
          <p:cNvPicPr>
            <a:picLocks noChangeAspect="1"/>
          </p:cNvPicPr>
          <p:nvPr/>
        </p:nvPicPr>
        <p:blipFill>
          <a:blip r:embed="rId10" cstate="print"/>
          <a:stretch>
            <a:fillRect/>
          </a:stretch>
        </p:blipFill>
        <p:spPr>
          <a:xfrm>
            <a:off x="0" y="6480987"/>
            <a:ext cx="9144000" cy="377013"/>
          </a:xfrm>
          <a:prstGeom prst="rect">
            <a:avLst/>
          </a:prstGeom>
        </p:spPr>
      </p:pic>
      <p:sp>
        <p:nvSpPr>
          <p:cNvPr id="2" name="Title Placeholder 1"/>
          <p:cNvSpPr>
            <a:spLocks noGrp="1"/>
          </p:cNvSpPr>
          <p:nvPr>
            <p:ph type="title"/>
          </p:nvPr>
        </p:nvSpPr>
        <p:spPr>
          <a:xfrm>
            <a:off x="202496" y="216000"/>
            <a:ext cx="7512776" cy="1000800"/>
          </a:xfrm>
          <a:prstGeom prst="rect">
            <a:avLst/>
          </a:prstGeom>
        </p:spPr>
        <p:txBody>
          <a:bodyPr vert="horz" lIns="0" tIns="0" rIns="0" bIns="0" rtlCol="0" anchor="ctr">
            <a:normAutofit/>
          </a:bodyPr>
          <a:lstStyle/>
          <a:p>
            <a:r>
              <a:rPr lang="da-DK" smtClean="0"/>
              <a:t>Klik for at redigere titeltypografi i masteren</a:t>
            </a:r>
            <a:endParaRPr lang="da-DK" dirty="0"/>
          </a:p>
        </p:txBody>
      </p:sp>
      <p:sp>
        <p:nvSpPr>
          <p:cNvPr id="3" name="Text Placeholder 2"/>
          <p:cNvSpPr>
            <a:spLocks noGrp="1"/>
          </p:cNvSpPr>
          <p:nvPr>
            <p:ph type="body" idx="1"/>
          </p:nvPr>
        </p:nvSpPr>
        <p:spPr>
          <a:xfrm>
            <a:off x="657252" y="1714488"/>
            <a:ext cx="7772400" cy="4481630"/>
          </a:xfrm>
          <a:prstGeom prst="rect">
            <a:avLst/>
          </a:prstGeom>
        </p:spPr>
        <p:txBody>
          <a:bodyPr vert="horz" lIns="0" tIns="0" rIns="0" bIns="0" rtlCol="0">
            <a:norm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Date Placeholder 3"/>
          <p:cNvSpPr>
            <a:spLocks noGrp="1"/>
          </p:cNvSpPr>
          <p:nvPr>
            <p:ph type="dt" sz="half" idx="2"/>
          </p:nvPr>
        </p:nvSpPr>
        <p:spPr>
          <a:xfrm>
            <a:off x="2714400" y="6523200"/>
            <a:ext cx="2192400" cy="288000"/>
          </a:xfrm>
          <a:prstGeom prst="rect">
            <a:avLst/>
          </a:prstGeom>
        </p:spPr>
        <p:txBody>
          <a:bodyPr vert="horz" lIns="0" tIns="0" rIns="0" bIns="0" rtlCol="0" anchor="ctr"/>
          <a:lstStyle>
            <a:lvl1pPr algn="l">
              <a:defRPr sz="1000">
                <a:solidFill>
                  <a:schemeClr val="bg1"/>
                </a:solidFill>
                <a:latin typeface="Arial" pitchFamily="34" charset="0"/>
                <a:cs typeface="Arial" pitchFamily="34" charset="0"/>
              </a:defRPr>
            </a:lvl1pPr>
          </a:lstStyle>
          <a:p>
            <a:pPr defTabSz="914400"/>
            <a:fld id="{DD722025-436A-405C-BC53-D078757F87B7}" type="datetime1">
              <a:rPr lang="da-DK" smtClean="0">
                <a:solidFill>
                  <a:prstClr val="white"/>
                </a:solidFill>
              </a:rPr>
              <a:pPr defTabSz="914400"/>
              <a:t>25/10/11</a:t>
            </a:fld>
            <a:endParaRPr lang="da-DK" dirty="0">
              <a:solidFill>
                <a:prstClr val="white"/>
              </a:solidFill>
            </a:endParaRPr>
          </a:p>
        </p:txBody>
      </p:sp>
      <p:sp>
        <p:nvSpPr>
          <p:cNvPr id="6" name="Slide Number Placeholder 5"/>
          <p:cNvSpPr>
            <a:spLocks noGrp="1"/>
          </p:cNvSpPr>
          <p:nvPr>
            <p:ph type="sldNum" sz="quarter" idx="4"/>
          </p:nvPr>
        </p:nvSpPr>
        <p:spPr>
          <a:xfrm>
            <a:off x="8010000" y="71414"/>
            <a:ext cx="468000" cy="244800"/>
          </a:xfrm>
          <a:prstGeom prst="rect">
            <a:avLst/>
          </a:prstGeom>
        </p:spPr>
        <p:txBody>
          <a:bodyPr vert="horz" lIns="0" tIns="0" rIns="0" bIns="0" rtlCol="0" anchor="ctr"/>
          <a:lstStyle>
            <a:lvl1pPr algn="r">
              <a:defRPr sz="1000">
                <a:solidFill>
                  <a:schemeClr val="tx2"/>
                </a:solidFill>
                <a:latin typeface="Arial" pitchFamily="34" charset="0"/>
                <a:cs typeface="Arial" pitchFamily="34" charset="0"/>
              </a:defRPr>
            </a:lvl1pPr>
          </a:lstStyle>
          <a:p>
            <a:pPr defTabSz="914400"/>
            <a:fld id="{E19BD36A-487C-4B62-941B-6708B46B3862}" type="slidenum">
              <a:rPr lang="da-DK" smtClean="0">
                <a:solidFill>
                  <a:srgbClr val="003F72"/>
                </a:solidFill>
              </a:rPr>
              <a:pPr defTabSz="914400"/>
              <a:t>‹nr.›</a:t>
            </a:fld>
            <a:endParaRPr lang="da-DK" dirty="0">
              <a:solidFill>
                <a:srgbClr val="003F72"/>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hf hdr="0" ftr="0" dt="0"/>
  <p:txStyles>
    <p:titleStyle>
      <a:lvl1pPr algn="l" defTabSz="914400" rtl="0" eaLnBrk="1" latinLnBrk="0" hangingPunct="1">
        <a:spcBef>
          <a:spcPct val="0"/>
        </a:spcBef>
        <a:buFontTx/>
        <a:buBlip>
          <a:blip r:embed="rId11"/>
        </a:buBlip>
        <a:defRPr sz="2800" kern="1200">
          <a:solidFill>
            <a:schemeClr val="tx2"/>
          </a:solidFill>
          <a:latin typeface="Arial" pitchFamily="34" charset="0"/>
          <a:ea typeface="+mj-ea"/>
          <a:cs typeface="Arial" pitchFamily="34" charset="0"/>
        </a:defRPr>
      </a:lvl1pPr>
    </p:titleStyle>
    <p:bodyStyle>
      <a:lvl1pPr marL="265113" indent="-2651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1pPr>
      <a:lvl2pPr marL="266700" indent="0" algn="l" defTabSz="914400" rtl="0" eaLnBrk="1" latinLnBrk="0" hangingPunct="1">
        <a:spcBef>
          <a:spcPct val="20000"/>
        </a:spcBef>
        <a:buFont typeface="Arial" pitchFamily="34" charset="0"/>
        <a:buNone/>
        <a:defRPr sz="2000" kern="1200">
          <a:solidFill>
            <a:schemeClr val="tx1"/>
          </a:solidFill>
          <a:latin typeface="Arial" pitchFamily="34" charset="0"/>
          <a:ea typeface="+mn-ea"/>
          <a:cs typeface="Arial" pitchFamily="34" charset="0"/>
        </a:defRPr>
      </a:lvl2pPr>
      <a:lvl3pPr marL="538163" indent="-2730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803275" indent="-2651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076325" indent="-2730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
        <p:nvSpPr>
          <p:cNvPr id="3" name="Pladsholder til tekst 2"/>
          <p:cNvSpPr>
            <a:spLocks noGrp="1"/>
          </p:cNvSpPr>
          <p:nvPr>
            <p:ph type="body" idx="1"/>
          </p:nvPr>
        </p:nvSpPr>
        <p:spPr>
          <a:xfrm>
            <a:off x="245520" y="674342"/>
            <a:ext cx="8229600" cy="49831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pic>
        <p:nvPicPr>
          <p:cNvPr id="12" name="Billede 11" descr="master.jpg"/>
          <p:cNvPicPr>
            <a:picLocks noChangeAspect="1"/>
          </p:cNvPicPr>
          <p:nvPr/>
        </p:nvPicPr>
        <p:blipFill>
          <a:blip r:embed="rId11"/>
          <a:stretch>
            <a:fillRect/>
          </a:stretch>
        </p:blipFill>
        <p:spPr>
          <a:xfrm>
            <a:off x="7448560" y="6409105"/>
            <a:ext cx="853440" cy="312370"/>
          </a:xfrm>
          <a:prstGeom prst="rect">
            <a:avLst/>
          </a:prstGeom>
        </p:spPr>
      </p:pic>
      <p:sp>
        <p:nvSpPr>
          <p:cNvPr id="9"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F121A-E50B-CC4F-A0AF-39AC4A9EA035}"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hf hdr="0" ftr="0" dt="0"/>
  <p:txStyles>
    <p:titleStyle>
      <a:lvl1pPr algn="l" defTabSz="4572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7650" y="784225"/>
            <a:ext cx="8632825"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endParaRPr lang="en-GB"/>
          </a:p>
        </p:txBody>
      </p:sp>
      <p:sp>
        <p:nvSpPr>
          <p:cNvPr id="9" name="Date Placeholder 2"/>
          <p:cNvSpPr>
            <a:spLocks noGrp="1"/>
          </p:cNvSpPr>
          <p:nvPr>
            <p:ph type="dt" sz="half" idx="2"/>
          </p:nvPr>
        </p:nvSpPr>
        <p:spPr>
          <a:xfrm>
            <a:off x="968375" y="6446838"/>
            <a:ext cx="1063625" cy="365125"/>
          </a:xfrm>
          <a:prstGeom prst="rect">
            <a:avLst/>
          </a:prstGeom>
        </p:spPr>
        <p:txBody>
          <a:bodyPr vert="horz" wrap="square" lIns="0" tIns="0" rIns="0" bIns="0" numCol="1" anchor="t" anchorCtr="0" compatLnSpc="1">
            <a:prstTxWarp prst="textNoShape">
              <a:avLst/>
            </a:prstTxWarp>
          </a:bodyPr>
          <a:lstStyle>
            <a:lvl1pPr>
              <a:defRPr sz="800">
                <a:solidFill>
                  <a:srgbClr val="425A69"/>
                </a:solidFill>
                <a:cs typeface="Arial" charset="0"/>
              </a:defRPr>
            </a:lvl1pPr>
          </a:lstStyle>
          <a:p>
            <a:pPr defTabSz="914400" fontAlgn="base">
              <a:spcBef>
                <a:spcPct val="0"/>
              </a:spcBef>
              <a:spcAft>
                <a:spcPct val="0"/>
              </a:spcAft>
            </a:pPr>
            <a:fld id="{79BD7948-468B-0047-85B9-CF7A28F87F70}" type="datetime1">
              <a:rPr lang="en-US" smtClean="0">
                <a:latin typeface="Arial" charset="0"/>
                <a:ea typeface="ヒラギノ角ゴ Pro W3" charset="0"/>
              </a:rPr>
              <a:pPr defTabSz="914400" fontAlgn="base">
                <a:spcBef>
                  <a:spcPct val="0"/>
                </a:spcBef>
                <a:spcAft>
                  <a:spcPct val="0"/>
                </a:spcAft>
              </a:pPr>
              <a:t>25/10/11</a:t>
            </a:fld>
            <a:endParaRPr lang="en-GB" smtClean="0">
              <a:latin typeface="Arial" charset="0"/>
              <a:ea typeface="ヒラギノ角ゴ Pro W3" charset="0"/>
            </a:endParaRPr>
          </a:p>
        </p:txBody>
      </p:sp>
      <p:sp>
        <p:nvSpPr>
          <p:cNvPr id="10" name="Footer Placeholder 3"/>
          <p:cNvSpPr>
            <a:spLocks noGrp="1"/>
          </p:cNvSpPr>
          <p:nvPr>
            <p:ph type="ftr" sz="quarter" idx="3"/>
          </p:nvPr>
        </p:nvSpPr>
        <p:spPr>
          <a:xfrm>
            <a:off x="2038350" y="6446838"/>
            <a:ext cx="2895600" cy="365125"/>
          </a:xfrm>
          <a:prstGeom prst="rect">
            <a:avLst/>
          </a:prstGeom>
        </p:spPr>
        <p:txBody>
          <a:bodyPr vert="horz" wrap="square" lIns="0" tIns="0" rIns="0" bIns="0" numCol="1" anchor="t" anchorCtr="0" compatLnSpc="1">
            <a:prstTxWarp prst="textNoShape">
              <a:avLst/>
            </a:prstTxWarp>
          </a:bodyPr>
          <a:lstStyle>
            <a:lvl1pPr>
              <a:defRPr sz="800">
                <a:solidFill>
                  <a:srgbClr val="425A69"/>
                </a:solidFill>
                <a:cs typeface="Arial" charset="0"/>
              </a:defRPr>
            </a:lvl1pPr>
          </a:lstStyle>
          <a:p>
            <a:pPr defTabSz="914400" fontAlgn="base">
              <a:spcBef>
                <a:spcPct val="0"/>
              </a:spcBef>
              <a:spcAft>
                <a:spcPct val="0"/>
              </a:spcAft>
            </a:pPr>
            <a:r>
              <a:rPr lang="en-US" smtClean="0">
                <a:latin typeface="Arial" charset="0"/>
                <a:ea typeface="ヒラギノ角ゴ Pro W3" charset="0"/>
              </a:rPr>
              <a:t>Confidential      Footer: Arial 8pt </a:t>
            </a:r>
            <a:endParaRPr lang="en-GB" smtClean="0">
              <a:latin typeface="Arial" charset="0"/>
              <a:ea typeface="ヒラギノ角ゴ Pro W3" charset="0"/>
            </a:endParaRPr>
          </a:p>
        </p:txBody>
      </p:sp>
      <p:sp>
        <p:nvSpPr>
          <p:cNvPr id="11" name="Slide Number Placeholder 4"/>
          <p:cNvSpPr>
            <a:spLocks noGrp="1"/>
          </p:cNvSpPr>
          <p:nvPr>
            <p:ph type="sldNum" sz="quarter" idx="4"/>
          </p:nvPr>
        </p:nvSpPr>
        <p:spPr>
          <a:xfrm>
            <a:off x="241300" y="6446838"/>
            <a:ext cx="471488" cy="365125"/>
          </a:xfrm>
          <a:prstGeom prst="rect">
            <a:avLst/>
          </a:prstGeom>
        </p:spPr>
        <p:txBody>
          <a:bodyPr vert="horz" wrap="square" lIns="0" tIns="0" rIns="0" bIns="0" numCol="1" anchor="t" anchorCtr="0" compatLnSpc="1">
            <a:prstTxWarp prst="textNoShape">
              <a:avLst/>
            </a:prstTxWarp>
          </a:bodyPr>
          <a:lstStyle>
            <a:lvl1pPr>
              <a:defRPr sz="800">
                <a:solidFill>
                  <a:srgbClr val="425A69"/>
                </a:solidFill>
                <a:cs typeface="Arial" charset="0"/>
              </a:defRPr>
            </a:lvl1pPr>
          </a:lstStyle>
          <a:p>
            <a:pPr defTabSz="914400" fontAlgn="base">
              <a:spcBef>
                <a:spcPct val="0"/>
              </a:spcBef>
              <a:spcAft>
                <a:spcPct val="0"/>
              </a:spcAft>
            </a:pPr>
            <a:r>
              <a:rPr lang="en-GB" smtClean="0">
                <a:latin typeface="Arial" charset="0"/>
                <a:ea typeface="ヒラギノ角ゴ Pro W3" charset="0"/>
              </a:rPr>
              <a:t>Page </a:t>
            </a:r>
            <a:fld id="{A14257F5-AD01-144B-9B66-5E838AC881DF}" type="slidenum">
              <a:rPr lang="en-GB" smtClean="0">
                <a:latin typeface="Arial" charset="0"/>
                <a:ea typeface="ヒラギノ角ゴ Pro W3" charset="0"/>
              </a:rPr>
              <a:pPr defTabSz="914400" fontAlgn="base">
                <a:spcBef>
                  <a:spcPct val="0"/>
                </a:spcBef>
                <a:spcAft>
                  <a:spcPct val="0"/>
                </a:spcAft>
              </a:pPr>
              <a:t>‹nr.›</a:t>
            </a:fld>
            <a:endParaRPr lang="en-GB" smtClean="0">
              <a:latin typeface="Arial" charset="0"/>
              <a:ea typeface="ヒラギノ角ゴ Pro W3" charset="0"/>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hf hdr="0"/>
  <p:txStyles>
    <p:titleStyle>
      <a:lvl1pPr algn="l" rtl="0" eaLnBrk="0" fontAlgn="base" hangingPunct="0">
        <a:spcBef>
          <a:spcPct val="0"/>
        </a:spcBef>
        <a:spcAft>
          <a:spcPct val="0"/>
        </a:spcAft>
        <a:defRPr sz="3600" b="1" kern="1200">
          <a:solidFill>
            <a:srgbClr val="425A69"/>
          </a:solidFill>
          <a:latin typeface="+mj-lt"/>
          <a:ea typeface="ＭＳ Ｐゴシック" charset="0"/>
          <a:cs typeface="+mj-cs"/>
        </a:defRPr>
      </a:lvl1pPr>
      <a:lvl2pPr algn="l" rtl="0" eaLnBrk="0" fontAlgn="base" hangingPunct="0">
        <a:spcBef>
          <a:spcPct val="0"/>
        </a:spcBef>
        <a:spcAft>
          <a:spcPct val="0"/>
        </a:spcAft>
        <a:defRPr sz="3600" b="1">
          <a:solidFill>
            <a:srgbClr val="425A69"/>
          </a:solidFill>
          <a:latin typeface="Arial" pitchFamily="-96" charset="0"/>
          <a:ea typeface="ＭＳ Ｐゴシック" charset="0"/>
          <a:cs typeface="Arial" pitchFamily="-96" charset="0"/>
        </a:defRPr>
      </a:lvl2pPr>
      <a:lvl3pPr algn="l" rtl="0" eaLnBrk="0" fontAlgn="base" hangingPunct="0">
        <a:spcBef>
          <a:spcPct val="0"/>
        </a:spcBef>
        <a:spcAft>
          <a:spcPct val="0"/>
        </a:spcAft>
        <a:defRPr sz="3600" b="1">
          <a:solidFill>
            <a:srgbClr val="425A69"/>
          </a:solidFill>
          <a:latin typeface="Arial" pitchFamily="-96" charset="0"/>
          <a:ea typeface="ＭＳ Ｐゴシック" charset="0"/>
          <a:cs typeface="Arial" pitchFamily="-96" charset="0"/>
        </a:defRPr>
      </a:lvl3pPr>
      <a:lvl4pPr algn="l" rtl="0" eaLnBrk="0" fontAlgn="base" hangingPunct="0">
        <a:spcBef>
          <a:spcPct val="0"/>
        </a:spcBef>
        <a:spcAft>
          <a:spcPct val="0"/>
        </a:spcAft>
        <a:defRPr sz="3600" b="1">
          <a:solidFill>
            <a:srgbClr val="425A69"/>
          </a:solidFill>
          <a:latin typeface="Arial" pitchFamily="-96" charset="0"/>
          <a:ea typeface="ＭＳ Ｐゴシック" charset="0"/>
          <a:cs typeface="Arial" pitchFamily="-96" charset="0"/>
        </a:defRPr>
      </a:lvl4pPr>
      <a:lvl5pPr algn="l" rtl="0" eaLnBrk="0" fontAlgn="base" hangingPunct="0">
        <a:spcBef>
          <a:spcPct val="0"/>
        </a:spcBef>
        <a:spcAft>
          <a:spcPct val="0"/>
        </a:spcAft>
        <a:defRPr sz="3600" b="1">
          <a:solidFill>
            <a:srgbClr val="425A69"/>
          </a:solidFill>
          <a:latin typeface="Arial" pitchFamily="-96" charset="0"/>
          <a:ea typeface="ＭＳ Ｐゴシック" charset="0"/>
          <a:cs typeface="Arial" pitchFamily="-96" charset="0"/>
        </a:defRPr>
      </a:lvl5pPr>
      <a:lvl6pPr marL="457200" algn="l" rtl="0" fontAlgn="base">
        <a:spcBef>
          <a:spcPct val="0"/>
        </a:spcBef>
        <a:spcAft>
          <a:spcPct val="0"/>
        </a:spcAft>
        <a:defRPr sz="3600" b="1">
          <a:solidFill>
            <a:srgbClr val="425A69"/>
          </a:solidFill>
          <a:latin typeface="Arial" pitchFamily="-96" charset="0"/>
          <a:ea typeface="Arial" pitchFamily="-96" charset="0"/>
          <a:cs typeface="Arial" pitchFamily="-96" charset="0"/>
        </a:defRPr>
      </a:lvl6pPr>
      <a:lvl7pPr marL="914400" algn="l" rtl="0" fontAlgn="base">
        <a:spcBef>
          <a:spcPct val="0"/>
        </a:spcBef>
        <a:spcAft>
          <a:spcPct val="0"/>
        </a:spcAft>
        <a:defRPr sz="3600" b="1">
          <a:solidFill>
            <a:srgbClr val="425A69"/>
          </a:solidFill>
          <a:latin typeface="Arial" pitchFamily="-96" charset="0"/>
          <a:ea typeface="Arial" pitchFamily="-96" charset="0"/>
          <a:cs typeface="Arial" pitchFamily="-96" charset="0"/>
        </a:defRPr>
      </a:lvl7pPr>
      <a:lvl8pPr marL="1371600" algn="l" rtl="0" fontAlgn="base">
        <a:spcBef>
          <a:spcPct val="0"/>
        </a:spcBef>
        <a:spcAft>
          <a:spcPct val="0"/>
        </a:spcAft>
        <a:defRPr sz="3600" b="1">
          <a:solidFill>
            <a:srgbClr val="425A69"/>
          </a:solidFill>
          <a:latin typeface="Arial" pitchFamily="-96" charset="0"/>
          <a:ea typeface="Arial" pitchFamily="-96" charset="0"/>
          <a:cs typeface="Arial" pitchFamily="-96" charset="0"/>
        </a:defRPr>
      </a:lvl8pPr>
      <a:lvl9pPr marL="1828800" algn="l" rtl="0" fontAlgn="base">
        <a:spcBef>
          <a:spcPct val="0"/>
        </a:spcBef>
        <a:spcAft>
          <a:spcPct val="0"/>
        </a:spcAft>
        <a:defRPr sz="3600" b="1">
          <a:solidFill>
            <a:srgbClr val="425A69"/>
          </a:solidFill>
          <a:latin typeface="Arial" pitchFamily="-96" charset="0"/>
          <a:ea typeface="Arial" pitchFamily="-96" charset="0"/>
          <a:cs typeface="Arial" pitchFamily="-96"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57"/>
          <p:cNvSpPr>
            <a:spLocks noGrp="1" noChangeArrowheads="1"/>
          </p:cNvSpPr>
          <p:nvPr>
            <p:ph type="body" idx="1"/>
          </p:nvPr>
        </p:nvSpPr>
        <p:spPr bwMode="auto">
          <a:xfrm>
            <a:off x="457200" y="1219202"/>
            <a:ext cx="8229600" cy="5057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7" name="Rectangle 58"/>
          <p:cNvSpPr>
            <a:spLocks noGrp="1" noChangeArrowheads="1"/>
          </p:cNvSpPr>
          <p:nvPr>
            <p:ph type="title"/>
          </p:nvPr>
        </p:nvSpPr>
        <p:spPr bwMode="auto">
          <a:xfrm>
            <a:off x="455615" y="361951"/>
            <a:ext cx="7107237" cy="474663"/>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en-US"/>
              <a:t>Click to edit Master title style</a:t>
            </a:r>
            <a:endParaRPr lang="en-GB"/>
          </a:p>
        </p:txBody>
      </p:sp>
      <p:sp>
        <p:nvSpPr>
          <p:cNvPr id="2319419" name="Rectangle 59"/>
          <p:cNvSpPr>
            <a:spLocks noGrp="1" noChangeArrowheads="1"/>
          </p:cNvSpPr>
          <p:nvPr>
            <p:ph type="sldNum" sz="quarter" idx="4"/>
          </p:nvPr>
        </p:nvSpPr>
        <p:spPr bwMode="auto">
          <a:xfrm>
            <a:off x="8453404" y="6548439"/>
            <a:ext cx="233397" cy="230832"/>
          </a:xfrm>
          <a:prstGeom prst="rect">
            <a:avLst/>
          </a:prstGeom>
          <a:noFill/>
          <a:ln w="9525" algn="ctr">
            <a:noFill/>
            <a:miter lim="800000"/>
            <a:headEnd/>
            <a:tailEnd/>
          </a:ln>
          <a:effectLst/>
        </p:spPr>
        <p:txBody>
          <a:bodyPr vert="horz" wrap="none" lIns="91440" tIns="45720" rIns="0" bIns="45720" numCol="1" anchor="t" anchorCtr="0" compatLnSpc="1">
            <a:prstTxWarp prst="textNoShape">
              <a:avLst/>
            </a:prstTxWarp>
            <a:spAutoFit/>
          </a:bodyPr>
          <a:lstStyle>
            <a:lvl1pPr algn="r">
              <a:spcBef>
                <a:spcPct val="0"/>
              </a:spcBef>
              <a:defRPr sz="900">
                <a:solidFill>
                  <a:schemeClr val="tx2"/>
                </a:solidFill>
              </a:defRPr>
            </a:lvl1pPr>
          </a:lstStyle>
          <a:p>
            <a:pPr defTabSz="914400" fontAlgn="base">
              <a:spcAft>
                <a:spcPct val="0"/>
              </a:spcAft>
              <a:defRPr/>
            </a:pPr>
            <a:fld id="{AE035C23-B3BB-0C4B-AF8B-6F2A87A1B387}" type="slidenum">
              <a:rPr lang="en-GB">
                <a:solidFill>
                  <a:srgbClr val="AAAAAA"/>
                </a:solidFill>
                <a:latin typeface="Arial" charset="0"/>
                <a:ea typeface="Arial" charset="0"/>
                <a:cs typeface="Arial" charset="0"/>
              </a:rPr>
              <a:pPr defTabSz="914400" fontAlgn="base">
                <a:spcAft>
                  <a:spcPct val="0"/>
                </a:spcAft>
                <a:defRPr/>
              </a:pPr>
              <a:t>‹nr.›</a:t>
            </a:fld>
            <a:endParaRPr lang="en-GB">
              <a:solidFill>
                <a:srgbClr val="AAAAAA"/>
              </a:solidFill>
              <a:latin typeface="Arial" charset="0"/>
              <a:ea typeface="Arial" charset="0"/>
              <a:cs typeface="Arial" charset="0"/>
            </a:endParaRPr>
          </a:p>
        </p:txBody>
      </p:sp>
      <p:pic>
        <p:nvPicPr>
          <p:cNvPr id="1029" name="Picture 61" descr="GLogo_flat_transparent_RGB_larger"/>
          <p:cNvPicPr preferRelativeResize="0">
            <a:picLocks noChangeAspect="1" noChangeArrowheads="1"/>
          </p:cNvPicPr>
          <p:nvPr/>
        </p:nvPicPr>
        <p:blipFill>
          <a:blip r:embed="rId14"/>
          <a:srcRect/>
          <a:stretch>
            <a:fillRect/>
          </a:stretch>
        </p:blipFill>
        <p:spPr bwMode="auto">
          <a:xfrm>
            <a:off x="7677150" y="461963"/>
            <a:ext cx="1009650" cy="341312"/>
          </a:xfrm>
          <a:prstGeom prst="rect">
            <a:avLst/>
          </a:prstGeom>
          <a:noFill/>
          <a:ln w="9525">
            <a:noFill/>
            <a:miter lim="800000"/>
            <a:headEnd/>
            <a:tailEnd/>
          </a:ln>
        </p:spPr>
      </p:pic>
      <p:sp>
        <p:nvSpPr>
          <p:cNvPr id="2319430" name="Text Box 70"/>
          <p:cNvSpPr txBox="1">
            <a:spLocks noChangeArrowheads="1"/>
          </p:cNvSpPr>
          <p:nvPr/>
        </p:nvSpPr>
        <p:spPr bwMode="auto">
          <a:xfrm>
            <a:off x="6590351" y="6556375"/>
            <a:ext cx="1723388" cy="215444"/>
          </a:xfrm>
          <a:prstGeom prst="rect">
            <a:avLst/>
          </a:prstGeom>
          <a:noFill/>
          <a:ln w="9525" algn="ctr">
            <a:noFill/>
            <a:miter lim="800000"/>
            <a:headEnd/>
            <a:tailEnd/>
          </a:ln>
          <a:effectLst/>
        </p:spPr>
        <p:txBody>
          <a:bodyPr wrap="none" rIns="0">
            <a:prstTxWarp prst="textNoShape">
              <a:avLst/>
            </a:prstTxWarp>
            <a:spAutoFit/>
          </a:bodyPr>
          <a:lstStyle/>
          <a:p>
            <a:pPr algn="r" defTabSz="914400" fontAlgn="base">
              <a:spcBef>
                <a:spcPct val="0"/>
              </a:spcBef>
              <a:spcAft>
                <a:spcPct val="0"/>
              </a:spcAft>
              <a:defRPr/>
            </a:pPr>
            <a:r>
              <a:rPr lang="en-GB" sz="800">
                <a:solidFill>
                  <a:srgbClr val="AAAAAA"/>
                </a:solidFill>
                <a:latin typeface="Arial" charset="0"/>
                <a:ea typeface="Arial" charset="0"/>
                <a:cs typeface="Arial" charset="0"/>
              </a:rPr>
              <a:t>Google Confidential and Proprietary</a:t>
            </a:r>
          </a:p>
        </p:txBody>
      </p:sp>
      <p:sp>
        <p:nvSpPr>
          <p:cNvPr id="2319432" name="Line 72"/>
          <p:cNvSpPr>
            <a:spLocks noChangeShapeType="1"/>
          </p:cNvSpPr>
          <p:nvPr/>
        </p:nvSpPr>
        <p:spPr bwMode="auto">
          <a:xfrm>
            <a:off x="457202" y="849313"/>
            <a:ext cx="8234363" cy="0"/>
          </a:xfrm>
          <a:prstGeom prst="line">
            <a:avLst/>
          </a:prstGeom>
          <a:noFill/>
          <a:ln w="3175">
            <a:solidFill>
              <a:schemeClr val="tx2"/>
            </a:solidFill>
            <a:prstDash val="dash"/>
            <a:round/>
            <a:headEnd/>
            <a:tailEnd/>
          </a:ln>
          <a:effectLst/>
        </p:spPr>
        <p:txBody>
          <a:bodyPr wrap="none" anchor="ctr">
            <a:spAutoFit/>
          </a:bodyPr>
          <a:lstStyle/>
          <a:p>
            <a:pPr algn="ctr" defTabSz="914400" fontAlgn="base">
              <a:spcBef>
                <a:spcPct val="50000"/>
              </a:spcBef>
              <a:spcAft>
                <a:spcPct val="0"/>
              </a:spcAft>
              <a:defRPr/>
            </a:pPr>
            <a:endParaRPr lang="en-GB" sz="1200">
              <a:solidFill>
                <a:srgbClr val="595959"/>
              </a:solidFill>
              <a:latin typeface="Arial" pitchFamily="34" charset="0"/>
              <a:ea typeface="Arial" charset="0"/>
              <a:cs typeface="Arial"/>
            </a:endParaRPr>
          </a:p>
        </p:txBody>
      </p:sp>
      <p:sp>
        <p:nvSpPr>
          <p:cNvPr id="2319433" name="Line 73"/>
          <p:cNvSpPr>
            <a:spLocks noChangeShapeType="1"/>
          </p:cNvSpPr>
          <p:nvPr/>
        </p:nvSpPr>
        <p:spPr bwMode="auto">
          <a:xfrm>
            <a:off x="457202" y="6519863"/>
            <a:ext cx="8234363" cy="0"/>
          </a:xfrm>
          <a:prstGeom prst="line">
            <a:avLst/>
          </a:prstGeom>
          <a:noFill/>
          <a:ln w="3175">
            <a:solidFill>
              <a:schemeClr val="tx2"/>
            </a:solidFill>
            <a:prstDash val="dash"/>
            <a:round/>
            <a:headEnd/>
            <a:tailEnd/>
          </a:ln>
          <a:effectLst/>
        </p:spPr>
        <p:txBody>
          <a:bodyPr wrap="none" anchor="ctr">
            <a:spAutoFit/>
          </a:bodyPr>
          <a:lstStyle/>
          <a:p>
            <a:pPr algn="ctr" defTabSz="914400" fontAlgn="base">
              <a:spcBef>
                <a:spcPct val="50000"/>
              </a:spcBef>
              <a:spcAft>
                <a:spcPct val="0"/>
              </a:spcAft>
              <a:defRPr/>
            </a:pPr>
            <a:endParaRPr lang="en-GB" sz="1200">
              <a:solidFill>
                <a:srgbClr val="595959"/>
              </a:solidFill>
              <a:latin typeface="Arial" pitchFamily="34" charset="0"/>
              <a:ea typeface="Arial" charset="0"/>
              <a:cs typeface="Arial"/>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iming>
    <p:tnLst>
      <p:par>
        <p:cTn xmlns:p14="http://schemas.microsoft.com/office/powerpoint/2010/main" id="1" dur="indefinite" restart="never" nodeType="tmRoot"/>
      </p:par>
    </p:tnLst>
  </p:timing>
  <p:hf hdr="0" ftr="0" dt="0"/>
  <p:txStyles>
    <p:titleStyle>
      <a:lvl1pPr algn="l" rtl="0" eaLnBrk="0" fontAlgn="base" hangingPunct="0">
        <a:lnSpc>
          <a:spcPct val="90000"/>
        </a:lnSpc>
        <a:spcBef>
          <a:spcPct val="0"/>
        </a:spcBef>
        <a:spcAft>
          <a:spcPct val="0"/>
        </a:spcAft>
        <a:defRPr sz="2400">
          <a:solidFill>
            <a:schemeClr val="accent1"/>
          </a:solidFill>
          <a:latin typeface="+mj-lt"/>
          <a:ea typeface="Arial" pitchFamily="-109" charset="0"/>
          <a:cs typeface="+mj-cs"/>
        </a:defRPr>
      </a:lvl1pPr>
      <a:lvl2pPr algn="l" rtl="0" eaLnBrk="0" fontAlgn="base" hangingPunct="0">
        <a:lnSpc>
          <a:spcPct val="90000"/>
        </a:lnSpc>
        <a:spcBef>
          <a:spcPct val="0"/>
        </a:spcBef>
        <a:spcAft>
          <a:spcPct val="0"/>
        </a:spcAft>
        <a:defRPr sz="2400">
          <a:solidFill>
            <a:schemeClr val="accent1"/>
          </a:solidFill>
          <a:latin typeface="Arial" pitchFamily="34" charset="0"/>
          <a:ea typeface="Arial" pitchFamily="-109" charset="0"/>
          <a:cs typeface="Arial" pitchFamily="34" charset="0"/>
        </a:defRPr>
      </a:lvl2pPr>
      <a:lvl3pPr algn="l" rtl="0" eaLnBrk="0" fontAlgn="base" hangingPunct="0">
        <a:lnSpc>
          <a:spcPct val="90000"/>
        </a:lnSpc>
        <a:spcBef>
          <a:spcPct val="0"/>
        </a:spcBef>
        <a:spcAft>
          <a:spcPct val="0"/>
        </a:spcAft>
        <a:defRPr sz="2400">
          <a:solidFill>
            <a:schemeClr val="accent1"/>
          </a:solidFill>
          <a:latin typeface="Arial" pitchFamily="34" charset="0"/>
          <a:ea typeface="Arial" pitchFamily="-109" charset="0"/>
          <a:cs typeface="Arial" pitchFamily="34" charset="0"/>
        </a:defRPr>
      </a:lvl3pPr>
      <a:lvl4pPr algn="l" rtl="0" eaLnBrk="0" fontAlgn="base" hangingPunct="0">
        <a:lnSpc>
          <a:spcPct val="90000"/>
        </a:lnSpc>
        <a:spcBef>
          <a:spcPct val="0"/>
        </a:spcBef>
        <a:spcAft>
          <a:spcPct val="0"/>
        </a:spcAft>
        <a:defRPr sz="2400">
          <a:solidFill>
            <a:schemeClr val="accent1"/>
          </a:solidFill>
          <a:latin typeface="Arial" pitchFamily="34" charset="0"/>
          <a:ea typeface="Arial" pitchFamily="-109" charset="0"/>
          <a:cs typeface="Arial" pitchFamily="34" charset="0"/>
        </a:defRPr>
      </a:lvl4pPr>
      <a:lvl5pPr algn="l" rtl="0" eaLnBrk="0" fontAlgn="base" hangingPunct="0">
        <a:lnSpc>
          <a:spcPct val="90000"/>
        </a:lnSpc>
        <a:spcBef>
          <a:spcPct val="0"/>
        </a:spcBef>
        <a:spcAft>
          <a:spcPct val="0"/>
        </a:spcAft>
        <a:defRPr sz="2400">
          <a:solidFill>
            <a:schemeClr val="accent1"/>
          </a:solidFill>
          <a:latin typeface="Arial" pitchFamily="34" charset="0"/>
          <a:ea typeface="Arial" pitchFamily="-109" charset="0"/>
          <a:cs typeface="Arial" pitchFamily="34" charset="0"/>
        </a:defRPr>
      </a:lvl5pPr>
      <a:lvl6pPr marL="457200" algn="l" rtl="0" eaLnBrk="1" fontAlgn="base" hangingPunct="1">
        <a:lnSpc>
          <a:spcPct val="90000"/>
        </a:lnSpc>
        <a:spcBef>
          <a:spcPct val="0"/>
        </a:spcBef>
        <a:spcAft>
          <a:spcPct val="0"/>
        </a:spcAft>
        <a:defRPr sz="2400">
          <a:solidFill>
            <a:schemeClr val="accent1"/>
          </a:solidFill>
          <a:latin typeface="Arial" pitchFamily="34" charset="0"/>
          <a:cs typeface="Arial" pitchFamily="34" charset="0"/>
        </a:defRPr>
      </a:lvl6pPr>
      <a:lvl7pPr marL="914400" algn="l" rtl="0" eaLnBrk="1" fontAlgn="base" hangingPunct="1">
        <a:lnSpc>
          <a:spcPct val="90000"/>
        </a:lnSpc>
        <a:spcBef>
          <a:spcPct val="0"/>
        </a:spcBef>
        <a:spcAft>
          <a:spcPct val="0"/>
        </a:spcAft>
        <a:defRPr sz="2400">
          <a:solidFill>
            <a:schemeClr val="accent1"/>
          </a:solidFill>
          <a:latin typeface="Arial" pitchFamily="34" charset="0"/>
          <a:cs typeface="Arial" pitchFamily="34" charset="0"/>
        </a:defRPr>
      </a:lvl7pPr>
      <a:lvl8pPr marL="1371600" algn="l" rtl="0" eaLnBrk="1" fontAlgn="base" hangingPunct="1">
        <a:lnSpc>
          <a:spcPct val="90000"/>
        </a:lnSpc>
        <a:spcBef>
          <a:spcPct val="0"/>
        </a:spcBef>
        <a:spcAft>
          <a:spcPct val="0"/>
        </a:spcAft>
        <a:defRPr sz="2400">
          <a:solidFill>
            <a:schemeClr val="accent1"/>
          </a:solidFill>
          <a:latin typeface="Arial" pitchFamily="34" charset="0"/>
          <a:cs typeface="Arial" pitchFamily="34" charset="0"/>
        </a:defRPr>
      </a:lvl8pPr>
      <a:lvl9pPr marL="1828800" algn="l" rtl="0" eaLnBrk="1" fontAlgn="base" hangingPunct="1">
        <a:lnSpc>
          <a:spcPct val="90000"/>
        </a:lnSpc>
        <a:spcBef>
          <a:spcPct val="0"/>
        </a:spcBef>
        <a:spcAft>
          <a:spcPct val="0"/>
        </a:spcAft>
        <a:defRPr sz="2400">
          <a:solidFill>
            <a:schemeClr val="accent1"/>
          </a:solidFill>
          <a:latin typeface="Arial" pitchFamily="34" charset="0"/>
          <a:cs typeface="Arial" pitchFamily="34" charset="0"/>
        </a:defRPr>
      </a:lvl9pPr>
    </p:titleStyle>
    <p:bodyStyle>
      <a:lvl1pPr marL="342900" indent="-342900" algn="l" rtl="0" eaLnBrk="0" fontAlgn="base" hangingPunct="0">
        <a:spcBef>
          <a:spcPct val="100000"/>
        </a:spcBef>
        <a:spcAft>
          <a:spcPct val="0"/>
        </a:spcAft>
        <a:buChar char="•"/>
        <a:defRPr sz="2000">
          <a:solidFill>
            <a:schemeClr val="tx1"/>
          </a:solidFill>
          <a:latin typeface="+mn-lt"/>
          <a:ea typeface="Arial" pitchFamily="-109" charset="0"/>
          <a:cs typeface="+mn-cs"/>
        </a:defRPr>
      </a:lvl1pPr>
      <a:lvl2pPr marL="230188" indent="-228600" algn="l" rtl="0" eaLnBrk="0" fontAlgn="base" hangingPunct="0">
        <a:spcBef>
          <a:spcPct val="50000"/>
        </a:spcBef>
        <a:spcAft>
          <a:spcPct val="0"/>
        </a:spcAft>
        <a:buClr>
          <a:schemeClr val="bg2"/>
        </a:buClr>
        <a:buChar char="•"/>
        <a:defRPr sz="2800">
          <a:solidFill>
            <a:schemeClr val="tx1"/>
          </a:solidFill>
          <a:latin typeface="+mn-lt"/>
          <a:ea typeface="Arial" pitchFamily="-109" charset="0"/>
          <a:cs typeface="+mn-cs"/>
        </a:defRPr>
      </a:lvl2pPr>
      <a:lvl3pPr marL="687388" indent="-227013" algn="l" rtl="0" eaLnBrk="0" fontAlgn="base" hangingPunct="0">
        <a:spcBef>
          <a:spcPct val="40000"/>
        </a:spcBef>
        <a:spcAft>
          <a:spcPct val="0"/>
        </a:spcAft>
        <a:buClr>
          <a:schemeClr val="tx2"/>
        </a:buClr>
        <a:buSzPct val="90000"/>
        <a:buFont typeface="Wingdings" charset="2"/>
        <a:buChar char="§"/>
        <a:defRPr sz="1600">
          <a:solidFill>
            <a:schemeClr val="tx1"/>
          </a:solidFill>
          <a:latin typeface="+mn-lt"/>
          <a:ea typeface="Arial" pitchFamily="-109" charset="0"/>
          <a:cs typeface="+mn-cs"/>
        </a:defRPr>
      </a:lvl3pPr>
      <a:lvl4pPr marL="1082675" indent="-168275" algn="l" rtl="0" eaLnBrk="0" fontAlgn="base" hangingPunct="0">
        <a:spcBef>
          <a:spcPct val="25000"/>
        </a:spcBef>
        <a:spcAft>
          <a:spcPct val="0"/>
        </a:spcAft>
        <a:buClr>
          <a:schemeClr val="bg2"/>
        </a:buClr>
        <a:buChar char="•"/>
        <a:defRPr sz="1400">
          <a:solidFill>
            <a:schemeClr val="tx1"/>
          </a:solidFill>
          <a:latin typeface="+mn-lt"/>
          <a:ea typeface="Arial" pitchFamily="-109" charset="0"/>
          <a:cs typeface="+mn-cs"/>
        </a:defRPr>
      </a:lvl4pPr>
      <a:lvl5pPr marL="1490663" indent="-177800" algn="l" rtl="0" eaLnBrk="0" fontAlgn="base" hangingPunct="0">
        <a:spcBef>
          <a:spcPct val="25000"/>
        </a:spcBef>
        <a:spcAft>
          <a:spcPct val="0"/>
        </a:spcAft>
        <a:buClr>
          <a:schemeClr val="tx2"/>
        </a:buClr>
        <a:buSzPct val="90000"/>
        <a:buFont typeface="Wingdings" charset="2"/>
        <a:buChar char="§"/>
        <a:defRPr sz="1200">
          <a:solidFill>
            <a:schemeClr val="tx1"/>
          </a:solidFill>
          <a:latin typeface="+mn-lt"/>
          <a:ea typeface="Arial" pitchFamily="-109" charset="0"/>
          <a:cs typeface="+mn-cs"/>
        </a:defRPr>
      </a:lvl5pPr>
      <a:lvl6pPr marL="1947863" indent="-177800" algn="l" rtl="0" eaLnBrk="1" fontAlgn="base" hangingPunct="1">
        <a:spcBef>
          <a:spcPct val="25000"/>
        </a:spcBef>
        <a:spcAft>
          <a:spcPct val="0"/>
        </a:spcAft>
        <a:buClr>
          <a:schemeClr val="tx2"/>
        </a:buClr>
        <a:buSzPct val="90000"/>
        <a:buFont typeface="Wingdings" pitchFamily="2" charset="2"/>
        <a:buChar char="§"/>
        <a:defRPr sz="1200">
          <a:solidFill>
            <a:schemeClr val="tx1"/>
          </a:solidFill>
          <a:latin typeface="+mn-lt"/>
          <a:cs typeface="+mn-cs"/>
        </a:defRPr>
      </a:lvl6pPr>
      <a:lvl7pPr marL="2405063" indent="-177800" algn="l" rtl="0" eaLnBrk="1" fontAlgn="base" hangingPunct="1">
        <a:spcBef>
          <a:spcPct val="25000"/>
        </a:spcBef>
        <a:spcAft>
          <a:spcPct val="0"/>
        </a:spcAft>
        <a:buClr>
          <a:schemeClr val="tx2"/>
        </a:buClr>
        <a:buSzPct val="90000"/>
        <a:buFont typeface="Wingdings" pitchFamily="2" charset="2"/>
        <a:buChar char="§"/>
        <a:defRPr sz="1200">
          <a:solidFill>
            <a:schemeClr val="tx1"/>
          </a:solidFill>
          <a:latin typeface="+mn-lt"/>
          <a:cs typeface="+mn-cs"/>
        </a:defRPr>
      </a:lvl7pPr>
      <a:lvl8pPr marL="2862263" indent="-177800" algn="l" rtl="0" eaLnBrk="1" fontAlgn="base" hangingPunct="1">
        <a:spcBef>
          <a:spcPct val="25000"/>
        </a:spcBef>
        <a:spcAft>
          <a:spcPct val="0"/>
        </a:spcAft>
        <a:buClr>
          <a:schemeClr val="tx2"/>
        </a:buClr>
        <a:buSzPct val="90000"/>
        <a:buFont typeface="Wingdings" pitchFamily="2" charset="2"/>
        <a:buChar char="§"/>
        <a:defRPr sz="1200">
          <a:solidFill>
            <a:schemeClr val="tx1"/>
          </a:solidFill>
          <a:latin typeface="+mn-lt"/>
          <a:cs typeface="+mn-cs"/>
        </a:defRPr>
      </a:lvl8pPr>
      <a:lvl9pPr marL="3319463" indent="-177800" algn="l" rtl="0" eaLnBrk="1" fontAlgn="base" hangingPunct="1">
        <a:spcBef>
          <a:spcPct val="25000"/>
        </a:spcBef>
        <a:spcAft>
          <a:spcPct val="0"/>
        </a:spcAft>
        <a:buClr>
          <a:schemeClr val="tx2"/>
        </a:buClr>
        <a:buSzPct val="90000"/>
        <a:buFont typeface="Wingdings" pitchFamily="2" charset="2"/>
        <a:buChar char="§"/>
        <a:defRPr sz="1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914400">
              <a:defRPr/>
            </a:pPr>
            <a:fld id="{3FE20A5B-C423-F347-9AB9-F5465D2002B9}" type="datetime1">
              <a:rPr lang="en-US">
                <a:solidFill>
                  <a:prstClr val="black">
                    <a:tint val="75000"/>
                  </a:prstClr>
                </a:solidFill>
                <a:latin typeface="Calibri"/>
              </a:rPr>
              <a:pPr defTabSz="914400">
                <a:defRPr/>
              </a:pPr>
              <a:t>25/10/11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914400">
              <a:defRPr/>
            </a:pPr>
            <a:fld id="{D7BE5A0D-1AE7-BA4F-8AE6-CF43B2C332B6}" type="slidenum">
              <a:rPr lang="en-US">
                <a:solidFill>
                  <a:prstClr val="black">
                    <a:tint val="75000"/>
                  </a:prstClr>
                </a:solidFill>
                <a:latin typeface="Calibri"/>
              </a:rPr>
              <a:pPr defTabSz="914400">
                <a:defRPr/>
              </a:pPr>
              <a:t>‹nr.›</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8013"/>
            <a:ext cx="7772400" cy="1144587"/>
          </a:xfrm>
          <a:prstGeom prst="rect">
            <a:avLst/>
          </a:prstGeom>
          <a:noFill/>
          <a:ln w="9525">
            <a:noFill/>
            <a:miter lim="800000"/>
            <a:headEnd/>
            <a:tailEnd/>
          </a:ln>
        </p:spPr>
        <p:txBody>
          <a:bodyPr vert="horz" wrap="square" lIns="82292" tIns="41148" rIns="82292" bIns="41148"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79613"/>
            <a:ext cx="7772400" cy="4116387"/>
          </a:xfrm>
          <a:prstGeom prst="rect">
            <a:avLst/>
          </a:prstGeom>
          <a:noFill/>
          <a:ln w="9525">
            <a:noFill/>
            <a:miter lim="800000"/>
            <a:headEnd/>
            <a:tailEnd/>
          </a:ln>
        </p:spPr>
        <p:txBody>
          <a:bodyPr vert="horz" wrap="square" lIns="82292" tIns="41148" rIns="82292" bIns="411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1"/>
            <a:ext cx="1906588" cy="458788"/>
          </a:xfrm>
          <a:prstGeom prst="rect">
            <a:avLst/>
          </a:prstGeom>
          <a:noFill/>
          <a:ln w="9525">
            <a:noFill/>
            <a:miter lim="800000"/>
            <a:headEnd/>
            <a:tailEnd/>
          </a:ln>
          <a:effectLst/>
        </p:spPr>
        <p:txBody>
          <a:bodyPr vert="horz" wrap="square" lIns="82292" tIns="41148" rIns="82292" bIns="41148" numCol="1" anchor="t" anchorCtr="0" compatLnSpc="1">
            <a:prstTxWarp prst="textNoShape">
              <a:avLst/>
            </a:prstTxWarp>
          </a:bodyPr>
          <a:lstStyle>
            <a:lvl1pPr algn="l">
              <a:spcBef>
                <a:spcPct val="0"/>
              </a:spcBef>
              <a:defRPr sz="1300">
                <a:solidFill>
                  <a:srgbClr val="000000"/>
                </a:solidFill>
                <a:latin typeface="Times New Roman" charset="0"/>
              </a:defRPr>
            </a:lvl1pPr>
          </a:lstStyle>
          <a:p>
            <a:pPr defTabSz="914400" fontAlgn="base">
              <a:spcAft>
                <a:spcPct val="0"/>
              </a:spcAft>
              <a:defRPr/>
            </a:pPr>
            <a:endParaRPr lang="en-US">
              <a:ea typeface="Arial" charset="0"/>
              <a:cs typeface="Arial" charset="0"/>
            </a:endParaRPr>
          </a:p>
        </p:txBody>
      </p:sp>
      <p:sp>
        <p:nvSpPr>
          <p:cNvPr id="1029" name="Rectangle 5"/>
          <p:cNvSpPr>
            <a:spLocks noGrp="1" noChangeArrowheads="1"/>
          </p:cNvSpPr>
          <p:nvPr>
            <p:ph type="ftr" sz="quarter" idx="3"/>
          </p:nvPr>
        </p:nvSpPr>
        <p:spPr bwMode="auto">
          <a:xfrm>
            <a:off x="3122615" y="6248401"/>
            <a:ext cx="2898775" cy="458788"/>
          </a:xfrm>
          <a:prstGeom prst="rect">
            <a:avLst/>
          </a:prstGeom>
          <a:noFill/>
          <a:ln w="9525">
            <a:noFill/>
            <a:miter lim="800000"/>
            <a:headEnd/>
            <a:tailEnd/>
          </a:ln>
          <a:effectLst/>
        </p:spPr>
        <p:txBody>
          <a:bodyPr vert="horz" wrap="square" lIns="82292" tIns="41148" rIns="82292" bIns="41148" numCol="1" anchor="t" anchorCtr="0" compatLnSpc="1">
            <a:prstTxWarp prst="textNoShape">
              <a:avLst/>
            </a:prstTxWarp>
          </a:bodyPr>
          <a:lstStyle>
            <a:lvl1pPr>
              <a:spcBef>
                <a:spcPct val="0"/>
              </a:spcBef>
              <a:defRPr sz="1300">
                <a:solidFill>
                  <a:srgbClr val="000000"/>
                </a:solidFill>
                <a:latin typeface="Times New Roman" charset="0"/>
              </a:defRPr>
            </a:lvl1pPr>
          </a:lstStyle>
          <a:p>
            <a:pPr algn="ctr" defTabSz="914400" fontAlgn="base">
              <a:spcAft>
                <a:spcPct val="0"/>
              </a:spcAft>
              <a:defRPr/>
            </a:pPr>
            <a:endParaRPr lang="en-US">
              <a:ea typeface="Arial" charset="0"/>
              <a:cs typeface="Arial" charset="0"/>
            </a:endParaRPr>
          </a:p>
        </p:txBody>
      </p:sp>
      <p:sp>
        <p:nvSpPr>
          <p:cNvPr id="1030" name="Rectangle 6"/>
          <p:cNvSpPr>
            <a:spLocks noGrp="1" noChangeArrowheads="1"/>
          </p:cNvSpPr>
          <p:nvPr>
            <p:ph type="sldNum" sz="quarter" idx="4"/>
          </p:nvPr>
        </p:nvSpPr>
        <p:spPr bwMode="auto">
          <a:xfrm>
            <a:off x="6551615" y="6248401"/>
            <a:ext cx="1908175" cy="458788"/>
          </a:xfrm>
          <a:prstGeom prst="rect">
            <a:avLst/>
          </a:prstGeom>
          <a:noFill/>
          <a:ln w="9525">
            <a:noFill/>
            <a:miter lim="800000"/>
            <a:headEnd/>
            <a:tailEnd/>
          </a:ln>
          <a:effectLst/>
        </p:spPr>
        <p:txBody>
          <a:bodyPr vert="horz" wrap="square" lIns="82292" tIns="41148" rIns="82292" bIns="41148" numCol="1" anchor="t" anchorCtr="0" compatLnSpc="1">
            <a:prstTxWarp prst="textNoShape">
              <a:avLst/>
            </a:prstTxWarp>
          </a:bodyPr>
          <a:lstStyle>
            <a:lvl1pPr algn="r">
              <a:spcBef>
                <a:spcPct val="0"/>
              </a:spcBef>
              <a:defRPr sz="1300">
                <a:solidFill>
                  <a:srgbClr val="000000"/>
                </a:solidFill>
                <a:latin typeface="Times New Roman" charset="0"/>
              </a:defRPr>
            </a:lvl1pPr>
          </a:lstStyle>
          <a:p>
            <a:pPr defTabSz="914400" fontAlgn="base">
              <a:spcAft>
                <a:spcPct val="0"/>
              </a:spcAft>
              <a:defRPr/>
            </a:pPr>
            <a:fld id="{5A172409-6016-7E40-B80A-09D60E23FB58}" type="slidenum">
              <a:rPr lang="en-US">
                <a:ea typeface="Arial" charset="0"/>
                <a:cs typeface="Arial" charset="0"/>
              </a:rPr>
              <a:pPr defTabSz="914400" fontAlgn="base">
                <a:spcAft>
                  <a:spcPct val="0"/>
                </a:spcAft>
                <a:defRPr/>
              </a:pPr>
              <a:t>‹nr.›</a:t>
            </a:fld>
            <a:endParaRPr lang="en-US">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rtl="0" eaLnBrk="0" fontAlgn="base" hangingPunct="0">
        <a:spcBef>
          <a:spcPct val="0"/>
        </a:spcBef>
        <a:spcAft>
          <a:spcPct val="0"/>
        </a:spcAft>
        <a:defRPr sz="40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000">
          <a:solidFill>
            <a:schemeClr val="tx2"/>
          </a:solidFill>
          <a:latin typeface="Times New Roman" pitchFamily="18"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000">
          <a:solidFill>
            <a:schemeClr val="tx2"/>
          </a:solidFill>
          <a:latin typeface="Times New Roman" pitchFamily="18"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000">
          <a:solidFill>
            <a:schemeClr val="tx2"/>
          </a:solidFill>
          <a:latin typeface="Times New Roman" pitchFamily="18"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000">
          <a:solidFill>
            <a:schemeClr val="tx2"/>
          </a:solidFill>
          <a:latin typeface="Times New Roman" pitchFamily="18" charset="0"/>
          <a:ea typeface="ヒラギノ角ゴ Pro W3" pitchFamily="-65" charset="-128"/>
          <a:cs typeface="ヒラギノ角ゴ Pro W3" pitchFamily="-65" charset="-128"/>
        </a:defRPr>
      </a:lvl5pPr>
      <a:lvl6pPr marL="411460" algn="ctr" rtl="0" fontAlgn="base">
        <a:spcBef>
          <a:spcPct val="0"/>
        </a:spcBef>
        <a:spcAft>
          <a:spcPct val="0"/>
        </a:spcAft>
        <a:defRPr sz="4000">
          <a:solidFill>
            <a:schemeClr val="tx2"/>
          </a:solidFill>
          <a:latin typeface="Times New Roman" pitchFamily="18" charset="0"/>
        </a:defRPr>
      </a:lvl6pPr>
      <a:lvl7pPr marL="822920" algn="ctr" rtl="0" fontAlgn="base">
        <a:spcBef>
          <a:spcPct val="0"/>
        </a:spcBef>
        <a:spcAft>
          <a:spcPct val="0"/>
        </a:spcAft>
        <a:defRPr sz="4000">
          <a:solidFill>
            <a:schemeClr val="tx2"/>
          </a:solidFill>
          <a:latin typeface="Times New Roman" pitchFamily="18" charset="0"/>
        </a:defRPr>
      </a:lvl7pPr>
      <a:lvl8pPr marL="1234379" algn="ctr" rtl="0" fontAlgn="base">
        <a:spcBef>
          <a:spcPct val="0"/>
        </a:spcBef>
        <a:spcAft>
          <a:spcPct val="0"/>
        </a:spcAft>
        <a:defRPr sz="4000">
          <a:solidFill>
            <a:schemeClr val="tx2"/>
          </a:solidFill>
          <a:latin typeface="Times New Roman" pitchFamily="18" charset="0"/>
        </a:defRPr>
      </a:lvl8pPr>
      <a:lvl9pPr marL="1645837" algn="ctr" rtl="0" fontAlgn="base">
        <a:spcBef>
          <a:spcPct val="0"/>
        </a:spcBef>
        <a:spcAft>
          <a:spcPct val="0"/>
        </a:spcAft>
        <a:defRPr sz="4000">
          <a:solidFill>
            <a:schemeClr val="tx2"/>
          </a:solidFill>
          <a:latin typeface="Times New Roman" pitchFamily="18" charset="0"/>
        </a:defRPr>
      </a:lvl9pPr>
    </p:titleStyle>
    <p:bodyStyle>
      <a:lvl1pPr marL="307975" indent="-307975" algn="l" rtl="0" eaLnBrk="0" fontAlgn="base" hangingPunct="0">
        <a:spcBef>
          <a:spcPct val="20000"/>
        </a:spcBef>
        <a:spcAft>
          <a:spcPct val="0"/>
        </a:spcAft>
        <a:buChar char="•"/>
        <a:defRPr sz="2900">
          <a:solidFill>
            <a:schemeClr val="tx1"/>
          </a:solidFill>
          <a:latin typeface="+mn-lt"/>
          <a:ea typeface="ヒラギノ角ゴ Pro W3" pitchFamily="-65" charset="-128"/>
          <a:cs typeface="ヒラギノ角ゴ Pro W3" pitchFamily="-65" charset="-128"/>
        </a:defRPr>
      </a:lvl1pPr>
      <a:lvl2pPr marL="668338" indent="-255588" algn="l" rtl="0" eaLnBrk="0" fontAlgn="base" hangingPunct="0">
        <a:spcBef>
          <a:spcPct val="20000"/>
        </a:spcBef>
        <a:spcAft>
          <a:spcPct val="0"/>
        </a:spcAft>
        <a:buChar char="–"/>
        <a:defRPr sz="2500">
          <a:solidFill>
            <a:schemeClr val="tx1"/>
          </a:solidFill>
          <a:latin typeface="+mn-lt"/>
          <a:ea typeface="ヒラギノ角ゴ Pro W3" pitchFamily="-65" charset="-128"/>
        </a:defRPr>
      </a:lvl2pPr>
      <a:lvl3pPr marL="1027113" indent="-204788" algn="l" rtl="0" eaLnBrk="0" fontAlgn="base" hangingPunct="0">
        <a:spcBef>
          <a:spcPct val="20000"/>
        </a:spcBef>
        <a:spcAft>
          <a:spcPct val="0"/>
        </a:spcAft>
        <a:buChar char="•"/>
        <a:defRPr sz="2200">
          <a:solidFill>
            <a:schemeClr val="tx1"/>
          </a:solidFill>
          <a:latin typeface="+mn-lt"/>
          <a:ea typeface="ＭＳ Ｐゴシック" pitchFamily="-109" charset="-128"/>
          <a:cs typeface="ＭＳ Ｐゴシック" pitchFamily="-109" charset="-128"/>
        </a:defRPr>
      </a:lvl3pPr>
      <a:lvl4pPr marL="1439863" indent="-204788"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1851025" indent="-204788"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263028" indent="-205730" algn="l" rtl="0" fontAlgn="base">
        <a:spcBef>
          <a:spcPct val="20000"/>
        </a:spcBef>
        <a:spcAft>
          <a:spcPct val="0"/>
        </a:spcAft>
        <a:buChar char="»"/>
        <a:defRPr sz="1800">
          <a:solidFill>
            <a:schemeClr val="tx1"/>
          </a:solidFill>
          <a:latin typeface="+mn-lt"/>
        </a:defRPr>
      </a:lvl6pPr>
      <a:lvl7pPr marL="2674485" indent="-205730" algn="l" rtl="0" fontAlgn="base">
        <a:spcBef>
          <a:spcPct val="20000"/>
        </a:spcBef>
        <a:spcAft>
          <a:spcPct val="0"/>
        </a:spcAft>
        <a:buChar char="»"/>
        <a:defRPr sz="1800">
          <a:solidFill>
            <a:schemeClr val="tx1"/>
          </a:solidFill>
          <a:latin typeface="+mn-lt"/>
        </a:defRPr>
      </a:lvl7pPr>
      <a:lvl8pPr marL="3085945" indent="-205730" algn="l" rtl="0" fontAlgn="base">
        <a:spcBef>
          <a:spcPct val="20000"/>
        </a:spcBef>
        <a:spcAft>
          <a:spcPct val="0"/>
        </a:spcAft>
        <a:buChar char="»"/>
        <a:defRPr sz="1800">
          <a:solidFill>
            <a:schemeClr val="tx1"/>
          </a:solidFill>
          <a:latin typeface="+mn-lt"/>
        </a:defRPr>
      </a:lvl8pPr>
      <a:lvl9pPr marL="3497405" indent="-205730" algn="l" rtl="0" fontAlgn="base">
        <a:spcBef>
          <a:spcPct val="20000"/>
        </a:spcBef>
        <a:spcAft>
          <a:spcPct val="0"/>
        </a:spcAft>
        <a:buChar char="»"/>
        <a:defRPr sz="1800">
          <a:solidFill>
            <a:schemeClr val="tx1"/>
          </a:solidFill>
          <a:latin typeface="+mn-lt"/>
        </a:defRPr>
      </a:lvl9pPr>
    </p:bodyStyle>
    <p:otherStyle>
      <a:defPPr>
        <a:defRPr lang="en-US"/>
      </a:defPPr>
      <a:lvl1pPr marL="0" algn="l" defTabSz="822920" rtl="0" eaLnBrk="1" latinLnBrk="0" hangingPunct="1">
        <a:defRPr sz="1600" kern="1200">
          <a:solidFill>
            <a:schemeClr val="tx1"/>
          </a:solidFill>
          <a:latin typeface="+mn-lt"/>
          <a:ea typeface="+mn-ea"/>
          <a:cs typeface="+mn-cs"/>
        </a:defRPr>
      </a:lvl1pPr>
      <a:lvl2pPr marL="411460" algn="l" defTabSz="822920" rtl="0" eaLnBrk="1" latinLnBrk="0" hangingPunct="1">
        <a:defRPr sz="1600" kern="1200">
          <a:solidFill>
            <a:schemeClr val="tx1"/>
          </a:solidFill>
          <a:latin typeface="+mn-lt"/>
          <a:ea typeface="+mn-ea"/>
          <a:cs typeface="+mn-cs"/>
        </a:defRPr>
      </a:lvl2pPr>
      <a:lvl3pPr marL="822920" algn="l" defTabSz="822920" rtl="0" eaLnBrk="1" latinLnBrk="0" hangingPunct="1">
        <a:defRPr sz="1600" kern="1200">
          <a:solidFill>
            <a:schemeClr val="tx1"/>
          </a:solidFill>
          <a:latin typeface="+mn-lt"/>
          <a:ea typeface="+mn-ea"/>
          <a:cs typeface="+mn-cs"/>
        </a:defRPr>
      </a:lvl3pPr>
      <a:lvl4pPr marL="1234379" algn="l" defTabSz="822920" rtl="0" eaLnBrk="1" latinLnBrk="0" hangingPunct="1">
        <a:defRPr sz="1600" kern="1200">
          <a:solidFill>
            <a:schemeClr val="tx1"/>
          </a:solidFill>
          <a:latin typeface="+mn-lt"/>
          <a:ea typeface="+mn-ea"/>
          <a:cs typeface="+mn-cs"/>
        </a:defRPr>
      </a:lvl4pPr>
      <a:lvl5pPr marL="1645837" algn="l" defTabSz="822920" rtl="0" eaLnBrk="1" latinLnBrk="0" hangingPunct="1">
        <a:defRPr sz="1600" kern="1200">
          <a:solidFill>
            <a:schemeClr val="tx1"/>
          </a:solidFill>
          <a:latin typeface="+mn-lt"/>
          <a:ea typeface="+mn-ea"/>
          <a:cs typeface="+mn-cs"/>
        </a:defRPr>
      </a:lvl5pPr>
      <a:lvl6pPr marL="2057297" algn="l" defTabSz="822920" rtl="0" eaLnBrk="1" latinLnBrk="0" hangingPunct="1">
        <a:defRPr sz="1600" kern="1200">
          <a:solidFill>
            <a:schemeClr val="tx1"/>
          </a:solidFill>
          <a:latin typeface="+mn-lt"/>
          <a:ea typeface="+mn-ea"/>
          <a:cs typeface="+mn-cs"/>
        </a:defRPr>
      </a:lvl6pPr>
      <a:lvl7pPr marL="2468757" algn="l" defTabSz="822920" rtl="0" eaLnBrk="1" latinLnBrk="0" hangingPunct="1">
        <a:defRPr sz="1600" kern="1200">
          <a:solidFill>
            <a:schemeClr val="tx1"/>
          </a:solidFill>
          <a:latin typeface="+mn-lt"/>
          <a:ea typeface="+mn-ea"/>
          <a:cs typeface="+mn-cs"/>
        </a:defRPr>
      </a:lvl7pPr>
      <a:lvl8pPr marL="2880216" algn="l" defTabSz="822920" rtl="0" eaLnBrk="1" latinLnBrk="0" hangingPunct="1">
        <a:defRPr sz="1600" kern="1200">
          <a:solidFill>
            <a:schemeClr val="tx1"/>
          </a:solidFill>
          <a:latin typeface="+mn-lt"/>
          <a:ea typeface="+mn-ea"/>
          <a:cs typeface="+mn-cs"/>
        </a:defRPr>
      </a:lvl8pPr>
      <a:lvl9pPr marL="3291675" algn="l" defTabSz="82292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97543" name="Rectangle 7"/>
          <p:cNvSpPr>
            <a:spLocks noChangeArrowheads="1"/>
          </p:cNvSpPr>
          <p:nvPr/>
        </p:nvSpPr>
        <p:spPr bwMode="auto">
          <a:xfrm>
            <a:off x="0" y="1"/>
            <a:ext cx="184666" cy="276999"/>
          </a:xfrm>
          <a:prstGeom prst="rect">
            <a:avLst/>
          </a:prstGeom>
          <a:solidFill>
            <a:schemeClr val="accent1"/>
          </a:solidFill>
          <a:ln w="9525" algn="ctr">
            <a:solidFill>
              <a:schemeClr val="tx1"/>
            </a:solidFill>
            <a:miter lim="800000"/>
            <a:headEnd/>
            <a:tailEnd/>
          </a:ln>
          <a:effectLst/>
        </p:spPr>
        <p:txBody>
          <a:bodyPr wrap="none" anchor="ctr">
            <a:prstTxWarp prst="textNoShape">
              <a:avLst/>
            </a:prstTxWarp>
            <a:spAutoFit/>
          </a:bodyPr>
          <a:lstStyle/>
          <a:p>
            <a:pPr algn="ctr" defTabSz="914400" fontAlgn="base">
              <a:spcBef>
                <a:spcPct val="50000"/>
              </a:spcBef>
              <a:spcAft>
                <a:spcPct val="0"/>
              </a:spcAft>
              <a:defRPr/>
            </a:pPr>
            <a:endParaRPr lang="en-US" sz="1200">
              <a:solidFill>
                <a:srgbClr val="595959"/>
              </a:solidFill>
              <a:latin typeface="Arial" charset="0"/>
              <a:ea typeface="Arial" charset="0"/>
              <a:cs typeface="Arial" charset="0"/>
            </a:endParaRPr>
          </a:p>
        </p:txBody>
      </p:sp>
      <p:pic>
        <p:nvPicPr>
          <p:cNvPr id="13315" name="Picture 8" descr="logo_white_6percent"/>
          <p:cNvPicPr>
            <a:picLocks noChangeAspect="1" noChangeArrowheads="1"/>
          </p:cNvPicPr>
          <p:nvPr/>
        </p:nvPicPr>
        <p:blipFill>
          <a:blip r:embed="rId13"/>
          <a:srcRect l="1199" r="6715" b="23799"/>
          <a:stretch>
            <a:fillRect/>
          </a:stretch>
        </p:blipFill>
        <p:spPr bwMode="auto">
          <a:xfrm>
            <a:off x="0" y="4337050"/>
            <a:ext cx="9120188" cy="2546351"/>
          </a:xfrm>
          <a:prstGeom prst="rect">
            <a:avLst/>
          </a:prstGeom>
          <a:noFill/>
          <a:ln w="9525">
            <a:noFill/>
            <a:miter lim="800000"/>
            <a:headEnd/>
            <a:tailEnd/>
          </a:ln>
        </p:spPr>
      </p:pic>
      <p:sp>
        <p:nvSpPr>
          <p:cNvPr id="2497546" name="Line 10"/>
          <p:cNvSpPr>
            <a:spLocks noChangeShapeType="1"/>
          </p:cNvSpPr>
          <p:nvPr/>
        </p:nvSpPr>
        <p:spPr bwMode="auto">
          <a:xfrm rot="5400000" flipH="1">
            <a:off x="5941220" y="526257"/>
            <a:ext cx="1588" cy="6403975"/>
          </a:xfrm>
          <a:prstGeom prst="line">
            <a:avLst/>
          </a:prstGeom>
          <a:noFill/>
          <a:ln w="3175">
            <a:solidFill>
              <a:schemeClr val="bg1"/>
            </a:solidFill>
            <a:prstDash val="dash"/>
            <a:round/>
            <a:headEnd/>
            <a:tailEnd/>
          </a:ln>
          <a:effectLst/>
        </p:spPr>
        <p:txBody>
          <a:bodyPr wrap="none"/>
          <a:lstStyle/>
          <a:p>
            <a:pPr algn="ctr" defTabSz="914400" fontAlgn="base">
              <a:spcBef>
                <a:spcPct val="50000"/>
              </a:spcBef>
              <a:spcAft>
                <a:spcPct val="0"/>
              </a:spcAft>
              <a:defRPr/>
            </a:pPr>
            <a:endParaRPr lang="en-GB" sz="1200">
              <a:solidFill>
                <a:srgbClr val="595959"/>
              </a:solidFill>
              <a:latin typeface="Arial" pitchFamily="34" charset="0"/>
              <a:ea typeface="Arial" charset="0"/>
              <a:cs typeface="Arial" charset="0"/>
            </a:endParaRPr>
          </a:p>
        </p:txBody>
      </p:sp>
      <p:sp>
        <p:nvSpPr>
          <p:cNvPr id="13317" name="Rectangle 2"/>
          <p:cNvSpPr>
            <a:spLocks noGrp="1" noChangeArrowheads="1"/>
          </p:cNvSpPr>
          <p:nvPr>
            <p:ph type="title"/>
          </p:nvPr>
        </p:nvSpPr>
        <p:spPr bwMode="auto">
          <a:xfrm>
            <a:off x="2659065" y="3259138"/>
            <a:ext cx="6237287" cy="48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GB"/>
              <a:t>Click to edit Master title style</a:t>
            </a:r>
          </a:p>
        </p:txBody>
      </p:sp>
      <p:sp>
        <p:nvSpPr>
          <p:cNvPr id="13318" name="Rectangle 3"/>
          <p:cNvSpPr>
            <a:spLocks noGrp="1" noChangeArrowheads="1"/>
          </p:cNvSpPr>
          <p:nvPr>
            <p:ph type="body" idx="1"/>
          </p:nvPr>
        </p:nvSpPr>
        <p:spPr bwMode="gray">
          <a:xfrm>
            <a:off x="2659065" y="3730625"/>
            <a:ext cx="6237287"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GB"/>
              <a:t>Click to edit Master text styles</a:t>
            </a:r>
          </a:p>
        </p:txBody>
      </p:sp>
      <p:sp>
        <p:nvSpPr>
          <p:cNvPr id="2497547" name="Text Box 11"/>
          <p:cNvSpPr txBox="1">
            <a:spLocks noChangeArrowheads="1"/>
          </p:cNvSpPr>
          <p:nvPr/>
        </p:nvSpPr>
        <p:spPr bwMode="auto">
          <a:xfrm>
            <a:off x="6555168" y="6556375"/>
            <a:ext cx="1815721" cy="215444"/>
          </a:xfrm>
          <a:prstGeom prst="rect">
            <a:avLst/>
          </a:prstGeom>
          <a:noFill/>
          <a:ln w="9525" algn="ctr">
            <a:noFill/>
            <a:miter lim="800000"/>
            <a:headEnd/>
            <a:tailEnd/>
          </a:ln>
          <a:effectLst/>
        </p:spPr>
        <p:txBody>
          <a:bodyPr wrap="none">
            <a:prstTxWarp prst="textNoShape">
              <a:avLst/>
            </a:prstTxWarp>
            <a:spAutoFit/>
          </a:bodyPr>
          <a:lstStyle/>
          <a:p>
            <a:pPr algn="r" defTabSz="914400" fontAlgn="base">
              <a:spcBef>
                <a:spcPct val="0"/>
              </a:spcBef>
              <a:spcAft>
                <a:spcPct val="0"/>
              </a:spcAft>
              <a:defRPr/>
            </a:pPr>
            <a:r>
              <a:rPr lang="en-GB" sz="800">
                <a:solidFill>
                  <a:srgbClr val="FFFFFF"/>
                </a:solidFill>
                <a:latin typeface="Arial" charset="0"/>
                <a:ea typeface="Arial" charset="0"/>
                <a:cs typeface="Arial" charset="0"/>
              </a:rPr>
              <a:t>Google Confidential and Proprietary</a:t>
            </a:r>
          </a:p>
        </p:txBody>
      </p:sp>
      <p:sp>
        <p:nvSpPr>
          <p:cNvPr id="2497548" name="Rectangle 12"/>
          <p:cNvSpPr>
            <a:spLocks noGrp="1" noChangeArrowheads="1"/>
          </p:cNvSpPr>
          <p:nvPr>
            <p:ph type="sldNum" sz="quarter" idx="4"/>
          </p:nvPr>
        </p:nvSpPr>
        <p:spPr bwMode="auto">
          <a:xfrm>
            <a:off x="8361071" y="6548439"/>
            <a:ext cx="325730" cy="230832"/>
          </a:xfrm>
          <a:prstGeom prst="rect">
            <a:avLst/>
          </a:prstGeom>
          <a:noFill/>
          <a:ln w="9525" algn="ctr">
            <a:noFill/>
            <a:miter lim="800000"/>
            <a:headEnd/>
            <a:tailEnd/>
          </a:ln>
          <a:effectLst/>
        </p:spPr>
        <p:txBody>
          <a:bodyPr vert="horz" wrap="none" lIns="91440" tIns="45720" rIns="91440" bIns="45720" numCol="1" anchor="t" anchorCtr="0" compatLnSpc="1">
            <a:prstTxWarp prst="textNoShape">
              <a:avLst/>
            </a:prstTxWarp>
            <a:spAutoFit/>
          </a:bodyPr>
          <a:lstStyle>
            <a:lvl1pPr algn="r">
              <a:spcBef>
                <a:spcPct val="0"/>
              </a:spcBef>
              <a:defRPr sz="900">
                <a:solidFill>
                  <a:schemeClr val="bg1"/>
                </a:solidFill>
              </a:defRPr>
            </a:lvl1pPr>
          </a:lstStyle>
          <a:p>
            <a:pPr defTabSz="914400" fontAlgn="base">
              <a:spcAft>
                <a:spcPct val="0"/>
              </a:spcAft>
              <a:defRPr/>
            </a:pPr>
            <a:fld id="{6AA74ADD-6F91-C141-A26A-AF5F76D0233A}" type="slidenum">
              <a:rPr lang="en-GB">
                <a:solidFill>
                  <a:srgbClr val="FFFFFF"/>
                </a:solidFill>
                <a:latin typeface="Arial" charset="0"/>
                <a:ea typeface="Arial" charset="0"/>
                <a:cs typeface="Arial" charset="0"/>
              </a:rPr>
              <a:pPr defTabSz="914400" fontAlgn="base">
                <a:spcAft>
                  <a:spcPct val="0"/>
                </a:spcAft>
                <a:defRPr/>
              </a:pPr>
              <a:t>‹nr.›</a:t>
            </a:fld>
            <a:endParaRPr lang="en-GB">
              <a:solidFill>
                <a:srgbClr val="FFFFFF"/>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l" rtl="0" eaLnBrk="0" fontAlgn="base" hangingPunct="0">
        <a:lnSpc>
          <a:spcPct val="90000"/>
        </a:lnSpc>
        <a:spcBef>
          <a:spcPct val="0"/>
        </a:spcBef>
        <a:spcAft>
          <a:spcPct val="0"/>
        </a:spcAft>
        <a:defRPr sz="2800">
          <a:solidFill>
            <a:schemeClr val="bg1"/>
          </a:solidFill>
          <a:latin typeface="+mj-lt"/>
          <a:ea typeface="ＭＳ Ｐゴシック" pitchFamily="-109" charset="-128"/>
          <a:cs typeface="ＭＳ Ｐゴシック" pitchFamily="-109" charset="-128"/>
        </a:defRPr>
      </a:lvl1pPr>
      <a:lvl2pPr algn="l" rtl="0" eaLnBrk="0" fontAlgn="base" hangingPunct="0">
        <a:lnSpc>
          <a:spcPct val="90000"/>
        </a:lnSpc>
        <a:spcBef>
          <a:spcPct val="0"/>
        </a:spcBef>
        <a:spcAft>
          <a:spcPct val="0"/>
        </a:spcAft>
        <a:defRPr sz="2800">
          <a:solidFill>
            <a:schemeClr val="bg1"/>
          </a:solidFill>
          <a:latin typeface="Arial" pitchFamily="34" charset="0"/>
          <a:ea typeface="ＭＳ Ｐゴシック" pitchFamily="-109" charset="-128"/>
          <a:cs typeface="ＭＳ Ｐゴシック" pitchFamily="-109" charset="-128"/>
        </a:defRPr>
      </a:lvl2pPr>
      <a:lvl3pPr algn="l" rtl="0" eaLnBrk="0" fontAlgn="base" hangingPunct="0">
        <a:lnSpc>
          <a:spcPct val="90000"/>
        </a:lnSpc>
        <a:spcBef>
          <a:spcPct val="0"/>
        </a:spcBef>
        <a:spcAft>
          <a:spcPct val="0"/>
        </a:spcAft>
        <a:defRPr sz="2800">
          <a:solidFill>
            <a:schemeClr val="bg1"/>
          </a:solidFill>
          <a:latin typeface="Arial" pitchFamily="34" charset="0"/>
          <a:ea typeface="ＭＳ Ｐゴシック" pitchFamily="-109" charset="-128"/>
          <a:cs typeface="ＭＳ Ｐゴシック" pitchFamily="-109" charset="-128"/>
        </a:defRPr>
      </a:lvl3pPr>
      <a:lvl4pPr algn="l" rtl="0" eaLnBrk="0" fontAlgn="base" hangingPunct="0">
        <a:lnSpc>
          <a:spcPct val="90000"/>
        </a:lnSpc>
        <a:spcBef>
          <a:spcPct val="0"/>
        </a:spcBef>
        <a:spcAft>
          <a:spcPct val="0"/>
        </a:spcAft>
        <a:defRPr sz="2800">
          <a:solidFill>
            <a:schemeClr val="bg1"/>
          </a:solidFill>
          <a:latin typeface="Arial" pitchFamily="34" charset="0"/>
          <a:ea typeface="ＭＳ Ｐゴシック" pitchFamily="-109" charset="-128"/>
          <a:cs typeface="ＭＳ Ｐゴシック" pitchFamily="-109" charset="-128"/>
        </a:defRPr>
      </a:lvl4pPr>
      <a:lvl5pPr algn="l" rtl="0" eaLnBrk="0" fontAlgn="base" hangingPunct="0">
        <a:lnSpc>
          <a:spcPct val="90000"/>
        </a:lnSpc>
        <a:spcBef>
          <a:spcPct val="0"/>
        </a:spcBef>
        <a:spcAft>
          <a:spcPct val="0"/>
        </a:spcAft>
        <a:defRPr sz="2800">
          <a:solidFill>
            <a:schemeClr val="bg1"/>
          </a:solidFill>
          <a:latin typeface="Arial" pitchFamily="34" charset="0"/>
          <a:ea typeface="ＭＳ Ｐゴシック" pitchFamily="-109" charset="-128"/>
          <a:cs typeface="ＭＳ Ｐゴシック" pitchFamily="-109" charset="-128"/>
        </a:defRPr>
      </a:lvl5pPr>
      <a:lvl6pPr marL="457200" algn="l" rtl="0" fontAlgn="base">
        <a:lnSpc>
          <a:spcPct val="90000"/>
        </a:lnSpc>
        <a:spcBef>
          <a:spcPct val="0"/>
        </a:spcBef>
        <a:spcAft>
          <a:spcPct val="0"/>
        </a:spcAft>
        <a:defRPr sz="2800">
          <a:solidFill>
            <a:schemeClr val="bg1"/>
          </a:solidFill>
          <a:latin typeface="Arial" pitchFamily="34" charset="0"/>
        </a:defRPr>
      </a:lvl6pPr>
      <a:lvl7pPr marL="914400" algn="l" rtl="0" fontAlgn="base">
        <a:lnSpc>
          <a:spcPct val="90000"/>
        </a:lnSpc>
        <a:spcBef>
          <a:spcPct val="0"/>
        </a:spcBef>
        <a:spcAft>
          <a:spcPct val="0"/>
        </a:spcAft>
        <a:defRPr sz="2800">
          <a:solidFill>
            <a:schemeClr val="bg1"/>
          </a:solidFill>
          <a:latin typeface="Arial" pitchFamily="34" charset="0"/>
        </a:defRPr>
      </a:lvl7pPr>
      <a:lvl8pPr marL="1371600" algn="l" rtl="0" fontAlgn="base">
        <a:lnSpc>
          <a:spcPct val="90000"/>
        </a:lnSpc>
        <a:spcBef>
          <a:spcPct val="0"/>
        </a:spcBef>
        <a:spcAft>
          <a:spcPct val="0"/>
        </a:spcAft>
        <a:defRPr sz="2800">
          <a:solidFill>
            <a:schemeClr val="bg1"/>
          </a:solidFill>
          <a:latin typeface="Arial" pitchFamily="34" charset="0"/>
        </a:defRPr>
      </a:lvl8pPr>
      <a:lvl9pPr marL="1828800" algn="l" rtl="0" fontAlgn="base">
        <a:lnSpc>
          <a:spcPct val="90000"/>
        </a:lnSpc>
        <a:spcBef>
          <a:spcPct val="0"/>
        </a:spcBef>
        <a:spcAft>
          <a:spcPct val="0"/>
        </a:spcAft>
        <a:defRPr sz="2800">
          <a:solidFill>
            <a:schemeClr val="bg1"/>
          </a:solidFill>
          <a:latin typeface="Arial" pitchFamily="34" charset="0"/>
        </a:defRPr>
      </a:lvl9pPr>
    </p:titleStyle>
    <p:bodyStyle>
      <a:lvl1pPr marL="342900" indent="-342900" algn="l" rtl="0" eaLnBrk="0" fontAlgn="base" hangingPunct="0">
        <a:spcBef>
          <a:spcPct val="0"/>
        </a:spcBef>
        <a:spcAft>
          <a:spcPct val="0"/>
        </a:spcAft>
        <a:buChar char="•"/>
        <a:defRPr sz="1600">
          <a:solidFill>
            <a:schemeClr val="bg1"/>
          </a:solidFill>
          <a:latin typeface="+mn-lt"/>
          <a:ea typeface="ＭＳ Ｐゴシック" pitchFamily="-109" charset="-128"/>
          <a:cs typeface="ＭＳ Ｐゴシック" pitchFamily="-109" charset="-128"/>
        </a:defRPr>
      </a:lvl1pPr>
      <a:lvl2pPr marL="457200" algn="ctr" rtl="0" eaLnBrk="0" fontAlgn="base" hangingPunct="0">
        <a:spcBef>
          <a:spcPct val="0"/>
        </a:spcBef>
        <a:spcAft>
          <a:spcPct val="0"/>
        </a:spcAft>
        <a:buChar char="–"/>
        <a:defRPr sz="2400">
          <a:solidFill>
            <a:schemeClr val="bg2"/>
          </a:solidFill>
          <a:latin typeface="+mn-lt"/>
          <a:ea typeface="ＭＳ Ｐゴシック" pitchFamily="-109" charset="-128"/>
        </a:defRPr>
      </a:lvl2pPr>
      <a:lvl3pPr marL="914400" algn="ctr" rtl="0" eaLnBrk="0" fontAlgn="base" hangingPunct="0">
        <a:spcBef>
          <a:spcPct val="0"/>
        </a:spcBef>
        <a:spcAft>
          <a:spcPct val="0"/>
        </a:spcAft>
        <a:buChar char="•"/>
        <a:defRPr sz="2400">
          <a:solidFill>
            <a:schemeClr val="bg2"/>
          </a:solidFill>
          <a:latin typeface="+mn-lt"/>
          <a:ea typeface="ＭＳ Ｐゴシック" pitchFamily="-109" charset="-128"/>
        </a:defRPr>
      </a:lvl3pPr>
      <a:lvl4pPr marL="1371600" algn="ctr" rtl="0" eaLnBrk="0" fontAlgn="base" hangingPunct="0">
        <a:spcBef>
          <a:spcPct val="0"/>
        </a:spcBef>
        <a:spcAft>
          <a:spcPct val="0"/>
        </a:spcAft>
        <a:buChar char="–"/>
        <a:defRPr sz="2400">
          <a:solidFill>
            <a:schemeClr val="bg2"/>
          </a:solidFill>
          <a:latin typeface="+mn-lt"/>
          <a:ea typeface="ＭＳ Ｐゴシック" pitchFamily="-109" charset="-128"/>
        </a:defRPr>
      </a:lvl4pPr>
      <a:lvl5pPr marL="1828800" algn="ctr" rtl="0" eaLnBrk="0" fontAlgn="base" hangingPunct="0">
        <a:spcBef>
          <a:spcPct val="0"/>
        </a:spcBef>
        <a:spcAft>
          <a:spcPct val="0"/>
        </a:spcAft>
        <a:buChar char="»"/>
        <a:defRPr sz="2400">
          <a:solidFill>
            <a:schemeClr val="bg2"/>
          </a:solidFill>
          <a:latin typeface="+mn-lt"/>
          <a:ea typeface="ＭＳ Ｐゴシック" pitchFamily="-109" charset="-128"/>
        </a:defRPr>
      </a:lvl5pPr>
      <a:lvl6pPr marL="2286000" algn="ctr" rtl="0" fontAlgn="base">
        <a:spcBef>
          <a:spcPct val="0"/>
        </a:spcBef>
        <a:spcAft>
          <a:spcPct val="0"/>
        </a:spcAft>
        <a:defRPr sz="2400">
          <a:solidFill>
            <a:schemeClr val="bg2"/>
          </a:solidFill>
          <a:latin typeface="+mn-lt"/>
        </a:defRPr>
      </a:lvl6pPr>
      <a:lvl7pPr marL="2743200" algn="ctr" rtl="0" fontAlgn="base">
        <a:spcBef>
          <a:spcPct val="0"/>
        </a:spcBef>
        <a:spcAft>
          <a:spcPct val="0"/>
        </a:spcAft>
        <a:defRPr sz="2400">
          <a:solidFill>
            <a:schemeClr val="bg2"/>
          </a:solidFill>
          <a:latin typeface="+mn-lt"/>
        </a:defRPr>
      </a:lvl7pPr>
      <a:lvl8pPr marL="3200400" algn="ctr" rtl="0" fontAlgn="base">
        <a:spcBef>
          <a:spcPct val="0"/>
        </a:spcBef>
        <a:spcAft>
          <a:spcPct val="0"/>
        </a:spcAft>
        <a:defRPr sz="2400">
          <a:solidFill>
            <a:schemeClr val="bg2"/>
          </a:solidFill>
          <a:latin typeface="+mn-lt"/>
        </a:defRPr>
      </a:lvl8pPr>
      <a:lvl9pPr marL="3657600" algn="ctr" rtl="0" fontAlgn="base">
        <a:spcBef>
          <a:spcPct val="0"/>
        </a:spcBef>
        <a:spcAft>
          <a:spcPct val="0"/>
        </a:spcAft>
        <a:defRPr sz="2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D61FC-90C6-1540-A382-C2BD8D10FBE3}" type="datetimeFigureOut">
              <a:rPr lang="sv-SE" smtClean="0">
                <a:solidFill>
                  <a:prstClr val="black">
                    <a:tint val="75000"/>
                  </a:prstClr>
                </a:solidFill>
                <a:latin typeface="Calibri"/>
              </a:rPr>
              <a:pPr/>
              <a:t>25/10/11</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AD65B-2487-3344-9F20-E9A9019854FB}"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1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20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 Id="rId3" Type="http://schemas.openxmlformats.org/officeDocument/2006/relationships/image" Target="../media/image20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6.xml"/><Relationship Id="rId3" Type="http://schemas.openxmlformats.org/officeDocument/2006/relationships/image" Target="../media/image203.png"/></Relationships>
</file>

<file path=ppt/slides/_rels/slide103.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205.png"/><Relationship Id="rId1" Type="http://schemas.openxmlformats.org/officeDocument/2006/relationships/slideLayout" Target="../slideLayouts/slideLayout59.xml"/><Relationship Id="rId2" Type="http://schemas.openxmlformats.org/officeDocument/2006/relationships/notesSlide" Target="../notesSlides/notesSlide37.xml"/></Relationships>
</file>

<file path=ppt/slides/_rels/slide104.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5" Type="http://schemas.openxmlformats.org/officeDocument/2006/relationships/image" Target="../media/image208.png"/><Relationship Id="rId6" Type="http://schemas.openxmlformats.org/officeDocument/2006/relationships/image" Target="../media/image209.png"/><Relationship Id="rId7" Type="http://schemas.openxmlformats.org/officeDocument/2006/relationships/image" Target="../media/image210.png"/><Relationship Id="rId8" Type="http://schemas.openxmlformats.org/officeDocument/2006/relationships/image" Target="../media/image211.png"/><Relationship Id="rId9" Type="http://schemas.openxmlformats.org/officeDocument/2006/relationships/image" Target="../media/image212.png"/><Relationship Id="rId1" Type="http://schemas.openxmlformats.org/officeDocument/2006/relationships/slideLayout" Target="../slideLayouts/slideLayout59.xml"/><Relationship Id="rId2" Type="http://schemas.openxmlformats.org/officeDocument/2006/relationships/notesSlide" Target="../notesSlides/notesSlide3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9.xml"/><Relationship Id="rId3" Type="http://schemas.openxmlformats.org/officeDocument/2006/relationships/image" Target="../media/image21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14.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5.jpeg"/><Relationship Id="rId3" Type="http://schemas.openxmlformats.org/officeDocument/2006/relationships/image" Target="../media/image9.w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2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9.jpeg"/><Relationship Id="rId3" Type="http://schemas.openxmlformats.org/officeDocument/2006/relationships/image" Target="../media/image2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5.png"/><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7.png"/><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0.png"/><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8.png"/><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2.png"/><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48.png"/><Relationship Id="rId1" Type="http://schemas.openxmlformats.org/officeDocument/2006/relationships/slideLayout" Target="../slideLayouts/slideLayout26.xml"/><Relationship Id="rId2"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8.png"/><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6.xml"/><Relationship Id="rId2"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2.jpeg"/><Relationship Id="rId3"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0.png"/><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48.png"/><Relationship Id="rId1" Type="http://schemas.openxmlformats.org/officeDocument/2006/relationships/slideLayout" Target="../slideLayouts/slideLayout26.xml"/><Relationship Id="rId2"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48.png"/><Relationship Id="rId1" Type="http://schemas.openxmlformats.org/officeDocument/2006/relationships/slideLayout" Target="../slideLayouts/slideLayout26.xml"/><Relationship Id="rId2"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48.png"/><Relationship Id="rId1" Type="http://schemas.openxmlformats.org/officeDocument/2006/relationships/slideLayout" Target="../slideLayouts/slideLayout26.xml"/><Relationship Id="rId2"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48.png"/><Relationship Id="rId1" Type="http://schemas.openxmlformats.org/officeDocument/2006/relationships/slideLayout" Target="../slideLayouts/slideLayout26.xml"/><Relationship Id="rId2"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image" Target="../media/image73.png"/><Relationship Id="rId5" Type="http://schemas.openxmlformats.org/officeDocument/2006/relationships/image" Target="../media/image48.png"/><Relationship Id="rId1" Type="http://schemas.openxmlformats.org/officeDocument/2006/relationships/video" Target="NULL" TargetMode="External"/><Relationship Id="rId2" Type="http://schemas.microsoft.com/office/2007/relationships/media" Target="NUL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4.jpeg"/><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5.png"/><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 Type="http://schemas.openxmlformats.org/officeDocument/2006/relationships/slideLayout" Target="../slideLayouts/slideLayout19.xml"/><Relationship Id="rId2"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8.png"/><Relationship Id="rId3"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70.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19.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7.png"/><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8.png"/><Relationship Id="rId3"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slideLayout" Target="../slideLayouts/slideLayout26.xml"/><Relationship Id="rId2"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0.xml"/><Relationship Id="rId2"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95.jpeg"/><Relationship Id="rId3" Type="http://schemas.openxmlformats.org/officeDocument/2006/relationships/image" Target="../media/image9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1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0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0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0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0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0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1" Type="http://schemas.openxmlformats.org/officeDocument/2006/relationships/slideLayout" Target="../slideLayouts/slideLayout43.xml"/><Relationship Id="rId2" Type="http://schemas.openxmlformats.org/officeDocument/2006/relationships/notesSlide" Target="../notesSlides/notesSlide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07.jpeg"/><Relationship Id="rId1" Type="http://schemas.openxmlformats.org/officeDocument/2006/relationships/tags" Target="../tags/tag1.xml"/><Relationship Id="rId2"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13" Type="http://schemas.openxmlformats.org/officeDocument/2006/relationships/image" Target="../media/image118.png"/><Relationship Id="rId14" Type="http://schemas.openxmlformats.org/officeDocument/2006/relationships/image" Target="../media/image119.png"/><Relationship Id="rId15" Type="http://schemas.openxmlformats.org/officeDocument/2006/relationships/image" Target="../media/image120.jpeg"/><Relationship Id="rId16" Type="http://schemas.openxmlformats.org/officeDocument/2006/relationships/image" Target="../media/image121.png"/><Relationship Id="rId17" Type="http://schemas.openxmlformats.org/officeDocument/2006/relationships/image" Target="../media/image122.png"/><Relationship Id="rId18" Type="http://schemas.openxmlformats.org/officeDocument/2006/relationships/image" Target="../media/image123.jpeg"/><Relationship Id="rId19" Type="http://schemas.openxmlformats.org/officeDocument/2006/relationships/image" Target="../media/image124.png"/><Relationship Id="rId50" Type="http://schemas.openxmlformats.org/officeDocument/2006/relationships/image" Target="../media/image155.jpeg"/><Relationship Id="rId51" Type="http://schemas.openxmlformats.org/officeDocument/2006/relationships/image" Target="../media/image156.png"/><Relationship Id="rId52" Type="http://schemas.openxmlformats.org/officeDocument/2006/relationships/image" Target="../media/image157.jpeg"/><Relationship Id="rId53" Type="http://schemas.openxmlformats.org/officeDocument/2006/relationships/image" Target="../media/image158.png"/><Relationship Id="rId54" Type="http://schemas.openxmlformats.org/officeDocument/2006/relationships/image" Target="../media/image159.png"/><Relationship Id="rId55" Type="http://schemas.openxmlformats.org/officeDocument/2006/relationships/image" Target="../media/image160.png"/><Relationship Id="rId56" Type="http://schemas.openxmlformats.org/officeDocument/2006/relationships/image" Target="../media/image161.png"/><Relationship Id="rId57" Type="http://schemas.openxmlformats.org/officeDocument/2006/relationships/image" Target="../media/image162.png"/><Relationship Id="rId40" Type="http://schemas.openxmlformats.org/officeDocument/2006/relationships/image" Target="../media/image145.jpeg"/><Relationship Id="rId41" Type="http://schemas.openxmlformats.org/officeDocument/2006/relationships/image" Target="../media/image146.jpeg"/><Relationship Id="rId42" Type="http://schemas.openxmlformats.org/officeDocument/2006/relationships/image" Target="../media/image147.png"/><Relationship Id="rId43" Type="http://schemas.openxmlformats.org/officeDocument/2006/relationships/image" Target="../media/image148.png"/><Relationship Id="rId44" Type="http://schemas.openxmlformats.org/officeDocument/2006/relationships/image" Target="../media/image149.png"/><Relationship Id="rId45" Type="http://schemas.openxmlformats.org/officeDocument/2006/relationships/image" Target="../media/image150.png"/><Relationship Id="rId46" Type="http://schemas.openxmlformats.org/officeDocument/2006/relationships/image" Target="../media/image151.png"/><Relationship Id="rId47" Type="http://schemas.openxmlformats.org/officeDocument/2006/relationships/image" Target="../media/image152.png"/><Relationship Id="rId48" Type="http://schemas.openxmlformats.org/officeDocument/2006/relationships/image" Target="../media/image153.png"/><Relationship Id="rId49" Type="http://schemas.openxmlformats.org/officeDocument/2006/relationships/image" Target="../media/image154.jpeg"/><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108.jpe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jpeg"/><Relationship Id="rId9" Type="http://schemas.openxmlformats.org/officeDocument/2006/relationships/image" Target="../media/image114.jpeg"/><Relationship Id="rId30" Type="http://schemas.openxmlformats.org/officeDocument/2006/relationships/image" Target="../media/image135.png"/><Relationship Id="rId31" Type="http://schemas.openxmlformats.org/officeDocument/2006/relationships/image" Target="../media/image136.jpeg"/><Relationship Id="rId32" Type="http://schemas.openxmlformats.org/officeDocument/2006/relationships/image" Target="../media/image137.png"/><Relationship Id="rId33" Type="http://schemas.openxmlformats.org/officeDocument/2006/relationships/image" Target="../media/image138.jpeg"/><Relationship Id="rId34" Type="http://schemas.openxmlformats.org/officeDocument/2006/relationships/image" Target="../media/image139.png"/><Relationship Id="rId35" Type="http://schemas.openxmlformats.org/officeDocument/2006/relationships/image" Target="../media/image140.png"/><Relationship Id="rId36" Type="http://schemas.openxmlformats.org/officeDocument/2006/relationships/image" Target="../media/image141.png"/><Relationship Id="rId37" Type="http://schemas.openxmlformats.org/officeDocument/2006/relationships/image" Target="../media/image142.png"/><Relationship Id="rId38" Type="http://schemas.openxmlformats.org/officeDocument/2006/relationships/image" Target="../media/image143.png"/><Relationship Id="rId39" Type="http://schemas.openxmlformats.org/officeDocument/2006/relationships/image" Target="../media/image144.png"/><Relationship Id="rId20" Type="http://schemas.openxmlformats.org/officeDocument/2006/relationships/image" Target="../media/image125.png"/><Relationship Id="rId21" Type="http://schemas.openxmlformats.org/officeDocument/2006/relationships/image" Target="../media/image126.png"/><Relationship Id="rId22" Type="http://schemas.openxmlformats.org/officeDocument/2006/relationships/image" Target="../media/image127.png"/><Relationship Id="rId23" Type="http://schemas.openxmlformats.org/officeDocument/2006/relationships/image" Target="../media/image128.png"/><Relationship Id="rId24" Type="http://schemas.openxmlformats.org/officeDocument/2006/relationships/image" Target="../media/image129.png"/><Relationship Id="rId25" Type="http://schemas.openxmlformats.org/officeDocument/2006/relationships/image" Target="../media/image130.png"/><Relationship Id="rId26" Type="http://schemas.openxmlformats.org/officeDocument/2006/relationships/image" Target="../media/image131.jpeg"/><Relationship Id="rId27" Type="http://schemas.openxmlformats.org/officeDocument/2006/relationships/image" Target="../media/image132.jpeg"/><Relationship Id="rId28" Type="http://schemas.openxmlformats.org/officeDocument/2006/relationships/image" Target="../media/image133.png"/><Relationship Id="rId29" Type="http://schemas.openxmlformats.org/officeDocument/2006/relationships/image" Target="../media/image134.png"/><Relationship Id="rId10" Type="http://schemas.openxmlformats.org/officeDocument/2006/relationships/image" Target="../media/image115.png"/><Relationship Id="rId11" Type="http://schemas.openxmlformats.org/officeDocument/2006/relationships/image" Target="../media/image116.png"/><Relationship Id="rId12"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jpeg"/><Relationship Id="rId1" Type="http://schemas.openxmlformats.org/officeDocument/2006/relationships/slideLayout" Target="../slideLayouts/slideLayout37.xml"/><Relationship Id="rId2" Type="http://schemas.openxmlformats.org/officeDocument/2006/relationships/notesSlide" Target="../notesSlides/notesSlide12.xml"/></Relationships>
</file>

<file path=ppt/slides/_rels/slide77.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5.jpeg"/><Relationship Id="rId1" Type="http://schemas.openxmlformats.org/officeDocument/2006/relationships/slideLayout" Target="../slideLayouts/slideLayout37.xml"/><Relationship Id="rId2" Type="http://schemas.openxmlformats.org/officeDocument/2006/relationships/notesSlide" Target="../notesSlides/notesSlide13.xml"/></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6.jpeg"/><Relationship Id="rId1" Type="http://schemas.openxmlformats.org/officeDocument/2006/relationships/slideLayout" Target="../slideLayouts/slideLayout37.xml"/><Relationship Id="rId2" Type="http://schemas.openxmlformats.org/officeDocument/2006/relationships/notesSlide" Target="../notesSlides/notesSlide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Relationship Id="rId3" Type="http://schemas.openxmlformats.org/officeDocument/2006/relationships/image" Target="../media/image1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68.jpeg"/><Relationship Id="rId4" Type="http://schemas.openxmlformats.org/officeDocument/2006/relationships/image" Target="../media/image163.png"/><Relationship Id="rId1" Type="http://schemas.openxmlformats.org/officeDocument/2006/relationships/slideLayout" Target="../slideLayouts/slideLayout37.xml"/><Relationship Id="rId2" Type="http://schemas.openxmlformats.org/officeDocument/2006/relationships/notesSlide" Target="../notesSlides/notesSlide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Relationship Id="rId3" Type="http://schemas.openxmlformats.org/officeDocument/2006/relationships/image" Target="../media/image16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Relationship Id="rId3" Type="http://schemas.openxmlformats.org/officeDocument/2006/relationships/image" Target="../media/image17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image" Target="../media/image171.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72.jpeg"/><Relationship Id="rId1" Type="http://schemas.openxmlformats.org/officeDocument/2006/relationships/tags" Target="../tags/tag2.xml"/><Relationship Id="rId2"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3" Type="http://schemas.openxmlformats.org/officeDocument/2006/relationships/image" Target="../media/image173.jpeg"/><Relationship Id="rId4" Type="http://schemas.openxmlformats.org/officeDocument/2006/relationships/image" Target="../media/image174.jpeg"/><Relationship Id="rId5" Type="http://schemas.openxmlformats.org/officeDocument/2006/relationships/image" Target="../media/image175.png"/><Relationship Id="rId1" Type="http://schemas.openxmlformats.org/officeDocument/2006/relationships/slideLayout" Target="../slideLayouts/slideLayout45.xml"/><Relationship Id="rId2" Type="http://schemas.openxmlformats.org/officeDocument/2006/relationships/notesSlide" Target="../notesSlides/notesSlide21.xml"/></Relationships>
</file>

<file path=ppt/slides/_rels/slide86.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emf"/><Relationship Id="rId5" Type="http://schemas.openxmlformats.org/officeDocument/2006/relationships/image" Target="../media/image177.jpeg"/><Relationship Id="rId6" Type="http://schemas.openxmlformats.org/officeDocument/2006/relationships/image" Target="../media/image178.png"/><Relationship Id="rId7" Type="http://schemas.openxmlformats.org/officeDocument/2006/relationships/image" Target="../media/image179.jpeg"/><Relationship Id="rId1" Type="http://schemas.openxmlformats.org/officeDocument/2006/relationships/slideLayout" Target="../slideLayouts/slideLayout47.xml"/><Relationship Id="rId2" Type="http://schemas.openxmlformats.org/officeDocument/2006/relationships/notesSlide" Target="../notesSlides/notesSlide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80.png"/></Relationships>
</file>

<file path=ppt/slides/_rels/slide88.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1" Type="http://schemas.openxmlformats.org/officeDocument/2006/relationships/slideLayout" Target="../slideLayouts/slideLayout49.xml"/><Relationship Id="rId2" Type="http://schemas.openxmlformats.org/officeDocument/2006/relationships/notesSlide" Target="../notesSlides/notesSlide23.xml"/></Relationships>
</file>

<file path=ppt/slides/_rels/slide89.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75.png"/><Relationship Id="rId1" Type="http://schemas.openxmlformats.org/officeDocument/2006/relationships/slideLayout" Target="../slideLayouts/slideLayout46.xml"/><Relationship Id="rId2" Type="http://schemas.openxmlformats.org/officeDocument/2006/relationships/notesSlide" Target="../notesSlides/notesSlide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emf"/><Relationship Id="rId5" Type="http://schemas.openxmlformats.org/officeDocument/2006/relationships/image" Target="../media/image188.png"/><Relationship Id="rId6" Type="http://schemas.openxmlformats.org/officeDocument/2006/relationships/image" Target="../media/image189.png"/><Relationship Id="rId7" Type="http://schemas.openxmlformats.org/officeDocument/2006/relationships/image" Target="../media/image190.png"/><Relationship Id="rId1" Type="http://schemas.openxmlformats.org/officeDocument/2006/relationships/slideLayout" Target="../slideLayouts/slideLayout44.xml"/><Relationship Id="rId2" Type="http://schemas.openxmlformats.org/officeDocument/2006/relationships/notesSlide" Target="../notesSlides/notesSlide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 Id="rId3" Type="http://schemas.openxmlformats.org/officeDocument/2006/relationships/image" Target="../media/image191.jpeg"/></Relationships>
</file>

<file path=ppt/slides/_rels/slide92.xml.rels><?xml version="1.0" encoding="UTF-8" standalone="yes"?>
<Relationships xmlns="http://schemas.openxmlformats.org/package/2006/relationships"><Relationship Id="rId3" Type="http://schemas.openxmlformats.org/officeDocument/2006/relationships/image" Target="../media/image192.jpeg"/><Relationship Id="rId4" Type="http://schemas.openxmlformats.org/officeDocument/2006/relationships/image" Target="../media/image193.png"/><Relationship Id="rId1" Type="http://schemas.openxmlformats.org/officeDocument/2006/relationships/slideLayout" Target="../slideLayouts/slideLayout54.xml"/><Relationship Id="rId2" Type="http://schemas.openxmlformats.org/officeDocument/2006/relationships/notesSlide" Target="../notesSlides/notesSlide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8.xml"/><Relationship Id="rId3" Type="http://schemas.openxmlformats.org/officeDocument/2006/relationships/image" Target="../media/image19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 Id="rId3" Type="http://schemas.openxmlformats.org/officeDocument/2006/relationships/chart" Target="../charts/char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0.xml"/><Relationship Id="rId3" Type="http://schemas.openxmlformats.org/officeDocument/2006/relationships/image" Target="../media/image195.jpeg"/></Relationships>
</file>

<file path=ppt/slides/_rels/slide96.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1" Type="http://schemas.openxmlformats.org/officeDocument/2006/relationships/slideLayout" Target="../slideLayouts/slideLayout54.xml"/><Relationship Id="rId2" Type="http://schemas.openxmlformats.org/officeDocument/2006/relationships/notesSlide" Target="../notesSlides/notesSlide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2.xml"/><Relationship Id="rId3" Type="http://schemas.openxmlformats.org/officeDocument/2006/relationships/image" Target="../media/image19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 Id="rId3" Type="http://schemas.openxmlformats.org/officeDocument/2006/relationships/image" Target="../media/image199.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4.xml"/><Relationship Id="rId3" Type="http://schemas.openxmlformats.org/officeDocument/2006/relationships/image" Target="../media/image20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Mynewsday_Invite4 (1 sida).jpg"/>
          <p:cNvPicPr>
            <a:picLocks noChangeAspect="1"/>
          </p:cNvPicPr>
          <p:nvPr/>
        </p:nvPicPr>
        <p:blipFill>
          <a:blip r:embed="rId2"/>
          <a:stretch>
            <a:fillRect/>
          </a:stretch>
        </p:blipFill>
        <p:spPr>
          <a:xfrm>
            <a:off x="630556" y="293092"/>
            <a:ext cx="7972108" cy="65649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314325" y="1152525"/>
          <a:ext cx="8486775" cy="493395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556815" y="356526"/>
            <a:ext cx="8129985" cy="454705"/>
          </a:xfrm>
        </p:spPr>
        <p:txBody>
          <a:bodyPr>
            <a:noAutofit/>
          </a:bodyPr>
          <a:lstStyle/>
          <a:p>
            <a:r>
              <a:rPr lang="da-DK" sz="2400" dirty="0" smtClean="0"/>
              <a:t>Al kommunikation leder til søgemaskinerne</a:t>
            </a:r>
            <a:endParaRPr lang="en-US" sz="2400" dirty="0"/>
          </a:p>
        </p:txBody>
      </p:sp>
      <p:sp>
        <p:nvSpPr>
          <p:cNvPr id="8" name="Rectangle 7"/>
          <p:cNvSpPr/>
          <p:nvPr/>
        </p:nvSpPr>
        <p:spPr>
          <a:xfrm>
            <a:off x="304800" y="829734"/>
            <a:ext cx="8528756"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sz="1100" b="0" i="1" u="none" strike="noStrike" kern="1200" baseline="0">
                <a:solidFill>
                  <a:srgbClr val="000000"/>
                </a:solidFill>
                <a:latin typeface="+mn-lt"/>
                <a:ea typeface="+mn-ea"/>
                <a:cs typeface="+mn-cs"/>
              </a:defRPr>
            </a:pPr>
            <a:r>
              <a:rPr lang="da-DK" sz="1200" smtClean="0">
                <a:solidFill>
                  <a:srgbClr val="455560"/>
                </a:solidFill>
                <a:latin typeface="Corbel"/>
                <a:cs typeface="Corbel"/>
              </a:rPr>
              <a:t>Hvilke af følgende punkter har fået dig til at gå ipå en søgemaskine for at få information om en virksomhed, et produkt eller en service?</a:t>
            </a:r>
            <a:endParaRPr lang="da-DK" sz="1200">
              <a:solidFill>
                <a:srgbClr val="455560"/>
              </a:solidFill>
              <a:latin typeface="Corbel"/>
              <a:cs typeface="Corbel"/>
            </a:endParaRPr>
          </a:p>
        </p:txBody>
      </p:sp>
      <p:sp>
        <p:nvSpPr>
          <p:cNvPr id="12" name="Rectangle 11"/>
          <p:cNvSpPr/>
          <p:nvPr/>
        </p:nvSpPr>
        <p:spPr>
          <a:xfrm>
            <a:off x="499844" y="2259772"/>
            <a:ext cx="7343775" cy="466725"/>
          </a:xfrm>
          <a:prstGeom prst="rect">
            <a:avLst/>
          </a:prstGeom>
          <a:noFill/>
          <a:ln w="25400">
            <a:solidFill>
              <a:srgbClr val="009B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525571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p:cNvPicPr>
            <a:picLocks noChangeAspect="1"/>
          </p:cNvPicPr>
          <p:nvPr/>
        </p:nvPicPr>
        <p:blipFill>
          <a:blip r:embed="rId2"/>
          <a:srcRect/>
          <a:stretch>
            <a:fillRect/>
          </a:stretch>
        </p:blipFill>
        <p:spPr bwMode="auto">
          <a:xfrm>
            <a:off x="0" y="206375"/>
            <a:ext cx="9144000" cy="594995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1.static.flickr.com/58/170691672_7f8c90f308_b.jpg"/>
          <p:cNvPicPr>
            <a:picLocks noChangeAspect="1" noChangeArrowheads="1"/>
          </p:cNvPicPr>
          <p:nvPr/>
        </p:nvPicPr>
        <p:blipFill>
          <a:blip r:embed="rId3"/>
          <a:srcRect r="11069"/>
          <a:stretch>
            <a:fillRect/>
          </a:stretch>
        </p:blipFill>
        <p:spPr bwMode="auto">
          <a:xfrm>
            <a:off x="0" y="0"/>
            <a:ext cx="9144000" cy="6858000"/>
          </a:xfrm>
          <a:prstGeom prst="rect">
            <a:avLst/>
          </a:prstGeom>
          <a:noFill/>
          <a:ln w="9525">
            <a:noFill/>
            <a:miter lim="800000"/>
            <a:headEnd/>
            <a:tailEnd/>
          </a:ln>
        </p:spPr>
      </p:pic>
      <p:sp>
        <p:nvSpPr>
          <p:cNvPr id="130051" name="Rectangle 9"/>
          <p:cNvSpPr>
            <a:spLocks noChangeArrowheads="1"/>
          </p:cNvSpPr>
          <p:nvPr/>
        </p:nvSpPr>
        <p:spPr bwMode="auto">
          <a:xfrm>
            <a:off x="0" y="4711701"/>
            <a:ext cx="9144000" cy="1082675"/>
          </a:xfrm>
          <a:prstGeom prst="rect">
            <a:avLst/>
          </a:prstGeom>
          <a:solidFill>
            <a:srgbClr val="000000">
              <a:alpha val="74901"/>
            </a:srgbClr>
          </a:solidFill>
          <a:ln w="9525">
            <a:noFill/>
            <a:round/>
            <a:headEnd/>
            <a:tailEnd/>
          </a:ln>
        </p:spPr>
        <p:txBody>
          <a:bodyPr wrap="none" anchor="ctr">
            <a:prstTxWarp prst="textNoShape">
              <a:avLst/>
            </a:prstTxWarp>
          </a:bodyPr>
          <a:lstStyle/>
          <a:p>
            <a:pPr algn="ctr" defTabSz="914400" fontAlgn="base">
              <a:spcBef>
                <a:spcPct val="50000"/>
              </a:spcBef>
              <a:spcAft>
                <a:spcPct val="0"/>
              </a:spcAft>
            </a:pPr>
            <a:endParaRPr lang="en-US" sz="1200">
              <a:solidFill>
                <a:srgbClr val="595959"/>
              </a:solidFill>
              <a:latin typeface="Arial" charset="0"/>
              <a:ea typeface="Arial" charset="0"/>
              <a:cs typeface="Arial" charset="0"/>
            </a:endParaRPr>
          </a:p>
        </p:txBody>
      </p:sp>
      <p:sp>
        <p:nvSpPr>
          <p:cNvPr id="130052" name="TextBox 4"/>
          <p:cNvSpPr txBox="1">
            <a:spLocks noChangeArrowheads="1"/>
          </p:cNvSpPr>
          <p:nvPr/>
        </p:nvSpPr>
        <p:spPr bwMode="auto">
          <a:xfrm>
            <a:off x="519115" y="4841876"/>
            <a:ext cx="8201025" cy="861774"/>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5000" b="1">
                <a:solidFill>
                  <a:srgbClr val="FFFFFF"/>
                </a:solidFill>
                <a:latin typeface="Arial" charset="0"/>
                <a:ea typeface="Arial" charset="0"/>
                <a:cs typeface="Arial" charset="0"/>
              </a:rPr>
              <a:t>Social</a:t>
            </a:r>
            <a:endParaRPr lang="en-US" sz="5000" b="1">
              <a:solidFill>
                <a:srgbClr val="FFFFFF"/>
              </a:solidFill>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smtClean="0">
                <a:latin typeface="Arial" charset="0"/>
                <a:ea typeface="ＭＳ Ｐゴシック" charset="-128"/>
                <a:cs typeface="ＭＳ Ｐゴシック" charset="-128"/>
              </a:rPr>
              <a:t>Search is becoming more Social</a:t>
            </a:r>
            <a:endParaRPr lang="en-US" smtClean="0">
              <a:latin typeface="Arial" charset="0"/>
              <a:ea typeface="Arial" charset="0"/>
              <a:cs typeface="Arial" charset="0"/>
            </a:endParaRPr>
          </a:p>
        </p:txBody>
      </p:sp>
      <p:sp>
        <p:nvSpPr>
          <p:cNvPr id="26" name="Footer Placeholder 4"/>
          <p:cNvSpPr txBox="1">
            <a:spLocks/>
          </p:cNvSpPr>
          <p:nvPr/>
        </p:nvSpPr>
        <p:spPr bwMode="auto">
          <a:xfrm>
            <a:off x="297790" y="6224408"/>
            <a:ext cx="5999555" cy="365125"/>
          </a:xfrm>
          <a:prstGeom prst="rect">
            <a:avLst/>
          </a:prstGeom>
          <a:noFill/>
          <a:ln>
            <a:miter lim="800000"/>
            <a:headEnd/>
            <a:tailEnd/>
          </a:ln>
        </p:spPr>
        <p:txBody>
          <a:bodyPr lIns="0" tIns="0" rIns="0" bIns="0" numCol="2" spcCol="365760"/>
          <a:lstStyle/>
          <a:p>
            <a:pPr algn="ctr" defTabSz="914400" fontAlgn="base">
              <a:spcBef>
                <a:spcPct val="50000"/>
              </a:spcBef>
              <a:spcAft>
                <a:spcPct val="0"/>
              </a:spcAft>
              <a:defRPr/>
            </a:pPr>
            <a:r>
              <a:rPr lang="en-US" sz="800" dirty="0">
                <a:solidFill>
                  <a:srgbClr val="808080"/>
                </a:solidFill>
                <a:latin typeface="Arial" pitchFamily="-65" charset="0"/>
                <a:ea typeface="Arial" pitchFamily="-65" charset="0"/>
                <a:cs typeface="Arial" pitchFamily="-65" charset="0"/>
              </a:rPr>
              <a:t>Sources: </a:t>
            </a:r>
            <a:r>
              <a:rPr lang="en-US" sz="800" dirty="0" err="1">
                <a:solidFill>
                  <a:srgbClr val="808080"/>
                </a:solidFill>
                <a:latin typeface="Arial" pitchFamily="-65" charset="0"/>
                <a:ea typeface="Arial" pitchFamily="-65" charset="0"/>
                <a:cs typeface="Arial" pitchFamily="-65" charset="0"/>
              </a:rPr>
              <a:t>Econsultancy</a:t>
            </a:r>
            <a:r>
              <a:rPr lang="en-US" sz="800" dirty="0">
                <a:solidFill>
                  <a:srgbClr val="808080"/>
                </a:solidFill>
                <a:latin typeface="Arial" pitchFamily="-65" charset="0"/>
                <a:ea typeface="Arial" pitchFamily="-65" charset="0"/>
                <a:cs typeface="Arial" pitchFamily="-65" charset="0"/>
              </a:rPr>
              <a:t> July 2009, </a:t>
            </a:r>
            <a:br>
              <a:rPr lang="en-US" sz="800" dirty="0">
                <a:solidFill>
                  <a:srgbClr val="808080"/>
                </a:solidFill>
                <a:latin typeface="Arial" pitchFamily="-65" charset="0"/>
                <a:ea typeface="Arial" pitchFamily="-65" charset="0"/>
                <a:cs typeface="Arial" pitchFamily="-65" charset="0"/>
              </a:rPr>
            </a:br>
            <a:r>
              <a:rPr lang="en-US" sz="800" dirty="0">
                <a:solidFill>
                  <a:srgbClr val="808080"/>
                </a:solidFill>
                <a:latin typeface="Arial" pitchFamily="-65" charset="0"/>
                <a:ea typeface="Arial" pitchFamily="-65" charset="0"/>
                <a:cs typeface="Arial" pitchFamily="-65" charset="0"/>
              </a:rPr>
              <a:t>Harris Interactive June 2010</a:t>
            </a:r>
          </a:p>
        </p:txBody>
      </p:sp>
      <p:sp>
        <p:nvSpPr>
          <p:cNvPr id="27" name="Rounded Rectangle 26"/>
          <p:cNvSpPr/>
          <p:nvPr/>
        </p:nvSpPr>
        <p:spPr bwMode="gray">
          <a:xfrm>
            <a:off x="452438" y="1539877"/>
            <a:ext cx="3084512" cy="2246313"/>
          </a:xfrm>
          <a:prstGeom prst="roundRect">
            <a:avLst>
              <a:gd name="adj" fmla="val 5158"/>
            </a:avLst>
          </a:prstGeom>
          <a:solidFill>
            <a:schemeClr val="bg1"/>
          </a:solidFill>
          <a:ln w="9525">
            <a:noFill/>
            <a:miter lim="800000"/>
            <a:headEnd/>
            <a:tailEnd/>
          </a:ln>
          <a:effectLst>
            <a:outerShdw blurRad="63500" dist="12700" dir="2700000" algn="tl" rotWithShape="0">
              <a:prstClr val="black">
                <a:alpha val="40000"/>
              </a:prstClr>
            </a:outerShdw>
          </a:effectLst>
        </p:spPr>
        <p:txBody>
          <a:bodyPr/>
          <a:lstStyle/>
          <a:p>
            <a:pPr algn="ctr" defTabSz="914400" fontAlgn="base">
              <a:lnSpc>
                <a:spcPct val="90000"/>
              </a:lnSpc>
              <a:spcBef>
                <a:spcPct val="50000"/>
              </a:spcBef>
              <a:spcAft>
                <a:spcPct val="0"/>
              </a:spcAft>
              <a:defRPr/>
            </a:pPr>
            <a:r>
              <a:rPr lang="en-US" sz="7200" b="1" dirty="0">
                <a:solidFill>
                  <a:srgbClr val="0D58D7"/>
                </a:solidFill>
                <a:latin typeface="Arial"/>
                <a:ea typeface="ＭＳ Ｐゴシック" charset="0"/>
                <a:cs typeface="Arial"/>
              </a:rPr>
              <a:t>90</a:t>
            </a:r>
            <a:r>
              <a:rPr lang="en-US" sz="7200" b="1" baseline="30000" dirty="0">
                <a:solidFill>
                  <a:srgbClr val="0D58D7"/>
                </a:solidFill>
                <a:latin typeface="Arial"/>
                <a:ea typeface="ＭＳ Ｐゴシック" charset="0"/>
                <a:cs typeface="Arial"/>
              </a:rPr>
              <a:t>%</a:t>
            </a:r>
            <a:endParaRPr lang="en-US" sz="7200" dirty="0">
              <a:solidFill>
                <a:srgbClr val="000000"/>
              </a:solidFill>
              <a:latin typeface="Arial"/>
              <a:ea typeface="ＭＳ Ｐゴシック" charset="0"/>
              <a:cs typeface="Arial"/>
            </a:endParaRPr>
          </a:p>
          <a:p>
            <a:pPr algn="ctr" defTabSz="914400" fontAlgn="base">
              <a:spcBef>
                <a:spcPct val="50000"/>
              </a:spcBef>
              <a:spcAft>
                <a:spcPct val="0"/>
              </a:spcAft>
              <a:defRPr/>
            </a:pPr>
            <a:r>
              <a:rPr lang="en-US" sz="1200" dirty="0">
                <a:solidFill>
                  <a:srgbClr val="000000"/>
                </a:solidFill>
                <a:latin typeface="Arial"/>
                <a:ea typeface="ＭＳ Ｐゴシック" charset="0"/>
                <a:cs typeface="Arial"/>
              </a:rPr>
              <a:t>Of consumers online </a:t>
            </a:r>
            <a:br>
              <a:rPr lang="en-US" sz="1200" dirty="0">
                <a:solidFill>
                  <a:srgbClr val="000000"/>
                </a:solidFill>
                <a:latin typeface="Arial"/>
                <a:ea typeface="ＭＳ Ｐゴシック" charset="0"/>
                <a:cs typeface="Arial"/>
              </a:rPr>
            </a:br>
            <a:r>
              <a:rPr lang="en-US" sz="1200" b="1" dirty="0">
                <a:solidFill>
                  <a:srgbClr val="00CC99"/>
                </a:solidFill>
                <a:latin typeface="Arial"/>
                <a:ea typeface="ＭＳ Ｐゴシック" charset="0"/>
                <a:cs typeface="Arial"/>
              </a:rPr>
              <a:t>trust recommendations </a:t>
            </a:r>
            <a:r>
              <a:rPr lang="en-US" sz="1200" dirty="0">
                <a:solidFill>
                  <a:srgbClr val="000000"/>
                </a:solidFill>
                <a:latin typeface="Arial"/>
                <a:ea typeface="ＭＳ Ｐゴシック" charset="0"/>
                <a:cs typeface="Arial"/>
              </a:rPr>
              <a:t>from people they know</a:t>
            </a:r>
          </a:p>
        </p:txBody>
      </p:sp>
      <p:sp>
        <p:nvSpPr>
          <p:cNvPr id="28" name="Rounded Rectangle 27"/>
          <p:cNvSpPr/>
          <p:nvPr/>
        </p:nvSpPr>
        <p:spPr bwMode="gray">
          <a:xfrm>
            <a:off x="5461002" y="1536701"/>
            <a:ext cx="3084513" cy="2246313"/>
          </a:xfrm>
          <a:prstGeom prst="roundRect">
            <a:avLst>
              <a:gd name="adj" fmla="val 5158"/>
            </a:avLst>
          </a:prstGeom>
          <a:solidFill>
            <a:schemeClr val="bg1"/>
          </a:solidFill>
          <a:ln w="9525">
            <a:noFill/>
            <a:miter lim="800000"/>
            <a:headEnd/>
            <a:tailEnd/>
          </a:ln>
          <a:effectLst>
            <a:outerShdw blurRad="63500" dist="12700" dir="2700000" algn="tl" rotWithShape="0">
              <a:prstClr val="black">
                <a:alpha val="40000"/>
              </a:prstClr>
            </a:outerShdw>
          </a:effectLst>
        </p:spPr>
        <p:txBody>
          <a:bodyPr/>
          <a:lstStyle/>
          <a:p>
            <a:pPr algn="ctr" defTabSz="914400" fontAlgn="base">
              <a:lnSpc>
                <a:spcPct val="90000"/>
              </a:lnSpc>
              <a:spcBef>
                <a:spcPct val="50000"/>
              </a:spcBef>
              <a:spcAft>
                <a:spcPct val="0"/>
              </a:spcAft>
              <a:defRPr/>
            </a:pPr>
            <a:r>
              <a:rPr lang="en-US" sz="7200" b="1" spc="-300">
                <a:solidFill>
                  <a:srgbClr val="0D58D7"/>
                </a:solidFill>
                <a:latin typeface="Arial"/>
                <a:ea typeface="ＭＳ Ｐゴシック" charset="0"/>
                <a:cs typeface="Arial"/>
              </a:rPr>
              <a:t>71</a:t>
            </a:r>
            <a:r>
              <a:rPr lang="en-US" sz="7200" b="1" spc="-300" baseline="30000">
                <a:solidFill>
                  <a:srgbClr val="0D58D7"/>
                </a:solidFill>
                <a:latin typeface="Arial"/>
                <a:ea typeface="ＭＳ Ｐゴシック" charset="0"/>
                <a:cs typeface="Arial"/>
              </a:rPr>
              <a:t>%</a:t>
            </a:r>
            <a:endParaRPr lang="en-US" sz="7200" spc="-300">
              <a:solidFill>
                <a:srgbClr val="000000"/>
              </a:solidFill>
              <a:latin typeface="Arial"/>
              <a:ea typeface="ＭＳ Ｐゴシック" charset="0"/>
              <a:cs typeface="Arial"/>
            </a:endParaRPr>
          </a:p>
          <a:p>
            <a:pPr algn="ctr" defTabSz="914400" fontAlgn="base">
              <a:spcBef>
                <a:spcPct val="50000"/>
              </a:spcBef>
              <a:spcAft>
                <a:spcPct val="0"/>
              </a:spcAft>
              <a:defRPr/>
            </a:pPr>
            <a:r>
              <a:rPr lang="en-US" sz="1200">
                <a:solidFill>
                  <a:srgbClr val="000000"/>
                </a:solidFill>
                <a:latin typeface="Arial"/>
                <a:ea typeface="ＭＳ Ｐゴシック" charset="0"/>
                <a:cs typeface="Arial"/>
              </a:rPr>
              <a:t>Say reviews from </a:t>
            </a:r>
            <a:r>
              <a:rPr lang="en-US" sz="1200" b="1">
                <a:solidFill>
                  <a:srgbClr val="0D58D7"/>
                </a:solidFill>
                <a:latin typeface="Arial"/>
                <a:ea typeface="ＭＳ Ｐゴシック" charset="0"/>
                <a:cs typeface="Arial"/>
              </a:rPr>
              <a:t>family members or friends </a:t>
            </a:r>
            <a:r>
              <a:rPr lang="en-US" sz="1200">
                <a:solidFill>
                  <a:srgbClr val="000000"/>
                </a:solidFill>
                <a:latin typeface="Arial"/>
                <a:ea typeface="ＭＳ Ｐゴシック" charset="0"/>
                <a:cs typeface="Arial"/>
              </a:rPr>
              <a:t>influence purchase decisions</a:t>
            </a:r>
            <a:endParaRPr lang="en-US" sz="1200" dirty="0">
              <a:solidFill>
                <a:srgbClr val="000000"/>
              </a:solidFill>
              <a:latin typeface="Arial"/>
              <a:ea typeface="ＭＳ Ｐゴシック" charset="0"/>
              <a:cs typeface="Arial"/>
            </a:endParaRPr>
          </a:p>
        </p:txBody>
      </p:sp>
      <p:sp>
        <p:nvSpPr>
          <p:cNvPr id="132102" name="Rectangle 8"/>
          <p:cNvSpPr>
            <a:spLocks noChangeArrowheads="1"/>
          </p:cNvSpPr>
          <p:nvPr/>
        </p:nvSpPr>
        <p:spPr bwMode="auto">
          <a:xfrm>
            <a:off x="8597900" y="6383339"/>
            <a:ext cx="300082" cy="215444"/>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fld id="{2E07C8CF-3C74-3B4B-90D7-77F1E8706437}" type="slidenum">
              <a:rPr lang="en-US" sz="800">
                <a:solidFill>
                  <a:srgbClr val="808080"/>
                </a:solidFill>
                <a:latin typeface="Arial" charset="0"/>
                <a:ea typeface="Arial" charset="0"/>
                <a:cs typeface="Arial" charset="0"/>
              </a:rPr>
              <a:pPr algn="ctr" defTabSz="914400" fontAlgn="base">
                <a:spcBef>
                  <a:spcPct val="50000"/>
                </a:spcBef>
                <a:spcAft>
                  <a:spcPct val="0"/>
                </a:spcAft>
              </a:pPr>
              <a:t>102</a:t>
            </a:fld>
            <a:endParaRPr lang="en-US" sz="800">
              <a:solidFill>
                <a:srgbClr val="000000"/>
              </a:solidFill>
              <a:latin typeface="Arial" charset="0"/>
              <a:ea typeface="Arial" charset="0"/>
              <a:cs typeface="Arial" charset="0"/>
            </a:endParaRPr>
          </a:p>
        </p:txBody>
      </p:sp>
      <p:sp>
        <p:nvSpPr>
          <p:cNvPr id="10" name="Freeform 9"/>
          <p:cNvSpPr>
            <a:spLocks noEditPoints="1"/>
          </p:cNvSpPr>
          <p:nvPr/>
        </p:nvSpPr>
        <p:spPr bwMode="auto">
          <a:xfrm>
            <a:off x="3414715" y="862014"/>
            <a:ext cx="2149475" cy="5778500"/>
          </a:xfrm>
          <a:custGeom>
            <a:avLst/>
            <a:gdLst/>
            <a:ahLst/>
            <a:cxnLst>
              <a:cxn ang="0">
                <a:pos x="564" y="474"/>
              </a:cxn>
              <a:cxn ang="0">
                <a:pos x="510" y="348"/>
              </a:cxn>
              <a:cxn ang="0">
                <a:pos x="443" y="287"/>
              </a:cxn>
              <a:cxn ang="0">
                <a:pos x="369" y="222"/>
              </a:cxn>
              <a:cxn ang="0">
                <a:pos x="371" y="153"/>
              </a:cxn>
              <a:cxn ang="0">
                <a:pos x="386" y="117"/>
              </a:cxn>
              <a:cxn ang="0">
                <a:pos x="387" y="90"/>
              </a:cxn>
              <a:cxn ang="0">
                <a:pos x="315" y="2"/>
              </a:cxn>
              <a:cxn ang="0">
                <a:pos x="228" y="68"/>
              </a:cxn>
              <a:cxn ang="0">
                <a:pos x="227" y="107"/>
              </a:cxn>
              <a:cxn ang="0">
                <a:pos x="229" y="138"/>
              </a:cxn>
              <a:cxn ang="0">
                <a:pos x="250" y="193"/>
              </a:cxn>
              <a:cxn ang="0">
                <a:pos x="217" y="236"/>
              </a:cxn>
              <a:cxn ang="0">
                <a:pos x="107" y="292"/>
              </a:cxn>
              <a:cxn ang="0">
                <a:pos x="58" y="376"/>
              </a:cxn>
              <a:cxn ang="0">
                <a:pos x="22" y="452"/>
              </a:cxn>
              <a:cxn ang="0">
                <a:pos x="16" y="599"/>
              </a:cxn>
              <a:cxn ang="0">
                <a:pos x="109" y="739"/>
              </a:cxn>
              <a:cxn ang="0">
                <a:pos x="117" y="819"/>
              </a:cxn>
              <a:cxn ang="0">
                <a:pos x="115" y="897"/>
              </a:cxn>
              <a:cxn ang="0">
                <a:pos x="112" y="985"/>
              </a:cxn>
              <a:cxn ang="0">
                <a:pos x="102" y="1159"/>
              </a:cxn>
              <a:cxn ang="0">
                <a:pos x="104" y="1321"/>
              </a:cxn>
              <a:cxn ang="0">
                <a:pos x="104" y="1403"/>
              </a:cxn>
              <a:cxn ang="0">
                <a:pos x="96" y="1462"/>
              </a:cxn>
              <a:cxn ang="0">
                <a:pos x="63" y="1492"/>
              </a:cxn>
              <a:cxn ang="0">
                <a:pos x="19" y="1532"/>
              </a:cxn>
              <a:cxn ang="0">
                <a:pos x="139" y="1536"/>
              </a:cxn>
              <a:cxn ang="0">
                <a:pos x="178" y="1523"/>
              </a:cxn>
              <a:cxn ang="0">
                <a:pos x="210" y="1471"/>
              </a:cxn>
              <a:cxn ang="0">
                <a:pos x="214" y="1292"/>
              </a:cxn>
              <a:cxn ang="0">
                <a:pos x="218" y="1188"/>
              </a:cxn>
              <a:cxn ang="0">
                <a:pos x="251" y="1018"/>
              </a:cxn>
              <a:cxn ang="0">
                <a:pos x="275" y="897"/>
              </a:cxn>
              <a:cxn ang="0">
                <a:pos x="305" y="988"/>
              </a:cxn>
              <a:cxn ang="0">
                <a:pos x="318" y="1061"/>
              </a:cxn>
              <a:cxn ang="0">
                <a:pos x="339" y="1155"/>
              </a:cxn>
              <a:cxn ang="0">
                <a:pos x="341" y="1218"/>
              </a:cxn>
              <a:cxn ang="0">
                <a:pos x="305" y="1381"/>
              </a:cxn>
              <a:cxn ang="0">
                <a:pos x="324" y="1483"/>
              </a:cxn>
              <a:cxn ang="0">
                <a:pos x="339" y="1523"/>
              </a:cxn>
              <a:cxn ang="0">
                <a:pos x="435" y="1540"/>
              </a:cxn>
              <a:cxn ang="0">
                <a:pos x="423" y="1495"/>
              </a:cxn>
              <a:cxn ang="0">
                <a:pos x="420" y="1467"/>
              </a:cxn>
              <a:cxn ang="0">
                <a:pos x="426" y="1374"/>
              </a:cxn>
              <a:cxn ang="0">
                <a:pos x="447" y="1196"/>
              </a:cxn>
              <a:cxn ang="0">
                <a:pos x="453" y="923"/>
              </a:cxn>
              <a:cxn ang="0">
                <a:pos x="443" y="784"/>
              </a:cxn>
              <a:cxn ang="0">
                <a:pos x="452" y="751"/>
              </a:cxn>
              <a:cxn ang="0">
                <a:pos x="570" y="596"/>
              </a:cxn>
              <a:cxn ang="0">
                <a:pos x="130" y="632"/>
              </a:cxn>
              <a:cxn ang="0">
                <a:pos x="75" y="549"/>
              </a:cxn>
              <a:cxn ang="0">
                <a:pos x="110" y="483"/>
              </a:cxn>
              <a:cxn ang="0">
                <a:pos x="130" y="462"/>
              </a:cxn>
              <a:cxn ang="0">
                <a:pos x="148" y="549"/>
              </a:cxn>
              <a:cxn ang="0">
                <a:pos x="444" y="687"/>
              </a:cxn>
              <a:cxn ang="0">
                <a:pos x="428" y="571"/>
              </a:cxn>
              <a:cxn ang="0">
                <a:pos x="440" y="468"/>
              </a:cxn>
              <a:cxn ang="0">
                <a:pos x="458" y="485"/>
              </a:cxn>
              <a:cxn ang="0">
                <a:pos x="503" y="566"/>
              </a:cxn>
            </a:cxnLst>
            <a:rect l="0" t="0" r="r" b="b"/>
            <a:pathLst>
              <a:path w="574" h="1545">
                <a:moveTo>
                  <a:pt x="573" y="562"/>
                </a:moveTo>
                <a:cubicBezTo>
                  <a:pt x="572" y="545"/>
                  <a:pt x="571" y="519"/>
                  <a:pt x="566" y="500"/>
                </a:cubicBezTo>
                <a:cubicBezTo>
                  <a:pt x="561" y="482"/>
                  <a:pt x="561" y="481"/>
                  <a:pt x="561" y="479"/>
                </a:cubicBezTo>
                <a:cubicBezTo>
                  <a:pt x="561" y="477"/>
                  <a:pt x="561" y="478"/>
                  <a:pt x="563" y="477"/>
                </a:cubicBezTo>
                <a:cubicBezTo>
                  <a:pt x="564" y="476"/>
                  <a:pt x="565" y="476"/>
                  <a:pt x="564" y="474"/>
                </a:cubicBezTo>
                <a:cubicBezTo>
                  <a:pt x="563" y="471"/>
                  <a:pt x="561" y="466"/>
                  <a:pt x="559" y="463"/>
                </a:cubicBezTo>
                <a:cubicBezTo>
                  <a:pt x="557" y="459"/>
                  <a:pt x="559" y="459"/>
                  <a:pt x="554" y="451"/>
                </a:cubicBezTo>
                <a:cubicBezTo>
                  <a:pt x="549" y="443"/>
                  <a:pt x="546" y="435"/>
                  <a:pt x="545" y="430"/>
                </a:cubicBezTo>
                <a:cubicBezTo>
                  <a:pt x="543" y="425"/>
                  <a:pt x="533" y="405"/>
                  <a:pt x="529" y="395"/>
                </a:cubicBezTo>
                <a:cubicBezTo>
                  <a:pt x="525" y="385"/>
                  <a:pt x="519" y="363"/>
                  <a:pt x="510" y="348"/>
                </a:cubicBezTo>
                <a:cubicBezTo>
                  <a:pt x="507" y="344"/>
                  <a:pt x="505" y="339"/>
                  <a:pt x="504" y="336"/>
                </a:cubicBezTo>
                <a:cubicBezTo>
                  <a:pt x="502" y="332"/>
                  <a:pt x="497" y="321"/>
                  <a:pt x="489" y="314"/>
                </a:cubicBezTo>
                <a:cubicBezTo>
                  <a:pt x="488" y="312"/>
                  <a:pt x="489" y="310"/>
                  <a:pt x="482" y="308"/>
                </a:cubicBezTo>
                <a:cubicBezTo>
                  <a:pt x="475" y="307"/>
                  <a:pt x="473" y="307"/>
                  <a:pt x="468" y="303"/>
                </a:cubicBezTo>
                <a:cubicBezTo>
                  <a:pt x="462" y="299"/>
                  <a:pt x="450" y="291"/>
                  <a:pt x="443" y="287"/>
                </a:cubicBezTo>
                <a:cubicBezTo>
                  <a:pt x="437" y="284"/>
                  <a:pt x="425" y="275"/>
                  <a:pt x="409" y="265"/>
                </a:cubicBezTo>
                <a:cubicBezTo>
                  <a:pt x="392" y="255"/>
                  <a:pt x="390" y="254"/>
                  <a:pt x="389" y="253"/>
                </a:cubicBezTo>
                <a:cubicBezTo>
                  <a:pt x="388" y="252"/>
                  <a:pt x="388" y="252"/>
                  <a:pt x="387" y="250"/>
                </a:cubicBezTo>
                <a:cubicBezTo>
                  <a:pt x="386" y="247"/>
                  <a:pt x="385" y="245"/>
                  <a:pt x="381" y="240"/>
                </a:cubicBezTo>
                <a:cubicBezTo>
                  <a:pt x="377" y="234"/>
                  <a:pt x="373" y="227"/>
                  <a:pt x="369" y="222"/>
                </a:cubicBezTo>
                <a:cubicBezTo>
                  <a:pt x="366" y="217"/>
                  <a:pt x="360" y="214"/>
                  <a:pt x="359" y="213"/>
                </a:cubicBezTo>
                <a:cubicBezTo>
                  <a:pt x="359" y="212"/>
                  <a:pt x="358" y="213"/>
                  <a:pt x="358" y="211"/>
                </a:cubicBezTo>
                <a:cubicBezTo>
                  <a:pt x="358" y="209"/>
                  <a:pt x="359" y="197"/>
                  <a:pt x="360" y="193"/>
                </a:cubicBezTo>
                <a:cubicBezTo>
                  <a:pt x="361" y="189"/>
                  <a:pt x="363" y="185"/>
                  <a:pt x="364" y="183"/>
                </a:cubicBezTo>
                <a:cubicBezTo>
                  <a:pt x="365" y="180"/>
                  <a:pt x="370" y="166"/>
                  <a:pt x="371" y="153"/>
                </a:cubicBezTo>
                <a:cubicBezTo>
                  <a:pt x="372" y="150"/>
                  <a:pt x="378" y="156"/>
                  <a:pt x="379" y="152"/>
                </a:cubicBezTo>
                <a:cubicBezTo>
                  <a:pt x="380" y="150"/>
                  <a:pt x="381" y="146"/>
                  <a:pt x="382" y="143"/>
                </a:cubicBezTo>
                <a:cubicBezTo>
                  <a:pt x="383" y="139"/>
                  <a:pt x="383" y="138"/>
                  <a:pt x="384" y="134"/>
                </a:cubicBezTo>
                <a:cubicBezTo>
                  <a:pt x="384" y="130"/>
                  <a:pt x="385" y="127"/>
                  <a:pt x="385" y="125"/>
                </a:cubicBezTo>
                <a:cubicBezTo>
                  <a:pt x="384" y="123"/>
                  <a:pt x="385" y="119"/>
                  <a:pt x="386" y="117"/>
                </a:cubicBezTo>
                <a:cubicBezTo>
                  <a:pt x="387" y="116"/>
                  <a:pt x="387" y="116"/>
                  <a:pt x="387" y="114"/>
                </a:cubicBezTo>
                <a:cubicBezTo>
                  <a:pt x="387" y="113"/>
                  <a:pt x="388" y="111"/>
                  <a:pt x="389" y="110"/>
                </a:cubicBezTo>
                <a:cubicBezTo>
                  <a:pt x="389" y="109"/>
                  <a:pt x="389" y="104"/>
                  <a:pt x="386" y="105"/>
                </a:cubicBezTo>
                <a:cubicBezTo>
                  <a:pt x="384" y="106"/>
                  <a:pt x="382" y="106"/>
                  <a:pt x="384" y="102"/>
                </a:cubicBezTo>
                <a:cubicBezTo>
                  <a:pt x="386" y="98"/>
                  <a:pt x="387" y="94"/>
                  <a:pt x="387" y="90"/>
                </a:cubicBezTo>
                <a:cubicBezTo>
                  <a:pt x="387" y="87"/>
                  <a:pt x="390" y="82"/>
                  <a:pt x="385" y="63"/>
                </a:cubicBezTo>
                <a:cubicBezTo>
                  <a:pt x="384" y="58"/>
                  <a:pt x="387" y="47"/>
                  <a:pt x="360" y="24"/>
                </a:cubicBezTo>
                <a:cubicBezTo>
                  <a:pt x="357" y="22"/>
                  <a:pt x="356" y="20"/>
                  <a:pt x="353" y="19"/>
                </a:cubicBezTo>
                <a:cubicBezTo>
                  <a:pt x="350" y="18"/>
                  <a:pt x="347" y="15"/>
                  <a:pt x="345" y="13"/>
                </a:cubicBezTo>
                <a:cubicBezTo>
                  <a:pt x="343" y="11"/>
                  <a:pt x="325" y="1"/>
                  <a:pt x="315" y="2"/>
                </a:cubicBezTo>
                <a:cubicBezTo>
                  <a:pt x="311" y="2"/>
                  <a:pt x="293" y="0"/>
                  <a:pt x="278" y="5"/>
                </a:cubicBezTo>
                <a:cubicBezTo>
                  <a:pt x="271" y="7"/>
                  <a:pt x="267" y="9"/>
                  <a:pt x="266" y="10"/>
                </a:cubicBezTo>
                <a:cubicBezTo>
                  <a:pt x="265" y="11"/>
                  <a:pt x="261" y="14"/>
                  <a:pt x="258" y="16"/>
                </a:cubicBezTo>
                <a:cubicBezTo>
                  <a:pt x="256" y="17"/>
                  <a:pt x="237" y="40"/>
                  <a:pt x="236" y="44"/>
                </a:cubicBezTo>
                <a:cubicBezTo>
                  <a:pt x="234" y="49"/>
                  <a:pt x="228" y="65"/>
                  <a:pt x="228" y="68"/>
                </a:cubicBezTo>
                <a:cubicBezTo>
                  <a:pt x="228" y="71"/>
                  <a:pt x="228" y="80"/>
                  <a:pt x="228" y="81"/>
                </a:cubicBezTo>
                <a:cubicBezTo>
                  <a:pt x="228" y="85"/>
                  <a:pt x="230" y="89"/>
                  <a:pt x="231" y="96"/>
                </a:cubicBezTo>
                <a:cubicBezTo>
                  <a:pt x="232" y="97"/>
                  <a:pt x="232" y="100"/>
                  <a:pt x="229" y="98"/>
                </a:cubicBezTo>
                <a:cubicBezTo>
                  <a:pt x="227" y="97"/>
                  <a:pt x="223" y="97"/>
                  <a:pt x="225" y="102"/>
                </a:cubicBezTo>
                <a:cubicBezTo>
                  <a:pt x="226" y="105"/>
                  <a:pt x="226" y="106"/>
                  <a:pt x="227" y="107"/>
                </a:cubicBezTo>
                <a:cubicBezTo>
                  <a:pt x="228" y="109"/>
                  <a:pt x="227" y="110"/>
                  <a:pt x="227" y="111"/>
                </a:cubicBezTo>
                <a:cubicBezTo>
                  <a:pt x="227" y="112"/>
                  <a:pt x="227" y="113"/>
                  <a:pt x="227" y="114"/>
                </a:cubicBezTo>
                <a:cubicBezTo>
                  <a:pt x="228" y="115"/>
                  <a:pt x="227" y="116"/>
                  <a:pt x="227" y="117"/>
                </a:cubicBezTo>
                <a:cubicBezTo>
                  <a:pt x="227" y="119"/>
                  <a:pt x="227" y="123"/>
                  <a:pt x="227" y="126"/>
                </a:cubicBezTo>
                <a:cubicBezTo>
                  <a:pt x="228" y="129"/>
                  <a:pt x="227" y="135"/>
                  <a:pt x="229" y="138"/>
                </a:cubicBezTo>
                <a:cubicBezTo>
                  <a:pt x="230" y="140"/>
                  <a:pt x="230" y="143"/>
                  <a:pt x="231" y="144"/>
                </a:cubicBezTo>
                <a:cubicBezTo>
                  <a:pt x="232" y="145"/>
                  <a:pt x="233" y="150"/>
                  <a:pt x="238" y="148"/>
                </a:cubicBezTo>
                <a:cubicBezTo>
                  <a:pt x="240" y="147"/>
                  <a:pt x="240" y="149"/>
                  <a:pt x="240" y="153"/>
                </a:cubicBezTo>
                <a:cubicBezTo>
                  <a:pt x="241" y="156"/>
                  <a:pt x="243" y="176"/>
                  <a:pt x="249" y="186"/>
                </a:cubicBezTo>
                <a:cubicBezTo>
                  <a:pt x="250" y="187"/>
                  <a:pt x="250" y="188"/>
                  <a:pt x="250" y="193"/>
                </a:cubicBezTo>
                <a:cubicBezTo>
                  <a:pt x="250" y="197"/>
                  <a:pt x="250" y="204"/>
                  <a:pt x="250" y="206"/>
                </a:cubicBezTo>
                <a:cubicBezTo>
                  <a:pt x="250" y="207"/>
                  <a:pt x="249" y="207"/>
                  <a:pt x="247" y="207"/>
                </a:cubicBezTo>
                <a:cubicBezTo>
                  <a:pt x="245" y="207"/>
                  <a:pt x="236" y="210"/>
                  <a:pt x="232" y="220"/>
                </a:cubicBezTo>
                <a:cubicBezTo>
                  <a:pt x="231" y="222"/>
                  <a:pt x="228" y="225"/>
                  <a:pt x="226" y="227"/>
                </a:cubicBezTo>
                <a:cubicBezTo>
                  <a:pt x="224" y="230"/>
                  <a:pt x="219" y="234"/>
                  <a:pt x="217" y="236"/>
                </a:cubicBezTo>
                <a:cubicBezTo>
                  <a:pt x="215" y="238"/>
                  <a:pt x="213" y="240"/>
                  <a:pt x="212" y="242"/>
                </a:cubicBezTo>
                <a:cubicBezTo>
                  <a:pt x="211" y="243"/>
                  <a:pt x="211" y="244"/>
                  <a:pt x="207" y="245"/>
                </a:cubicBezTo>
                <a:cubicBezTo>
                  <a:pt x="204" y="247"/>
                  <a:pt x="165" y="266"/>
                  <a:pt x="156" y="271"/>
                </a:cubicBezTo>
                <a:cubicBezTo>
                  <a:pt x="146" y="276"/>
                  <a:pt x="119" y="289"/>
                  <a:pt x="116" y="290"/>
                </a:cubicBezTo>
                <a:cubicBezTo>
                  <a:pt x="111" y="292"/>
                  <a:pt x="109" y="290"/>
                  <a:pt x="107" y="292"/>
                </a:cubicBezTo>
                <a:cubicBezTo>
                  <a:pt x="106" y="293"/>
                  <a:pt x="103" y="296"/>
                  <a:pt x="102" y="301"/>
                </a:cubicBezTo>
                <a:cubicBezTo>
                  <a:pt x="101" y="303"/>
                  <a:pt x="98" y="307"/>
                  <a:pt x="95" y="310"/>
                </a:cubicBezTo>
                <a:cubicBezTo>
                  <a:pt x="91" y="313"/>
                  <a:pt x="79" y="328"/>
                  <a:pt x="74" y="341"/>
                </a:cubicBezTo>
                <a:cubicBezTo>
                  <a:pt x="73" y="344"/>
                  <a:pt x="63" y="364"/>
                  <a:pt x="62" y="368"/>
                </a:cubicBezTo>
                <a:cubicBezTo>
                  <a:pt x="62" y="371"/>
                  <a:pt x="60" y="374"/>
                  <a:pt x="58" y="376"/>
                </a:cubicBezTo>
                <a:cubicBezTo>
                  <a:pt x="56" y="379"/>
                  <a:pt x="45" y="395"/>
                  <a:pt x="38" y="413"/>
                </a:cubicBezTo>
                <a:cubicBezTo>
                  <a:pt x="38" y="415"/>
                  <a:pt x="37" y="416"/>
                  <a:pt x="35" y="419"/>
                </a:cubicBezTo>
                <a:cubicBezTo>
                  <a:pt x="32" y="421"/>
                  <a:pt x="27" y="428"/>
                  <a:pt x="27" y="431"/>
                </a:cubicBezTo>
                <a:cubicBezTo>
                  <a:pt x="26" y="433"/>
                  <a:pt x="20" y="444"/>
                  <a:pt x="18" y="447"/>
                </a:cubicBezTo>
                <a:cubicBezTo>
                  <a:pt x="17" y="449"/>
                  <a:pt x="18" y="449"/>
                  <a:pt x="22" y="452"/>
                </a:cubicBezTo>
                <a:cubicBezTo>
                  <a:pt x="22" y="452"/>
                  <a:pt x="22" y="453"/>
                  <a:pt x="22" y="455"/>
                </a:cubicBezTo>
                <a:cubicBezTo>
                  <a:pt x="21" y="458"/>
                  <a:pt x="21" y="461"/>
                  <a:pt x="19" y="469"/>
                </a:cubicBezTo>
                <a:cubicBezTo>
                  <a:pt x="16" y="477"/>
                  <a:pt x="8" y="501"/>
                  <a:pt x="5" y="536"/>
                </a:cubicBezTo>
                <a:cubicBezTo>
                  <a:pt x="5" y="538"/>
                  <a:pt x="5" y="546"/>
                  <a:pt x="4" y="547"/>
                </a:cubicBezTo>
                <a:cubicBezTo>
                  <a:pt x="4" y="549"/>
                  <a:pt x="0" y="572"/>
                  <a:pt x="16" y="599"/>
                </a:cubicBezTo>
                <a:cubicBezTo>
                  <a:pt x="17" y="601"/>
                  <a:pt x="19" y="603"/>
                  <a:pt x="21" y="607"/>
                </a:cubicBezTo>
                <a:cubicBezTo>
                  <a:pt x="28" y="622"/>
                  <a:pt x="46" y="658"/>
                  <a:pt x="81" y="694"/>
                </a:cubicBezTo>
                <a:cubicBezTo>
                  <a:pt x="84" y="697"/>
                  <a:pt x="93" y="708"/>
                  <a:pt x="98" y="720"/>
                </a:cubicBezTo>
                <a:cubicBezTo>
                  <a:pt x="99" y="723"/>
                  <a:pt x="108" y="735"/>
                  <a:pt x="108" y="736"/>
                </a:cubicBezTo>
                <a:cubicBezTo>
                  <a:pt x="109" y="737"/>
                  <a:pt x="109" y="738"/>
                  <a:pt x="109" y="739"/>
                </a:cubicBezTo>
                <a:cubicBezTo>
                  <a:pt x="108" y="741"/>
                  <a:pt x="105" y="760"/>
                  <a:pt x="109" y="770"/>
                </a:cubicBezTo>
                <a:cubicBezTo>
                  <a:pt x="111" y="774"/>
                  <a:pt x="109" y="771"/>
                  <a:pt x="111" y="776"/>
                </a:cubicBezTo>
                <a:cubicBezTo>
                  <a:pt x="112" y="778"/>
                  <a:pt x="117" y="785"/>
                  <a:pt x="119" y="787"/>
                </a:cubicBezTo>
                <a:cubicBezTo>
                  <a:pt x="119" y="788"/>
                  <a:pt x="121" y="787"/>
                  <a:pt x="120" y="791"/>
                </a:cubicBezTo>
                <a:cubicBezTo>
                  <a:pt x="119" y="794"/>
                  <a:pt x="119" y="814"/>
                  <a:pt x="117" y="819"/>
                </a:cubicBezTo>
                <a:cubicBezTo>
                  <a:pt x="116" y="823"/>
                  <a:pt x="116" y="827"/>
                  <a:pt x="116" y="829"/>
                </a:cubicBezTo>
                <a:cubicBezTo>
                  <a:pt x="116" y="831"/>
                  <a:pt x="117" y="836"/>
                  <a:pt x="116" y="838"/>
                </a:cubicBezTo>
                <a:cubicBezTo>
                  <a:pt x="115" y="841"/>
                  <a:pt x="114" y="845"/>
                  <a:pt x="114" y="855"/>
                </a:cubicBezTo>
                <a:cubicBezTo>
                  <a:pt x="115" y="866"/>
                  <a:pt x="115" y="881"/>
                  <a:pt x="115" y="884"/>
                </a:cubicBezTo>
                <a:cubicBezTo>
                  <a:pt x="115" y="887"/>
                  <a:pt x="114" y="893"/>
                  <a:pt x="115" y="897"/>
                </a:cubicBezTo>
                <a:cubicBezTo>
                  <a:pt x="115" y="899"/>
                  <a:pt x="114" y="908"/>
                  <a:pt x="114" y="911"/>
                </a:cubicBezTo>
                <a:cubicBezTo>
                  <a:pt x="113" y="915"/>
                  <a:pt x="114" y="936"/>
                  <a:pt x="114" y="939"/>
                </a:cubicBezTo>
                <a:cubicBezTo>
                  <a:pt x="113" y="942"/>
                  <a:pt x="113" y="954"/>
                  <a:pt x="113" y="956"/>
                </a:cubicBezTo>
                <a:cubicBezTo>
                  <a:pt x="113" y="959"/>
                  <a:pt x="112" y="967"/>
                  <a:pt x="112" y="969"/>
                </a:cubicBezTo>
                <a:cubicBezTo>
                  <a:pt x="112" y="971"/>
                  <a:pt x="111" y="976"/>
                  <a:pt x="112" y="985"/>
                </a:cubicBezTo>
                <a:cubicBezTo>
                  <a:pt x="112" y="995"/>
                  <a:pt x="110" y="1005"/>
                  <a:pt x="111" y="1011"/>
                </a:cubicBezTo>
                <a:cubicBezTo>
                  <a:pt x="111" y="1016"/>
                  <a:pt x="110" y="1036"/>
                  <a:pt x="110" y="1045"/>
                </a:cubicBezTo>
                <a:cubicBezTo>
                  <a:pt x="110" y="1055"/>
                  <a:pt x="109" y="1097"/>
                  <a:pt x="108" y="1109"/>
                </a:cubicBezTo>
                <a:cubicBezTo>
                  <a:pt x="107" y="1122"/>
                  <a:pt x="105" y="1142"/>
                  <a:pt x="104" y="1144"/>
                </a:cubicBezTo>
                <a:cubicBezTo>
                  <a:pt x="103" y="1147"/>
                  <a:pt x="101" y="1156"/>
                  <a:pt x="102" y="1159"/>
                </a:cubicBezTo>
                <a:cubicBezTo>
                  <a:pt x="103" y="1163"/>
                  <a:pt x="100" y="1164"/>
                  <a:pt x="102" y="1170"/>
                </a:cubicBezTo>
                <a:cubicBezTo>
                  <a:pt x="103" y="1174"/>
                  <a:pt x="100" y="1191"/>
                  <a:pt x="100" y="1198"/>
                </a:cubicBezTo>
                <a:cubicBezTo>
                  <a:pt x="99" y="1201"/>
                  <a:pt x="99" y="1201"/>
                  <a:pt x="100" y="1208"/>
                </a:cubicBezTo>
                <a:cubicBezTo>
                  <a:pt x="100" y="1214"/>
                  <a:pt x="99" y="1224"/>
                  <a:pt x="99" y="1228"/>
                </a:cubicBezTo>
                <a:cubicBezTo>
                  <a:pt x="100" y="1232"/>
                  <a:pt x="102" y="1307"/>
                  <a:pt x="104" y="1321"/>
                </a:cubicBezTo>
                <a:cubicBezTo>
                  <a:pt x="107" y="1343"/>
                  <a:pt x="111" y="1352"/>
                  <a:pt x="116" y="1367"/>
                </a:cubicBezTo>
                <a:cubicBezTo>
                  <a:pt x="120" y="1381"/>
                  <a:pt x="122" y="1394"/>
                  <a:pt x="123" y="1396"/>
                </a:cubicBezTo>
                <a:cubicBezTo>
                  <a:pt x="123" y="1398"/>
                  <a:pt x="123" y="1398"/>
                  <a:pt x="121" y="1399"/>
                </a:cubicBezTo>
                <a:cubicBezTo>
                  <a:pt x="119" y="1400"/>
                  <a:pt x="113" y="1401"/>
                  <a:pt x="109" y="1402"/>
                </a:cubicBezTo>
                <a:cubicBezTo>
                  <a:pt x="106" y="1403"/>
                  <a:pt x="106" y="1403"/>
                  <a:pt x="104" y="1403"/>
                </a:cubicBezTo>
                <a:cubicBezTo>
                  <a:pt x="101" y="1403"/>
                  <a:pt x="87" y="1403"/>
                  <a:pt x="91" y="1428"/>
                </a:cubicBezTo>
                <a:cubicBezTo>
                  <a:pt x="91" y="1434"/>
                  <a:pt x="94" y="1445"/>
                  <a:pt x="94" y="1448"/>
                </a:cubicBezTo>
                <a:cubicBezTo>
                  <a:pt x="94" y="1450"/>
                  <a:pt x="94" y="1452"/>
                  <a:pt x="95" y="1453"/>
                </a:cubicBezTo>
                <a:cubicBezTo>
                  <a:pt x="96" y="1454"/>
                  <a:pt x="96" y="1457"/>
                  <a:pt x="96" y="1458"/>
                </a:cubicBezTo>
                <a:cubicBezTo>
                  <a:pt x="96" y="1459"/>
                  <a:pt x="95" y="1461"/>
                  <a:pt x="96" y="1462"/>
                </a:cubicBezTo>
                <a:cubicBezTo>
                  <a:pt x="96" y="1462"/>
                  <a:pt x="98" y="1463"/>
                  <a:pt x="96" y="1465"/>
                </a:cubicBezTo>
                <a:cubicBezTo>
                  <a:pt x="93" y="1466"/>
                  <a:pt x="92" y="1468"/>
                  <a:pt x="89" y="1469"/>
                </a:cubicBezTo>
                <a:cubicBezTo>
                  <a:pt x="87" y="1470"/>
                  <a:pt x="81" y="1473"/>
                  <a:pt x="76" y="1483"/>
                </a:cubicBezTo>
                <a:cubicBezTo>
                  <a:pt x="74" y="1485"/>
                  <a:pt x="71" y="1486"/>
                  <a:pt x="70" y="1488"/>
                </a:cubicBezTo>
                <a:cubicBezTo>
                  <a:pt x="69" y="1489"/>
                  <a:pt x="68" y="1490"/>
                  <a:pt x="63" y="1492"/>
                </a:cubicBezTo>
                <a:cubicBezTo>
                  <a:pt x="58" y="1494"/>
                  <a:pt x="52" y="1497"/>
                  <a:pt x="41" y="1499"/>
                </a:cubicBezTo>
                <a:cubicBezTo>
                  <a:pt x="37" y="1500"/>
                  <a:pt x="28" y="1503"/>
                  <a:pt x="26" y="1520"/>
                </a:cubicBezTo>
                <a:cubicBezTo>
                  <a:pt x="25" y="1522"/>
                  <a:pt x="26" y="1522"/>
                  <a:pt x="24" y="1523"/>
                </a:cubicBezTo>
                <a:cubicBezTo>
                  <a:pt x="20" y="1523"/>
                  <a:pt x="19" y="1523"/>
                  <a:pt x="19" y="1526"/>
                </a:cubicBezTo>
                <a:cubicBezTo>
                  <a:pt x="19" y="1528"/>
                  <a:pt x="19" y="1531"/>
                  <a:pt x="19" y="1532"/>
                </a:cubicBezTo>
                <a:cubicBezTo>
                  <a:pt x="18" y="1533"/>
                  <a:pt x="18" y="1535"/>
                  <a:pt x="33" y="1538"/>
                </a:cubicBezTo>
                <a:cubicBezTo>
                  <a:pt x="36" y="1539"/>
                  <a:pt x="63" y="1543"/>
                  <a:pt x="69" y="1543"/>
                </a:cubicBezTo>
                <a:cubicBezTo>
                  <a:pt x="73" y="1544"/>
                  <a:pt x="95" y="1545"/>
                  <a:pt x="98" y="1545"/>
                </a:cubicBezTo>
                <a:cubicBezTo>
                  <a:pt x="100" y="1544"/>
                  <a:pt x="100" y="1544"/>
                  <a:pt x="104" y="1544"/>
                </a:cubicBezTo>
                <a:cubicBezTo>
                  <a:pt x="108" y="1544"/>
                  <a:pt x="134" y="1540"/>
                  <a:pt x="139" y="1536"/>
                </a:cubicBezTo>
                <a:cubicBezTo>
                  <a:pt x="143" y="1532"/>
                  <a:pt x="145" y="1523"/>
                  <a:pt x="147" y="1521"/>
                </a:cubicBezTo>
                <a:cubicBezTo>
                  <a:pt x="149" y="1521"/>
                  <a:pt x="150" y="1521"/>
                  <a:pt x="151" y="1521"/>
                </a:cubicBezTo>
                <a:cubicBezTo>
                  <a:pt x="152" y="1520"/>
                  <a:pt x="152" y="1521"/>
                  <a:pt x="157" y="1522"/>
                </a:cubicBezTo>
                <a:cubicBezTo>
                  <a:pt x="162" y="1523"/>
                  <a:pt x="166" y="1524"/>
                  <a:pt x="168" y="1524"/>
                </a:cubicBezTo>
                <a:cubicBezTo>
                  <a:pt x="169" y="1525"/>
                  <a:pt x="171" y="1524"/>
                  <a:pt x="178" y="1523"/>
                </a:cubicBezTo>
                <a:cubicBezTo>
                  <a:pt x="185" y="1522"/>
                  <a:pt x="205" y="1517"/>
                  <a:pt x="212" y="1510"/>
                </a:cubicBezTo>
                <a:cubicBezTo>
                  <a:pt x="213" y="1508"/>
                  <a:pt x="212" y="1508"/>
                  <a:pt x="212" y="1503"/>
                </a:cubicBezTo>
                <a:cubicBezTo>
                  <a:pt x="212" y="1497"/>
                  <a:pt x="211" y="1485"/>
                  <a:pt x="210" y="1483"/>
                </a:cubicBezTo>
                <a:cubicBezTo>
                  <a:pt x="210" y="1482"/>
                  <a:pt x="209" y="1481"/>
                  <a:pt x="209" y="1477"/>
                </a:cubicBezTo>
                <a:cubicBezTo>
                  <a:pt x="209" y="1474"/>
                  <a:pt x="208" y="1474"/>
                  <a:pt x="210" y="1471"/>
                </a:cubicBezTo>
                <a:cubicBezTo>
                  <a:pt x="213" y="1468"/>
                  <a:pt x="226" y="1447"/>
                  <a:pt x="226" y="1432"/>
                </a:cubicBezTo>
                <a:cubicBezTo>
                  <a:pt x="226" y="1422"/>
                  <a:pt x="225" y="1408"/>
                  <a:pt x="225" y="1402"/>
                </a:cubicBezTo>
                <a:cubicBezTo>
                  <a:pt x="225" y="1396"/>
                  <a:pt x="227" y="1393"/>
                  <a:pt x="215" y="1356"/>
                </a:cubicBezTo>
                <a:cubicBezTo>
                  <a:pt x="213" y="1351"/>
                  <a:pt x="214" y="1351"/>
                  <a:pt x="214" y="1346"/>
                </a:cubicBezTo>
                <a:cubicBezTo>
                  <a:pt x="214" y="1341"/>
                  <a:pt x="214" y="1297"/>
                  <a:pt x="214" y="1292"/>
                </a:cubicBezTo>
                <a:cubicBezTo>
                  <a:pt x="214" y="1287"/>
                  <a:pt x="212" y="1272"/>
                  <a:pt x="211" y="1264"/>
                </a:cubicBezTo>
                <a:cubicBezTo>
                  <a:pt x="210" y="1260"/>
                  <a:pt x="209" y="1260"/>
                  <a:pt x="211" y="1258"/>
                </a:cubicBezTo>
                <a:cubicBezTo>
                  <a:pt x="212" y="1255"/>
                  <a:pt x="215" y="1247"/>
                  <a:pt x="214" y="1238"/>
                </a:cubicBezTo>
                <a:cubicBezTo>
                  <a:pt x="214" y="1234"/>
                  <a:pt x="214" y="1213"/>
                  <a:pt x="215" y="1206"/>
                </a:cubicBezTo>
                <a:cubicBezTo>
                  <a:pt x="216" y="1200"/>
                  <a:pt x="218" y="1192"/>
                  <a:pt x="218" y="1188"/>
                </a:cubicBezTo>
                <a:cubicBezTo>
                  <a:pt x="218" y="1184"/>
                  <a:pt x="220" y="1171"/>
                  <a:pt x="225" y="1155"/>
                </a:cubicBezTo>
                <a:cubicBezTo>
                  <a:pt x="230" y="1138"/>
                  <a:pt x="233" y="1113"/>
                  <a:pt x="234" y="1109"/>
                </a:cubicBezTo>
                <a:cubicBezTo>
                  <a:pt x="235" y="1104"/>
                  <a:pt x="240" y="1089"/>
                  <a:pt x="243" y="1078"/>
                </a:cubicBezTo>
                <a:cubicBezTo>
                  <a:pt x="245" y="1068"/>
                  <a:pt x="246" y="1049"/>
                  <a:pt x="246" y="1041"/>
                </a:cubicBezTo>
                <a:cubicBezTo>
                  <a:pt x="247" y="1033"/>
                  <a:pt x="251" y="1021"/>
                  <a:pt x="251" y="1018"/>
                </a:cubicBezTo>
                <a:cubicBezTo>
                  <a:pt x="252" y="1015"/>
                  <a:pt x="254" y="985"/>
                  <a:pt x="256" y="978"/>
                </a:cubicBezTo>
                <a:cubicBezTo>
                  <a:pt x="257" y="971"/>
                  <a:pt x="261" y="956"/>
                  <a:pt x="262" y="952"/>
                </a:cubicBezTo>
                <a:cubicBezTo>
                  <a:pt x="263" y="948"/>
                  <a:pt x="269" y="930"/>
                  <a:pt x="269" y="923"/>
                </a:cubicBezTo>
                <a:cubicBezTo>
                  <a:pt x="270" y="917"/>
                  <a:pt x="273" y="901"/>
                  <a:pt x="273" y="899"/>
                </a:cubicBezTo>
                <a:cubicBezTo>
                  <a:pt x="273" y="897"/>
                  <a:pt x="275" y="896"/>
                  <a:pt x="275" y="897"/>
                </a:cubicBezTo>
                <a:cubicBezTo>
                  <a:pt x="276" y="898"/>
                  <a:pt x="278" y="899"/>
                  <a:pt x="281" y="899"/>
                </a:cubicBezTo>
                <a:cubicBezTo>
                  <a:pt x="283" y="898"/>
                  <a:pt x="285" y="898"/>
                  <a:pt x="285" y="900"/>
                </a:cubicBezTo>
                <a:cubicBezTo>
                  <a:pt x="286" y="902"/>
                  <a:pt x="287" y="913"/>
                  <a:pt x="290" y="929"/>
                </a:cubicBezTo>
                <a:cubicBezTo>
                  <a:pt x="294" y="946"/>
                  <a:pt x="301" y="974"/>
                  <a:pt x="301" y="979"/>
                </a:cubicBezTo>
                <a:cubicBezTo>
                  <a:pt x="302" y="983"/>
                  <a:pt x="303" y="985"/>
                  <a:pt x="305" y="988"/>
                </a:cubicBezTo>
                <a:cubicBezTo>
                  <a:pt x="306" y="992"/>
                  <a:pt x="307" y="994"/>
                  <a:pt x="307" y="998"/>
                </a:cubicBezTo>
                <a:cubicBezTo>
                  <a:pt x="307" y="1001"/>
                  <a:pt x="307" y="1007"/>
                  <a:pt x="308" y="1011"/>
                </a:cubicBezTo>
                <a:cubicBezTo>
                  <a:pt x="309" y="1015"/>
                  <a:pt x="308" y="1023"/>
                  <a:pt x="312" y="1036"/>
                </a:cubicBezTo>
                <a:cubicBezTo>
                  <a:pt x="313" y="1039"/>
                  <a:pt x="315" y="1049"/>
                  <a:pt x="316" y="1052"/>
                </a:cubicBezTo>
                <a:cubicBezTo>
                  <a:pt x="316" y="1056"/>
                  <a:pt x="317" y="1057"/>
                  <a:pt x="318" y="1061"/>
                </a:cubicBezTo>
                <a:cubicBezTo>
                  <a:pt x="320" y="1064"/>
                  <a:pt x="323" y="1074"/>
                  <a:pt x="323" y="1078"/>
                </a:cubicBezTo>
                <a:cubicBezTo>
                  <a:pt x="323" y="1082"/>
                  <a:pt x="328" y="1094"/>
                  <a:pt x="330" y="1097"/>
                </a:cubicBezTo>
                <a:cubicBezTo>
                  <a:pt x="332" y="1101"/>
                  <a:pt x="333" y="1103"/>
                  <a:pt x="334" y="1108"/>
                </a:cubicBezTo>
                <a:cubicBezTo>
                  <a:pt x="335" y="1112"/>
                  <a:pt x="336" y="1122"/>
                  <a:pt x="337" y="1134"/>
                </a:cubicBezTo>
                <a:cubicBezTo>
                  <a:pt x="339" y="1145"/>
                  <a:pt x="339" y="1152"/>
                  <a:pt x="339" y="1155"/>
                </a:cubicBezTo>
                <a:cubicBezTo>
                  <a:pt x="338" y="1158"/>
                  <a:pt x="341" y="1173"/>
                  <a:pt x="344" y="1178"/>
                </a:cubicBezTo>
                <a:cubicBezTo>
                  <a:pt x="345" y="1181"/>
                  <a:pt x="345" y="1183"/>
                  <a:pt x="344" y="1185"/>
                </a:cubicBezTo>
                <a:cubicBezTo>
                  <a:pt x="343" y="1187"/>
                  <a:pt x="344" y="1196"/>
                  <a:pt x="342" y="1199"/>
                </a:cubicBezTo>
                <a:cubicBezTo>
                  <a:pt x="340" y="1203"/>
                  <a:pt x="340" y="1210"/>
                  <a:pt x="341" y="1212"/>
                </a:cubicBezTo>
                <a:cubicBezTo>
                  <a:pt x="341" y="1214"/>
                  <a:pt x="341" y="1216"/>
                  <a:pt x="341" y="1218"/>
                </a:cubicBezTo>
                <a:cubicBezTo>
                  <a:pt x="342" y="1220"/>
                  <a:pt x="342" y="1221"/>
                  <a:pt x="340" y="1223"/>
                </a:cubicBezTo>
                <a:cubicBezTo>
                  <a:pt x="338" y="1225"/>
                  <a:pt x="336" y="1233"/>
                  <a:pt x="335" y="1236"/>
                </a:cubicBezTo>
                <a:cubicBezTo>
                  <a:pt x="334" y="1239"/>
                  <a:pt x="331" y="1261"/>
                  <a:pt x="327" y="1278"/>
                </a:cubicBezTo>
                <a:cubicBezTo>
                  <a:pt x="324" y="1295"/>
                  <a:pt x="317" y="1327"/>
                  <a:pt x="313" y="1343"/>
                </a:cubicBezTo>
                <a:cubicBezTo>
                  <a:pt x="309" y="1359"/>
                  <a:pt x="308" y="1374"/>
                  <a:pt x="305" y="1381"/>
                </a:cubicBezTo>
                <a:cubicBezTo>
                  <a:pt x="303" y="1389"/>
                  <a:pt x="303" y="1403"/>
                  <a:pt x="302" y="1408"/>
                </a:cubicBezTo>
                <a:cubicBezTo>
                  <a:pt x="302" y="1413"/>
                  <a:pt x="302" y="1417"/>
                  <a:pt x="302" y="1420"/>
                </a:cubicBezTo>
                <a:cubicBezTo>
                  <a:pt x="301" y="1423"/>
                  <a:pt x="298" y="1454"/>
                  <a:pt x="319" y="1475"/>
                </a:cubicBezTo>
                <a:cubicBezTo>
                  <a:pt x="321" y="1476"/>
                  <a:pt x="322" y="1478"/>
                  <a:pt x="323" y="1479"/>
                </a:cubicBezTo>
                <a:cubicBezTo>
                  <a:pt x="323" y="1481"/>
                  <a:pt x="324" y="1480"/>
                  <a:pt x="324" y="1483"/>
                </a:cubicBezTo>
                <a:cubicBezTo>
                  <a:pt x="324" y="1486"/>
                  <a:pt x="324" y="1500"/>
                  <a:pt x="323" y="1504"/>
                </a:cubicBezTo>
                <a:cubicBezTo>
                  <a:pt x="322" y="1507"/>
                  <a:pt x="322" y="1509"/>
                  <a:pt x="324" y="1511"/>
                </a:cubicBezTo>
                <a:cubicBezTo>
                  <a:pt x="327" y="1514"/>
                  <a:pt x="335" y="1519"/>
                  <a:pt x="336" y="1519"/>
                </a:cubicBezTo>
                <a:cubicBezTo>
                  <a:pt x="338" y="1520"/>
                  <a:pt x="338" y="1521"/>
                  <a:pt x="340" y="1521"/>
                </a:cubicBezTo>
                <a:cubicBezTo>
                  <a:pt x="341" y="1520"/>
                  <a:pt x="340" y="1521"/>
                  <a:pt x="339" y="1523"/>
                </a:cubicBezTo>
                <a:cubicBezTo>
                  <a:pt x="338" y="1525"/>
                  <a:pt x="339" y="1528"/>
                  <a:pt x="339" y="1530"/>
                </a:cubicBezTo>
                <a:cubicBezTo>
                  <a:pt x="339" y="1532"/>
                  <a:pt x="337" y="1537"/>
                  <a:pt x="340" y="1539"/>
                </a:cubicBezTo>
                <a:cubicBezTo>
                  <a:pt x="343" y="1540"/>
                  <a:pt x="344" y="1543"/>
                  <a:pt x="367" y="1543"/>
                </a:cubicBezTo>
                <a:cubicBezTo>
                  <a:pt x="390" y="1543"/>
                  <a:pt x="388" y="1545"/>
                  <a:pt x="415" y="1543"/>
                </a:cubicBezTo>
                <a:cubicBezTo>
                  <a:pt x="423" y="1542"/>
                  <a:pt x="433" y="1541"/>
                  <a:pt x="435" y="1540"/>
                </a:cubicBezTo>
                <a:cubicBezTo>
                  <a:pt x="437" y="1540"/>
                  <a:pt x="435" y="1539"/>
                  <a:pt x="439" y="1538"/>
                </a:cubicBezTo>
                <a:cubicBezTo>
                  <a:pt x="442" y="1537"/>
                  <a:pt x="441" y="1536"/>
                  <a:pt x="441" y="1534"/>
                </a:cubicBezTo>
                <a:cubicBezTo>
                  <a:pt x="441" y="1532"/>
                  <a:pt x="442" y="1524"/>
                  <a:pt x="435" y="1518"/>
                </a:cubicBezTo>
                <a:cubicBezTo>
                  <a:pt x="433" y="1516"/>
                  <a:pt x="433" y="1516"/>
                  <a:pt x="433" y="1514"/>
                </a:cubicBezTo>
                <a:cubicBezTo>
                  <a:pt x="433" y="1512"/>
                  <a:pt x="428" y="1500"/>
                  <a:pt x="423" y="1495"/>
                </a:cubicBezTo>
                <a:cubicBezTo>
                  <a:pt x="420" y="1493"/>
                  <a:pt x="424" y="1493"/>
                  <a:pt x="420" y="1490"/>
                </a:cubicBezTo>
                <a:cubicBezTo>
                  <a:pt x="416" y="1486"/>
                  <a:pt x="415" y="1483"/>
                  <a:pt x="414" y="1481"/>
                </a:cubicBezTo>
                <a:cubicBezTo>
                  <a:pt x="414" y="1479"/>
                  <a:pt x="415" y="1480"/>
                  <a:pt x="416" y="1479"/>
                </a:cubicBezTo>
                <a:cubicBezTo>
                  <a:pt x="417" y="1478"/>
                  <a:pt x="419" y="1475"/>
                  <a:pt x="419" y="1473"/>
                </a:cubicBezTo>
                <a:cubicBezTo>
                  <a:pt x="418" y="1470"/>
                  <a:pt x="420" y="1469"/>
                  <a:pt x="420" y="1467"/>
                </a:cubicBezTo>
                <a:cubicBezTo>
                  <a:pt x="421" y="1465"/>
                  <a:pt x="422" y="1462"/>
                  <a:pt x="424" y="1459"/>
                </a:cubicBezTo>
                <a:cubicBezTo>
                  <a:pt x="426" y="1456"/>
                  <a:pt x="430" y="1445"/>
                  <a:pt x="433" y="1435"/>
                </a:cubicBezTo>
                <a:cubicBezTo>
                  <a:pt x="436" y="1426"/>
                  <a:pt x="439" y="1411"/>
                  <a:pt x="428" y="1400"/>
                </a:cubicBezTo>
                <a:cubicBezTo>
                  <a:pt x="425" y="1397"/>
                  <a:pt x="425" y="1393"/>
                  <a:pt x="425" y="1390"/>
                </a:cubicBezTo>
                <a:cubicBezTo>
                  <a:pt x="426" y="1388"/>
                  <a:pt x="426" y="1378"/>
                  <a:pt x="426" y="1374"/>
                </a:cubicBezTo>
                <a:cubicBezTo>
                  <a:pt x="426" y="1369"/>
                  <a:pt x="424" y="1355"/>
                  <a:pt x="427" y="1341"/>
                </a:cubicBezTo>
                <a:cubicBezTo>
                  <a:pt x="430" y="1327"/>
                  <a:pt x="435" y="1293"/>
                  <a:pt x="437" y="1281"/>
                </a:cubicBezTo>
                <a:cubicBezTo>
                  <a:pt x="439" y="1270"/>
                  <a:pt x="440" y="1253"/>
                  <a:pt x="441" y="1243"/>
                </a:cubicBezTo>
                <a:cubicBezTo>
                  <a:pt x="442" y="1233"/>
                  <a:pt x="443" y="1221"/>
                  <a:pt x="443" y="1218"/>
                </a:cubicBezTo>
                <a:cubicBezTo>
                  <a:pt x="443" y="1215"/>
                  <a:pt x="446" y="1203"/>
                  <a:pt x="447" y="1196"/>
                </a:cubicBezTo>
                <a:cubicBezTo>
                  <a:pt x="448" y="1188"/>
                  <a:pt x="447" y="1170"/>
                  <a:pt x="447" y="1156"/>
                </a:cubicBezTo>
                <a:cubicBezTo>
                  <a:pt x="448" y="1143"/>
                  <a:pt x="447" y="1126"/>
                  <a:pt x="449" y="1110"/>
                </a:cubicBezTo>
                <a:cubicBezTo>
                  <a:pt x="451" y="1095"/>
                  <a:pt x="452" y="1080"/>
                  <a:pt x="453" y="1065"/>
                </a:cubicBezTo>
                <a:cubicBezTo>
                  <a:pt x="455" y="1049"/>
                  <a:pt x="456" y="1012"/>
                  <a:pt x="455" y="999"/>
                </a:cubicBezTo>
                <a:cubicBezTo>
                  <a:pt x="455" y="986"/>
                  <a:pt x="453" y="937"/>
                  <a:pt x="453" y="923"/>
                </a:cubicBezTo>
                <a:cubicBezTo>
                  <a:pt x="453" y="910"/>
                  <a:pt x="451" y="889"/>
                  <a:pt x="451" y="885"/>
                </a:cubicBezTo>
                <a:cubicBezTo>
                  <a:pt x="450" y="881"/>
                  <a:pt x="451" y="879"/>
                  <a:pt x="450" y="868"/>
                </a:cubicBezTo>
                <a:cubicBezTo>
                  <a:pt x="449" y="858"/>
                  <a:pt x="451" y="857"/>
                  <a:pt x="449" y="835"/>
                </a:cubicBezTo>
                <a:cubicBezTo>
                  <a:pt x="447" y="813"/>
                  <a:pt x="447" y="804"/>
                  <a:pt x="445" y="800"/>
                </a:cubicBezTo>
                <a:cubicBezTo>
                  <a:pt x="444" y="795"/>
                  <a:pt x="444" y="785"/>
                  <a:pt x="443" y="784"/>
                </a:cubicBezTo>
                <a:cubicBezTo>
                  <a:pt x="442" y="782"/>
                  <a:pt x="442" y="781"/>
                  <a:pt x="442" y="779"/>
                </a:cubicBezTo>
                <a:cubicBezTo>
                  <a:pt x="443" y="777"/>
                  <a:pt x="445" y="768"/>
                  <a:pt x="444" y="766"/>
                </a:cubicBezTo>
                <a:cubicBezTo>
                  <a:pt x="444" y="763"/>
                  <a:pt x="443" y="762"/>
                  <a:pt x="445" y="759"/>
                </a:cubicBezTo>
                <a:cubicBezTo>
                  <a:pt x="446" y="756"/>
                  <a:pt x="445" y="756"/>
                  <a:pt x="448" y="755"/>
                </a:cubicBezTo>
                <a:cubicBezTo>
                  <a:pt x="450" y="754"/>
                  <a:pt x="451" y="753"/>
                  <a:pt x="452" y="751"/>
                </a:cubicBezTo>
                <a:cubicBezTo>
                  <a:pt x="453" y="750"/>
                  <a:pt x="466" y="739"/>
                  <a:pt x="467" y="737"/>
                </a:cubicBezTo>
                <a:cubicBezTo>
                  <a:pt x="473" y="730"/>
                  <a:pt x="472" y="724"/>
                  <a:pt x="484" y="712"/>
                </a:cubicBezTo>
                <a:cubicBezTo>
                  <a:pt x="496" y="700"/>
                  <a:pt x="506" y="690"/>
                  <a:pt x="519" y="675"/>
                </a:cubicBezTo>
                <a:cubicBezTo>
                  <a:pt x="532" y="660"/>
                  <a:pt x="542" y="647"/>
                  <a:pt x="550" y="633"/>
                </a:cubicBezTo>
                <a:cubicBezTo>
                  <a:pt x="558" y="619"/>
                  <a:pt x="565" y="609"/>
                  <a:pt x="570" y="596"/>
                </a:cubicBezTo>
                <a:cubicBezTo>
                  <a:pt x="574" y="583"/>
                  <a:pt x="574" y="578"/>
                  <a:pt x="573" y="562"/>
                </a:cubicBezTo>
                <a:close/>
                <a:moveTo>
                  <a:pt x="148" y="549"/>
                </a:moveTo>
                <a:cubicBezTo>
                  <a:pt x="149" y="553"/>
                  <a:pt x="148" y="556"/>
                  <a:pt x="146" y="561"/>
                </a:cubicBezTo>
                <a:cubicBezTo>
                  <a:pt x="144" y="567"/>
                  <a:pt x="132" y="616"/>
                  <a:pt x="131" y="622"/>
                </a:cubicBezTo>
                <a:cubicBezTo>
                  <a:pt x="129" y="627"/>
                  <a:pt x="130" y="629"/>
                  <a:pt x="130" y="632"/>
                </a:cubicBezTo>
                <a:cubicBezTo>
                  <a:pt x="130" y="636"/>
                  <a:pt x="128" y="641"/>
                  <a:pt x="129" y="645"/>
                </a:cubicBezTo>
                <a:cubicBezTo>
                  <a:pt x="129" y="648"/>
                  <a:pt x="125" y="667"/>
                  <a:pt x="124" y="670"/>
                </a:cubicBezTo>
                <a:cubicBezTo>
                  <a:pt x="123" y="673"/>
                  <a:pt x="123" y="674"/>
                  <a:pt x="121" y="671"/>
                </a:cubicBezTo>
                <a:cubicBezTo>
                  <a:pt x="102" y="640"/>
                  <a:pt x="100" y="624"/>
                  <a:pt x="99" y="622"/>
                </a:cubicBezTo>
                <a:cubicBezTo>
                  <a:pt x="93" y="587"/>
                  <a:pt x="76" y="552"/>
                  <a:pt x="75" y="549"/>
                </a:cubicBezTo>
                <a:cubicBezTo>
                  <a:pt x="73" y="545"/>
                  <a:pt x="73" y="545"/>
                  <a:pt x="74" y="543"/>
                </a:cubicBezTo>
                <a:cubicBezTo>
                  <a:pt x="74" y="541"/>
                  <a:pt x="75" y="534"/>
                  <a:pt x="76" y="533"/>
                </a:cubicBezTo>
                <a:cubicBezTo>
                  <a:pt x="79" y="523"/>
                  <a:pt x="91" y="511"/>
                  <a:pt x="103" y="491"/>
                </a:cubicBezTo>
                <a:cubicBezTo>
                  <a:pt x="104" y="489"/>
                  <a:pt x="104" y="488"/>
                  <a:pt x="106" y="487"/>
                </a:cubicBezTo>
                <a:cubicBezTo>
                  <a:pt x="108" y="487"/>
                  <a:pt x="109" y="485"/>
                  <a:pt x="110" y="483"/>
                </a:cubicBezTo>
                <a:cubicBezTo>
                  <a:pt x="110" y="482"/>
                  <a:pt x="111" y="481"/>
                  <a:pt x="113" y="480"/>
                </a:cubicBezTo>
                <a:cubicBezTo>
                  <a:pt x="114" y="478"/>
                  <a:pt x="121" y="469"/>
                  <a:pt x="121" y="467"/>
                </a:cubicBezTo>
                <a:cubicBezTo>
                  <a:pt x="121" y="465"/>
                  <a:pt x="122" y="465"/>
                  <a:pt x="123" y="464"/>
                </a:cubicBezTo>
                <a:cubicBezTo>
                  <a:pt x="124" y="463"/>
                  <a:pt x="127" y="462"/>
                  <a:pt x="128" y="460"/>
                </a:cubicBezTo>
                <a:cubicBezTo>
                  <a:pt x="130" y="458"/>
                  <a:pt x="130" y="459"/>
                  <a:pt x="130" y="462"/>
                </a:cubicBezTo>
                <a:cubicBezTo>
                  <a:pt x="132" y="474"/>
                  <a:pt x="138" y="495"/>
                  <a:pt x="140" y="500"/>
                </a:cubicBezTo>
                <a:cubicBezTo>
                  <a:pt x="142" y="506"/>
                  <a:pt x="144" y="506"/>
                  <a:pt x="145" y="511"/>
                </a:cubicBezTo>
                <a:cubicBezTo>
                  <a:pt x="145" y="516"/>
                  <a:pt x="148" y="520"/>
                  <a:pt x="149" y="522"/>
                </a:cubicBezTo>
                <a:cubicBezTo>
                  <a:pt x="150" y="523"/>
                  <a:pt x="150" y="524"/>
                  <a:pt x="150" y="527"/>
                </a:cubicBezTo>
                <a:cubicBezTo>
                  <a:pt x="150" y="530"/>
                  <a:pt x="148" y="545"/>
                  <a:pt x="148" y="549"/>
                </a:cubicBezTo>
                <a:close/>
                <a:moveTo>
                  <a:pt x="503" y="566"/>
                </a:moveTo>
                <a:cubicBezTo>
                  <a:pt x="479" y="620"/>
                  <a:pt x="481" y="621"/>
                  <a:pt x="479" y="629"/>
                </a:cubicBezTo>
                <a:cubicBezTo>
                  <a:pt x="478" y="637"/>
                  <a:pt x="474" y="643"/>
                  <a:pt x="470" y="653"/>
                </a:cubicBezTo>
                <a:cubicBezTo>
                  <a:pt x="465" y="663"/>
                  <a:pt x="448" y="687"/>
                  <a:pt x="447" y="688"/>
                </a:cubicBezTo>
                <a:cubicBezTo>
                  <a:pt x="445" y="689"/>
                  <a:pt x="446" y="689"/>
                  <a:pt x="444" y="687"/>
                </a:cubicBezTo>
                <a:cubicBezTo>
                  <a:pt x="443" y="684"/>
                  <a:pt x="437" y="681"/>
                  <a:pt x="435" y="680"/>
                </a:cubicBezTo>
                <a:cubicBezTo>
                  <a:pt x="434" y="678"/>
                  <a:pt x="432" y="678"/>
                  <a:pt x="432" y="676"/>
                </a:cubicBezTo>
                <a:cubicBezTo>
                  <a:pt x="431" y="649"/>
                  <a:pt x="426" y="636"/>
                  <a:pt x="425" y="632"/>
                </a:cubicBezTo>
                <a:cubicBezTo>
                  <a:pt x="424" y="627"/>
                  <a:pt x="423" y="626"/>
                  <a:pt x="424" y="623"/>
                </a:cubicBezTo>
                <a:cubicBezTo>
                  <a:pt x="429" y="600"/>
                  <a:pt x="429" y="580"/>
                  <a:pt x="428" y="571"/>
                </a:cubicBezTo>
                <a:cubicBezTo>
                  <a:pt x="427" y="562"/>
                  <a:pt x="427" y="564"/>
                  <a:pt x="425" y="557"/>
                </a:cubicBezTo>
                <a:cubicBezTo>
                  <a:pt x="424" y="551"/>
                  <a:pt x="425" y="539"/>
                  <a:pt x="427" y="526"/>
                </a:cubicBezTo>
                <a:cubicBezTo>
                  <a:pt x="428" y="514"/>
                  <a:pt x="431" y="505"/>
                  <a:pt x="433" y="500"/>
                </a:cubicBezTo>
                <a:cubicBezTo>
                  <a:pt x="434" y="495"/>
                  <a:pt x="438" y="477"/>
                  <a:pt x="438" y="474"/>
                </a:cubicBezTo>
                <a:cubicBezTo>
                  <a:pt x="438" y="472"/>
                  <a:pt x="439" y="469"/>
                  <a:pt x="440" y="468"/>
                </a:cubicBezTo>
                <a:cubicBezTo>
                  <a:pt x="442" y="466"/>
                  <a:pt x="441" y="461"/>
                  <a:pt x="441" y="460"/>
                </a:cubicBezTo>
                <a:cubicBezTo>
                  <a:pt x="441" y="458"/>
                  <a:pt x="442" y="457"/>
                  <a:pt x="444" y="460"/>
                </a:cubicBezTo>
                <a:cubicBezTo>
                  <a:pt x="445" y="463"/>
                  <a:pt x="448" y="465"/>
                  <a:pt x="451" y="472"/>
                </a:cubicBezTo>
                <a:cubicBezTo>
                  <a:pt x="453" y="480"/>
                  <a:pt x="454" y="480"/>
                  <a:pt x="457" y="481"/>
                </a:cubicBezTo>
                <a:cubicBezTo>
                  <a:pt x="459" y="483"/>
                  <a:pt x="457" y="483"/>
                  <a:pt x="458" y="485"/>
                </a:cubicBezTo>
                <a:cubicBezTo>
                  <a:pt x="459" y="487"/>
                  <a:pt x="460" y="487"/>
                  <a:pt x="464" y="494"/>
                </a:cubicBezTo>
                <a:cubicBezTo>
                  <a:pt x="468" y="501"/>
                  <a:pt x="468" y="498"/>
                  <a:pt x="472" y="501"/>
                </a:cubicBezTo>
                <a:cubicBezTo>
                  <a:pt x="476" y="504"/>
                  <a:pt x="477" y="502"/>
                  <a:pt x="478" y="504"/>
                </a:cubicBezTo>
                <a:cubicBezTo>
                  <a:pt x="479" y="505"/>
                  <a:pt x="497" y="535"/>
                  <a:pt x="502" y="548"/>
                </a:cubicBezTo>
                <a:cubicBezTo>
                  <a:pt x="507" y="561"/>
                  <a:pt x="505" y="561"/>
                  <a:pt x="503" y="566"/>
                </a:cubicBezTo>
                <a:close/>
              </a:path>
            </a:pathLst>
          </a:custGeom>
          <a:blipFill rotWithShape="1">
            <a:blip r:embed="rId3" cstate="print"/>
            <a:tile tx="0" ty="0" sx="100000" sy="100000" flip="none" algn="tl"/>
          </a:blipFill>
          <a:ln w="9525">
            <a:solidFill>
              <a:schemeClr val="bg1">
                <a:lumMod val="65000"/>
              </a:schemeClr>
            </a:solidFill>
            <a:round/>
            <a:headEnd/>
            <a:tailEnd/>
          </a:ln>
        </p:spPr>
        <p:txBody>
          <a:bodyPr/>
          <a:lstStyle/>
          <a:p>
            <a:pPr algn="ctr" defTabSz="914400" fontAlgn="base">
              <a:spcBef>
                <a:spcPct val="50000"/>
              </a:spcBef>
              <a:spcAft>
                <a:spcPct val="0"/>
              </a:spcAft>
              <a:defRPr/>
            </a:pPr>
            <a:endParaRPr lang="en-US" sz="1200">
              <a:solidFill>
                <a:srgbClr val="000000"/>
              </a:solidFill>
              <a:latin typeface="Arial" charset="0"/>
              <a:ea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17"/>
          <p:cNvGrpSpPr>
            <a:grpSpLocks/>
          </p:cNvGrpSpPr>
          <p:nvPr/>
        </p:nvGrpSpPr>
        <p:grpSpPr bwMode="auto">
          <a:xfrm>
            <a:off x="433388" y="1517650"/>
            <a:ext cx="8343900" cy="4516439"/>
            <a:chOff x="434020" y="1215898"/>
            <a:chExt cx="8343900" cy="4516338"/>
          </a:xfrm>
        </p:grpSpPr>
        <p:pic>
          <p:nvPicPr>
            <p:cNvPr id="6" name="Picture 5" descr="search_and_ads_mock.png"/>
            <p:cNvPicPr>
              <a:picLocks noChangeAspect="1"/>
            </p:cNvPicPr>
            <p:nvPr/>
          </p:nvPicPr>
          <p:blipFill>
            <a:blip r:embed="rId3"/>
            <a:srcRect t="1149"/>
            <a:stretch>
              <a:fillRect/>
            </a:stretch>
          </p:blipFill>
          <p:spPr bwMode="auto">
            <a:xfrm>
              <a:off x="434020" y="1215898"/>
              <a:ext cx="8343900" cy="4516338"/>
            </a:xfrm>
            <a:prstGeom prst="rect">
              <a:avLst/>
            </a:prstGeom>
            <a:noFill/>
            <a:ln w="9525">
              <a:solidFill>
                <a:srgbClr val="BFBFBF"/>
              </a:solidFill>
              <a:miter lim="800000"/>
              <a:headEnd/>
              <a:tailEnd/>
            </a:ln>
            <a:effectLst>
              <a:outerShdw dist="38100" dir="2700000" rotWithShape="0">
                <a:srgbClr val="808080">
                  <a:alpha val="42999"/>
                </a:srgbClr>
              </a:outerShdw>
            </a:effectLst>
          </p:spPr>
        </p:pic>
        <p:grpSp>
          <p:nvGrpSpPr>
            <p:cNvPr id="134150" name="Group 16"/>
            <p:cNvGrpSpPr>
              <a:grpSpLocks/>
            </p:cNvGrpSpPr>
            <p:nvPr/>
          </p:nvGrpSpPr>
          <p:grpSpPr bwMode="auto">
            <a:xfrm>
              <a:off x="3185157" y="1603239"/>
              <a:ext cx="2972421" cy="982792"/>
              <a:chOff x="3293251" y="1778868"/>
              <a:chExt cx="2972421" cy="982792"/>
            </a:xfrm>
          </p:grpSpPr>
          <p:sp>
            <p:nvSpPr>
              <p:cNvPr id="2" name="Trapezoid 1"/>
              <p:cNvSpPr/>
              <p:nvPr/>
            </p:nvSpPr>
            <p:spPr bwMode="auto">
              <a:xfrm rot="16200000">
                <a:off x="3594887" y="1477232"/>
                <a:ext cx="977878" cy="1581150"/>
              </a:xfrm>
              <a:prstGeom prst="trapezoid">
                <a:avLst>
                  <a:gd name="adj" fmla="val 44392"/>
                </a:avLst>
              </a:prstGeom>
              <a:gradFill flip="none" rotWithShape="1">
                <a:gsLst>
                  <a:gs pos="0">
                    <a:schemeClr val="bg1">
                      <a:lumMod val="50000"/>
                      <a:alpha val="60000"/>
                    </a:schemeClr>
                  </a:gs>
                  <a:gs pos="100000">
                    <a:srgbClr val="FFFFFF">
                      <a:alpha val="60000"/>
                    </a:srgbClr>
                  </a:gs>
                </a:gsLst>
                <a:lin ang="13980000" scaled="0"/>
                <a:tileRect/>
              </a:gradFill>
              <a:ln w="9525" cap="flat" cmpd="sng" algn="ctr">
                <a:noFill/>
                <a:prstDash val="solid"/>
                <a:round/>
                <a:headEnd type="none" w="med" len="med"/>
                <a:tailEnd type="none" w="med" len="med"/>
              </a:ln>
              <a:effectLst/>
            </p:spPr>
            <p:txBody>
              <a:bodyPr/>
              <a:lstStyle/>
              <a:p>
                <a:pPr algn="ctr" defTabSz="914400" fontAlgn="base">
                  <a:lnSpc>
                    <a:spcPct val="90000"/>
                  </a:lnSpc>
                  <a:spcBef>
                    <a:spcPct val="50000"/>
                  </a:spcBef>
                  <a:spcAft>
                    <a:spcPct val="0"/>
                  </a:spcAft>
                  <a:defRPr/>
                </a:pPr>
                <a:endParaRPr lang="en-US" sz="1400">
                  <a:solidFill>
                    <a:srgbClr val="000000"/>
                  </a:solidFill>
                  <a:latin typeface="Arial" charset="0"/>
                  <a:ea typeface="ＭＳ Ｐゴシック" charset="0"/>
                  <a:cs typeface="ＭＳ Ｐゴシック" charset="0"/>
                </a:endParaRPr>
              </a:p>
            </p:txBody>
          </p:sp>
          <p:grpSp>
            <p:nvGrpSpPr>
              <p:cNvPr id="5" name="Group 20"/>
              <p:cNvGrpSpPr>
                <a:grpSpLocks/>
              </p:cNvGrpSpPr>
              <p:nvPr/>
            </p:nvGrpSpPr>
            <p:grpSpPr bwMode="auto">
              <a:xfrm>
                <a:off x="4709979" y="1786957"/>
                <a:ext cx="1555693" cy="974703"/>
                <a:chOff x="9810488" y="3811698"/>
                <a:chExt cx="1161832" cy="727075"/>
              </a:xfrm>
              <a:effectLst>
                <a:outerShdw blurRad="50800" dist="38100" dir="2700000" algn="tl" rotWithShape="0">
                  <a:prstClr val="black">
                    <a:alpha val="40000"/>
                  </a:prstClr>
                </a:outerShdw>
              </a:effectLst>
            </p:grpSpPr>
            <p:sp>
              <p:nvSpPr>
                <p:cNvPr id="8" name="Rounded Rectangle 19"/>
                <p:cNvSpPr>
                  <a:spLocks noChangeArrowheads="1"/>
                </p:cNvSpPr>
                <p:nvPr/>
              </p:nvSpPr>
              <p:spPr bwMode="auto">
                <a:xfrm>
                  <a:off x="9812006" y="3819968"/>
                  <a:ext cx="1155700" cy="698500"/>
                </a:xfrm>
                <a:prstGeom prst="roundRect">
                  <a:avLst>
                    <a:gd name="adj" fmla="val 16667"/>
                  </a:avLst>
                </a:prstGeom>
                <a:solidFill>
                  <a:schemeClr val="bg1"/>
                </a:solidFill>
                <a:ln>
                  <a:noFill/>
                </a:ln>
                <a:extLst/>
              </p:spPr>
              <p:txBody>
                <a:bodyPr/>
                <a:lstStyle/>
                <a:p>
                  <a:pPr algn="ctr" defTabSz="914400" fontAlgn="base">
                    <a:lnSpc>
                      <a:spcPct val="90000"/>
                    </a:lnSpc>
                    <a:spcBef>
                      <a:spcPct val="50000"/>
                    </a:spcBef>
                    <a:spcAft>
                      <a:spcPct val="0"/>
                    </a:spcAft>
                    <a:defRPr/>
                  </a:pPr>
                  <a:endParaRPr lang="en-US" sz="1400">
                    <a:solidFill>
                      <a:srgbClr val="000000"/>
                    </a:solidFill>
                    <a:latin typeface="Arial" charset="0"/>
                    <a:ea typeface="ＭＳ Ｐゴシック" charset="0"/>
                    <a:cs typeface="ＭＳ Ｐゴシック" charset="0"/>
                  </a:endParaRPr>
                </a:p>
              </p:txBody>
            </p:sp>
            <p:pic>
              <p:nvPicPr>
                <p:cNvPr id="9" name="Picture 8"/>
                <p:cNvPicPr>
                  <a:picLocks noChangeAspect="1"/>
                </p:cNvPicPr>
                <p:nvPr/>
              </p:nvPicPr>
              <p:blipFill>
                <a:blip r:embed="rId4" cstate="print">
                  <a:clrChange>
                    <a:clrFrom>
                      <a:srgbClr val="FCFCFC"/>
                    </a:clrFrom>
                    <a:clrTo>
                      <a:srgbClr val="FCFCFC">
                        <a:alpha val="0"/>
                      </a:srgbClr>
                    </a:clrTo>
                  </a:clrChange>
                </a:blip>
                <a:srcRect l="17711" t="16705" r="22659" b="17911"/>
                <a:stretch>
                  <a:fillRect/>
                </a:stretch>
              </p:blipFill>
              <p:spPr>
                <a:xfrm>
                  <a:off x="9810488" y="3811698"/>
                  <a:ext cx="1161832" cy="727075"/>
                </a:xfrm>
                <a:prstGeom prst="roundRect">
                  <a:avLst/>
                </a:prstGeom>
                <a:effectLst/>
              </p:spPr>
            </p:pic>
          </p:grpSp>
        </p:grpSp>
      </p:grpSp>
      <p:sp>
        <p:nvSpPr>
          <p:cNvPr id="134147" name="Title 13"/>
          <p:cNvSpPr>
            <a:spLocks noGrp="1"/>
          </p:cNvSpPr>
          <p:nvPr>
            <p:ph type="title"/>
          </p:nvPr>
        </p:nvSpPr>
        <p:spPr/>
        <p:txBody>
          <a:bodyPr/>
          <a:lstStyle/>
          <a:p>
            <a:r>
              <a:rPr lang="en-US" smtClean="0">
                <a:ea typeface="ヒラギノ角ゴ Pro W3" charset="-128"/>
                <a:cs typeface="ヒラギノ角ゴ Pro W3" charset="-128"/>
              </a:rPr>
              <a:t>Introducing the +1 Button</a:t>
            </a:r>
            <a:endParaRPr lang="en-US" smtClean="0">
              <a:latin typeface="Arial" charset="0"/>
              <a:ea typeface="Arial" charset="0"/>
              <a:cs typeface="Arial" charset="0"/>
            </a:endParaRPr>
          </a:p>
        </p:txBody>
      </p:sp>
      <p:sp>
        <p:nvSpPr>
          <p:cNvPr id="15" name="Rectangle 14"/>
          <p:cNvSpPr>
            <a:spLocks noChangeArrowheads="1"/>
          </p:cNvSpPr>
          <p:nvPr/>
        </p:nvSpPr>
        <p:spPr bwMode="auto">
          <a:xfrm>
            <a:off x="5680075" y="4770440"/>
            <a:ext cx="3213100" cy="1709737"/>
          </a:xfrm>
          <a:prstGeom prst="rect">
            <a:avLst/>
          </a:prstGeom>
          <a:solidFill>
            <a:schemeClr val="bg1"/>
          </a:solidFill>
          <a:ln w="9525">
            <a:solidFill>
              <a:schemeClr val="bg2"/>
            </a:solidFill>
            <a:miter lim="800000"/>
            <a:headEnd/>
            <a:tailEnd/>
          </a:ln>
          <a:effectLst>
            <a:outerShdw blurRad="63500" dist="107763" dir="8100000" algn="ctr" rotWithShape="0">
              <a:srgbClr val="000000">
                <a:alpha val="50000"/>
              </a:srgbClr>
            </a:outerShdw>
          </a:effectLst>
        </p:spPr>
        <p:txBody>
          <a:bodyPr anchor="ctr">
            <a:prstTxWarp prst="textNoShape">
              <a:avLst/>
            </a:prstTxWarp>
          </a:bodyPr>
          <a:lstStyle/>
          <a:p>
            <a:pPr marL="442913" indent="-354013" algn="ctr" defTabSz="914400" fontAlgn="base">
              <a:lnSpc>
                <a:spcPct val="95000"/>
              </a:lnSpc>
              <a:spcBef>
                <a:spcPct val="20000"/>
              </a:spcBef>
              <a:spcAft>
                <a:spcPct val="0"/>
              </a:spcAft>
              <a:buClr>
                <a:srgbClr val="D50F25"/>
              </a:buClr>
            </a:pPr>
            <a:r>
              <a:rPr lang="en-US" sz="1600">
                <a:solidFill>
                  <a:srgbClr val="000000"/>
                </a:solidFill>
                <a:latin typeface="Arial" charset="0"/>
                <a:ea typeface="Arial" charset="0"/>
                <a:cs typeface="Arial" charset="0"/>
              </a:rPr>
              <a:t>Available on:</a:t>
            </a:r>
          </a:p>
          <a:p>
            <a:pPr marL="442913" indent="-354013" algn="ctr" defTabSz="914400" fontAlgn="base">
              <a:lnSpc>
                <a:spcPct val="95000"/>
              </a:lnSpc>
              <a:spcBef>
                <a:spcPct val="20000"/>
              </a:spcBef>
              <a:spcAft>
                <a:spcPct val="0"/>
              </a:spcAft>
              <a:buClr>
                <a:srgbClr val="00CC99"/>
              </a:buClr>
              <a:buFont typeface="Wingdings" charset="2"/>
              <a:buChar char="ü"/>
            </a:pPr>
            <a:r>
              <a:rPr lang="en-US" sz="1600" b="1">
                <a:solidFill>
                  <a:srgbClr val="0066CC"/>
                </a:solidFill>
                <a:latin typeface="Arial" charset="0"/>
                <a:ea typeface="Arial" charset="0"/>
                <a:cs typeface="Arial" charset="0"/>
              </a:rPr>
              <a:t>Google search results</a:t>
            </a:r>
          </a:p>
          <a:p>
            <a:pPr marL="442913" indent="-354013" algn="ctr" defTabSz="914400" fontAlgn="base">
              <a:lnSpc>
                <a:spcPct val="95000"/>
              </a:lnSpc>
              <a:spcBef>
                <a:spcPct val="20000"/>
              </a:spcBef>
              <a:spcAft>
                <a:spcPct val="0"/>
              </a:spcAft>
              <a:buClr>
                <a:srgbClr val="00CC99"/>
              </a:buClr>
              <a:buFont typeface="Wingdings" charset="2"/>
              <a:buChar char="ü"/>
            </a:pPr>
            <a:r>
              <a:rPr lang="en-US" sz="1600" b="1">
                <a:solidFill>
                  <a:srgbClr val="0066CC"/>
                </a:solidFill>
                <a:latin typeface="Arial" charset="0"/>
                <a:ea typeface="Arial" charset="0"/>
                <a:cs typeface="Arial" charset="0"/>
              </a:rPr>
              <a:t>Google search ads</a:t>
            </a:r>
          </a:p>
          <a:p>
            <a:pPr marL="442913" indent="-354013" algn="ctr" defTabSz="914400" fontAlgn="base">
              <a:lnSpc>
                <a:spcPct val="95000"/>
              </a:lnSpc>
              <a:spcBef>
                <a:spcPct val="20000"/>
              </a:spcBef>
              <a:spcAft>
                <a:spcPct val="0"/>
              </a:spcAft>
              <a:buClr>
                <a:srgbClr val="00CC99"/>
              </a:buClr>
              <a:buFont typeface="Wingdings" charset="2"/>
              <a:buChar char="ü"/>
            </a:pPr>
            <a:r>
              <a:rPr lang="en-US" sz="1600" b="1">
                <a:solidFill>
                  <a:srgbClr val="0066CC"/>
                </a:solidFill>
                <a:latin typeface="Arial" charset="0"/>
                <a:ea typeface="Arial" charset="0"/>
                <a:cs typeface="Arial" charset="0"/>
              </a:rPr>
              <a:t>3</a:t>
            </a:r>
            <a:r>
              <a:rPr lang="en-US" sz="1600" b="1" baseline="30000">
                <a:solidFill>
                  <a:srgbClr val="0066CC"/>
                </a:solidFill>
                <a:latin typeface="Arial" charset="0"/>
                <a:ea typeface="Arial" charset="0"/>
                <a:cs typeface="Arial" charset="0"/>
              </a:rPr>
              <a:t>rd</a:t>
            </a:r>
            <a:r>
              <a:rPr lang="en-US" sz="1600" b="1">
                <a:solidFill>
                  <a:srgbClr val="0066CC"/>
                </a:solidFill>
                <a:latin typeface="Arial" charset="0"/>
                <a:ea typeface="Arial" charset="0"/>
                <a:cs typeface="Arial" charset="0"/>
              </a:rPr>
              <a:t> party sites</a:t>
            </a:r>
            <a:endParaRPr lang="en-US" sz="1600">
              <a:solidFill>
                <a:srgbClr val="000000"/>
              </a:solidFill>
              <a:latin typeface="Arial" charset="0"/>
              <a:ea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4"/>
          <p:cNvSpPr>
            <a:spLocks noGrp="1"/>
          </p:cNvSpPr>
          <p:nvPr>
            <p:ph type="title"/>
          </p:nvPr>
        </p:nvSpPr>
        <p:spPr/>
        <p:txBody>
          <a:bodyPr/>
          <a:lstStyle/>
          <a:p>
            <a:endParaRPr lang="en-US">
              <a:ea typeface="ヒラギノ角ゴ Pro W3" charset="-128"/>
              <a:cs typeface="ヒラギノ角ゴ Pro W3" charset="-128"/>
            </a:endParaRPr>
          </a:p>
        </p:txBody>
      </p:sp>
      <p:pic>
        <p:nvPicPr>
          <p:cNvPr id="44038" name="Picture 6"/>
          <p:cNvPicPr>
            <a:picLocks noChangeAspect="1" noChangeArrowheads="1"/>
          </p:cNvPicPr>
          <p:nvPr/>
        </p:nvPicPr>
        <p:blipFill>
          <a:blip r:embed="rId3"/>
          <a:srcRect/>
          <a:stretch>
            <a:fillRect/>
          </a:stretch>
        </p:blipFill>
        <p:spPr bwMode="auto">
          <a:xfrm>
            <a:off x="157163" y="-346075"/>
            <a:ext cx="8875712" cy="7192963"/>
          </a:xfrm>
          <a:prstGeom prst="rect">
            <a:avLst/>
          </a:prstGeom>
          <a:noFill/>
          <a:ln w="9525">
            <a:noFill/>
            <a:miter lim="800000"/>
            <a:headEnd/>
            <a:tailEnd/>
          </a:ln>
        </p:spPr>
      </p:pic>
      <p:pic>
        <p:nvPicPr>
          <p:cNvPr id="44039" name="Picture 7"/>
          <p:cNvPicPr>
            <a:picLocks noChangeAspect="1" noChangeArrowheads="1"/>
          </p:cNvPicPr>
          <p:nvPr/>
        </p:nvPicPr>
        <p:blipFill>
          <a:blip r:embed="rId4"/>
          <a:srcRect/>
          <a:stretch>
            <a:fillRect/>
          </a:stretch>
        </p:blipFill>
        <p:spPr bwMode="auto">
          <a:xfrm>
            <a:off x="168275" y="-344488"/>
            <a:ext cx="8878888" cy="7278688"/>
          </a:xfrm>
          <a:prstGeom prst="rect">
            <a:avLst/>
          </a:prstGeom>
          <a:noFill/>
          <a:ln w="9525">
            <a:noFill/>
            <a:miter lim="800000"/>
            <a:headEnd/>
            <a:tailEnd/>
          </a:ln>
        </p:spPr>
      </p:pic>
      <p:pic>
        <p:nvPicPr>
          <p:cNvPr id="44040" name="Picture 8"/>
          <p:cNvPicPr>
            <a:picLocks noChangeAspect="1" noChangeArrowheads="1"/>
          </p:cNvPicPr>
          <p:nvPr/>
        </p:nvPicPr>
        <p:blipFill>
          <a:blip r:embed="rId5"/>
          <a:srcRect/>
          <a:stretch>
            <a:fillRect/>
          </a:stretch>
        </p:blipFill>
        <p:spPr bwMode="auto">
          <a:xfrm>
            <a:off x="74615" y="-323849"/>
            <a:ext cx="9005887" cy="7250113"/>
          </a:xfrm>
          <a:prstGeom prst="rect">
            <a:avLst/>
          </a:prstGeom>
          <a:noFill/>
          <a:ln w="9525">
            <a:noFill/>
            <a:miter lim="800000"/>
            <a:headEnd/>
            <a:tailEnd/>
          </a:ln>
        </p:spPr>
      </p:pic>
      <p:pic>
        <p:nvPicPr>
          <p:cNvPr id="44041" name="Picture 9"/>
          <p:cNvPicPr>
            <a:picLocks noChangeAspect="1" noChangeArrowheads="1"/>
          </p:cNvPicPr>
          <p:nvPr/>
        </p:nvPicPr>
        <p:blipFill>
          <a:blip r:embed="rId6"/>
          <a:srcRect/>
          <a:stretch>
            <a:fillRect/>
          </a:stretch>
        </p:blipFill>
        <p:spPr bwMode="auto">
          <a:xfrm>
            <a:off x="31752" y="-357187"/>
            <a:ext cx="9072563" cy="7315201"/>
          </a:xfrm>
          <a:prstGeom prst="rect">
            <a:avLst/>
          </a:prstGeom>
          <a:noFill/>
          <a:ln w="9525">
            <a:noFill/>
            <a:miter lim="800000"/>
            <a:headEnd/>
            <a:tailEnd/>
          </a:ln>
        </p:spPr>
      </p:pic>
      <p:pic>
        <p:nvPicPr>
          <p:cNvPr id="44042" name="Picture 10"/>
          <p:cNvPicPr>
            <a:picLocks noChangeAspect="1" noChangeArrowheads="1"/>
          </p:cNvPicPr>
          <p:nvPr/>
        </p:nvPicPr>
        <p:blipFill>
          <a:blip r:embed="rId7"/>
          <a:srcRect/>
          <a:stretch>
            <a:fillRect/>
          </a:stretch>
        </p:blipFill>
        <p:spPr bwMode="auto">
          <a:xfrm>
            <a:off x="-315913" y="-323851"/>
            <a:ext cx="10304463" cy="7170739"/>
          </a:xfrm>
          <a:prstGeom prst="rect">
            <a:avLst/>
          </a:prstGeom>
          <a:noFill/>
          <a:ln w="9525">
            <a:noFill/>
            <a:miter lim="800000"/>
            <a:headEnd/>
            <a:tailEnd/>
          </a:ln>
        </p:spPr>
      </p:pic>
      <p:pic>
        <p:nvPicPr>
          <p:cNvPr id="44043" name="Picture 11"/>
          <p:cNvPicPr>
            <a:picLocks noChangeAspect="1" noChangeArrowheads="1"/>
          </p:cNvPicPr>
          <p:nvPr/>
        </p:nvPicPr>
        <p:blipFill>
          <a:blip r:embed="rId8"/>
          <a:srcRect/>
          <a:stretch>
            <a:fillRect/>
          </a:stretch>
        </p:blipFill>
        <p:spPr bwMode="auto">
          <a:xfrm>
            <a:off x="63502" y="-355600"/>
            <a:ext cx="9066213" cy="7281863"/>
          </a:xfrm>
          <a:prstGeom prst="rect">
            <a:avLst/>
          </a:prstGeom>
          <a:noFill/>
          <a:ln w="9525">
            <a:noFill/>
            <a:miter lim="800000"/>
            <a:headEnd/>
            <a:tailEnd/>
          </a:ln>
        </p:spPr>
      </p:pic>
      <p:pic>
        <p:nvPicPr>
          <p:cNvPr id="44044" name="Picture 12"/>
          <p:cNvPicPr>
            <a:picLocks noChangeAspect="1" noChangeArrowheads="1"/>
          </p:cNvPicPr>
          <p:nvPr/>
        </p:nvPicPr>
        <p:blipFill>
          <a:blip r:embed="rId9"/>
          <a:srcRect/>
          <a:stretch>
            <a:fillRect/>
          </a:stretch>
        </p:blipFill>
        <p:spPr bwMode="auto">
          <a:xfrm>
            <a:off x="-1117600" y="-315913"/>
            <a:ext cx="11409363" cy="77104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fade">
                                      <p:cBhvr>
                                        <p:cTn id="7" dur="500"/>
                                        <p:tgtEl>
                                          <p:spTgt spid="440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4039"/>
                                        </p:tgtEl>
                                        <p:attrNameLst>
                                          <p:attrName>style.visibility</p:attrName>
                                        </p:attrNameLst>
                                      </p:cBhvr>
                                      <p:to>
                                        <p:strVal val="visible"/>
                                      </p:to>
                                    </p:set>
                                    <p:animEffect transition="in" filter="fade">
                                      <p:cBhvr>
                                        <p:cTn id="12" dur="500"/>
                                        <p:tgtEl>
                                          <p:spTgt spid="440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4040"/>
                                        </p:tgtEl>
                                        <p:attrNameLst>
                                          <p:attrName>style.visibility</p:attrName>
                                        </p:attrNameLst>
                                      </p:cBhvr>
                                      <p:to>
                                        <p:strVal val="visible"/>
                                      </p:to>
                                    </p:set>
                                    <p:animEffect transition="in" filter="fade">
                                      <p:cBhvr>
                                        <p:cTn id="17" dur="500"/>
                                        <p:tgtEl>
                                          <p:spTgt spid="440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4041"/>
                                        </p:tgtEl>
                                        <p:attrNameLst>
                                          <p:attrName>style.visibility</p:attrName>
                                        </p:attrNameLst>
                                      </p:cBhvr>
                                      <p:to>
                                        <p:strVal val="visible"/>
                                      </p:to>
                                    </p:set>
                                    <p:animEffect transition="in" filter="fade">
                                      <p:cBhvr>
                                        <p:cTn id="22" dur="500"/>
                                        <p:tgtEl>
                                          <p:spTgt spid="440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4042"/>
                                        </p:tgtEl>
                                        <p:attrNameLst>
                                          <p:attrName>style.visibility</p:attrName>
                                        </p:attrNameLst>
                                      </p:cBhvr>
                                      <p:to>
                                        <p:strVal val="visible"/>
                                      </p:to>
                                    </p:set>
                                    <p:animEffect transition="in" filter="fade">
                                      <p:cBhvr>
                                        <p:cTn id="27" dur="500"/>
                                        <p:tgtEl>
                                          <p:spTgt spid="440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4043"/>
                                        </p:tgtEl>
                                        <p:attrNameLst>
                                          <p:attrName>style.visibility</p:attrName>
                                        </p:attrNameLst>
                                      </p:cBhvr>
                                      <p:to>
                                        <p:strVal val="visible"/>
                                      </p:to>
                                    </p:set>
                                    <p:animEffect transition="in" filter="fade">
                                      <p:cBhvr>
                                        <p:cTn id="32" dur="500"/>
                                        <p:tgtEl>
                                          <p:spTgt spid="440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4044"/>
                                        </p:tgtEl>
                                        <p:attrNameLst>
                                          <p:attrName>style.visibility</p:attrName>
                                        </p:attrNameLst>
                                      </p:cBhvr>
                                      <p:to>
                                        <p:strVal val="visible"/>
                                      </p:to>
                                    </p:set>
                                    <p:animEffect transition="in" filter="fade">
                                      <p:cBhvr>
                                        <p:cTn id="37" dur="500"/>
                                        <p:tgtEl>
                                          <p:spTgt spid="44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8"/>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38243" name="Text Box 1"/>
          <p:cNvSpPr txBox="1">
            <a:spLocks noChangeArrowheads="1"/>
          </p:cNvSpPr>
          <p:nvPr/>
        </p:nvSpPr>
        <p:spPr bwMode="auto">
          <a:xfrm>
            <a:off x="628652" y="838201"/>
            <a:ext cx="7743825" cy="3972499"/>
          </a:xfrm>
          <a:prstGeom prst="rect">
            <a:avLst/>
          </a:prstGeom>
          <a:noFill/>
          <a:ln w="9525">
            <a:noFill/>
            <a:round/>
            <a:headEnd/>
            <a:tailEnd/>
          </a:ln>
        </p:spPr>
        <p:txBody>
          <a:bodyPr lIns="90000" tIns="46800" rIns="90000" bIns="46800">
            <a:prstTxWarp prst="textNoShape">
              <a:avLst/>
            </a:prstTxWarp>
            <a:spAutoFit/>
          </a:bodyPr>
          <a:lstStyle/>
          <a:p>
            <a:pPr algn="ctr" defTabSz="914400" eaLnBrk="0" fontAlgn="base" hangingPunct="0">
              <a:spcBef>
                <a:spcPct val="5000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000000"/>
                </a:solidFill>
                <a:latin typeface="Arial" charset="0"/>
                <a:ea typeface="Arial" charset="0"/>
                <a:cs typeface="Arial" charset="0"/>
              </a:rPr>
              <a:t>“Ultimately, video is where search was in 1999: a major part of the online ecosystem is still looking for a business model. But history repeats itself and without a doubt video streams will be monetized just as search queries were.</a:t>
            </a:r>
          </a:p>
          <a:p>
            <a:pPr algn="ctr" defTabSz="914400" eaLnBrk="0" fontAlgn="base" hangingPunct="0">
              <a:spcBef>
                <a:spcPct val="5000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000000"/>
                </a:solidFill>
                <a:latin typeface="Arial" charset="0"/>
                <a:ea typeface="Arial" charset="0"/>
                <a:cs typeface="Arial" charset="0"/>
              </a:rPr>
              <a:t>	            -TechCrunch</a:t>
            </a:r>
          </a:p>
          <a:p>
            <a:pPr algn="ctr" defTabSz="914400" eaLnBrk="0" fontAlgn="base" hangingPunct="0">
              <a:spcBef>
                <a:spcPct val="5000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solidFill>
                  <a:srgbClr val="000000"/>
                </a:solidFill>
                <a:latin typeface="Arial" charset="0"/>
                <a:ea typeface="Arial" charset="0"/>
                <a:cs typeface="Arial"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descr="22_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smtClean="0"/>
              <a:t>Den journalistiske virkelighed</a:t>
            </a:r>
            <a:endParaRPr lang="da-DK" dirty="0"/>
          </a:p>
        </p:txBody>
      </p:sp>
      <p:sp>
        <p:nvSpPr>
          <p:cNvPr id="3" name="Undertitel 2"/>
          <p:cNvSpPr>
            <a:spLocks noGrp="1"/>
          </p:cNvSpPr>
          <p:nvPr>
            <p:ph type="subTitle" idx="1"/>
          </p:nvPr>
        </p:nvSpPr>
        <p:spPr>
          <a:xfrm>
            <a:off x="1159200" y="2571744"/>
            <a:ext cx="5428800" cy="2369424"/>
          </a:xfrm>
        </p:spPr>
        <p:txBody>
          <a:bodyPr/>
          <a:lstStyle/>
          <a:p>
            <a:r>
              <a:rPr lang="da-DK" dirty="0" smtClean="0"/>
              <a:t>Tips &amp; tricks til at bryde igennem barriererne</a:t>
            </a:r>
          </a:p>
          <a:p>
            <a:endParaRPr lang="da-DK" dirty="0"/>
          </a:p>
          <a:p>
            <a:r>
              <a:rPr lang="da-DK" dirty="0" smtClean="0"/>
              <a:t>Mads Vad Kristensen</a:t>
            </a:r>
          </a:p>
          <a:p>
            <a:r>
              <a:rPr lang="da-DK" dirty="0" smtClean="0"/>
              <a:t>Digital direktør</a:t>
            </a:r>
          </a:p>
          <a:p>
            <a:r>
              <a:rPr lang="da-DK" dirty="0" smtClean="0"/>
              <a:t>Berlingske Media</a:t>
            </a:r>
          </a:p>
          <a:p>
            <a:endParaRPr lang="da-DK" dirty="0"/>
          </a:p>
          <a:p>
            <a:r>
              <a:rPr lang="da-DK" dirty="0" smtClean="0"/>
              <a:t>Oktober 2011</a:t>
            </a:r>
            <a:endParaRPr lang="da-DK" dirty="0"/>
          </a:p>
        </p:txBody>
      </p:sp>
    </p:spTree>
    <p:extLst>
      <p:ext uri="{BB962C8B-B14F-4D97-AF65-F5344CB8AC3E}">
        <p14:creationId xmlns:p14="http://schemas.microsoft.com/office/powerpoint/2010/main" val="232980012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E19BD36A-487C-4B62-941B-6708B46B3862}" type="slidenum">
              <a:rPr lang="da-DK" smtClean="0">
                <a:solidFill>
                  <a:srgbClr val="003F72"/>
                </a:solidFill>
              </a:rPr>
              <a:pPr/>
              <a:t>108</a:t>
            </a:fld>
            <a:endParaRPr lang="da-DK">
              <a:solidFill>
                <a:srgbClr val="003F72"/>
              </a:solidFill>
            </a:endParaRPr>
          </a:p>
        </p:txBody>
      </p:sp>
      <p:pic>
        <p:nvPicPr>
          <p:cNvPr id="3" name="Billede 2" descr="DSC_847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525344"/>
          </a:xfrm>
          <a:prstGeom prst="rect">
            <a:avLst/>
          </a:prstGeom>
        </p:spPr>
      </p:pic>
      <p:sp>
        <p:nvSpPr>
          <p:cNvPr id="4" name="Titel 1"/>
          <p:cNvSpPr txBox="1">
            <a:spLocks/>
          </p:cNvSpPr>
          <p:nvPr/>
        </p:nvSpPr>
        <p:spPr>
          <a:xfrm>
            <a:off x="202496" y="216000"/>
            <a:ext cx="8941504" cy="1000800"/>
          </a:xfrm>
          <a:prstGeom prst="rect">
            <a:avLst/>
          </a:prstGeom>
        </p:spPr>
        <p:txBody>
          <a:bodyPr/>
          <a:lstStyle>
            <a:lvl1pPr algn="l" defTabSz="914400" rtl="0" eaLnBrk="1" latinLnBrk="0" hangingPunct="1">
              <a:spcBef>
                <a:spcPct val="0"/>
              </a:spcBef>
              <a:buFontTx/>
              <a:buBlip>
                <a:blip r:embed="rId3"/>
              </a:buBlip>
              <a:defRPr sz="2800" kern="1200">
                <a:solidFill>
                  <a:schemeClr val="tx2"/>
                </a:solidFill>
                <a:latin typeface="Arial" pitchFamily="34" charset="0"/>
                <a:ea typeface="+mj-ea"/>
                <a:cs typeface="Arial" pitchFamily="34" charset="0"/>
              </a:defRPr>
            </a:lvl1pPr>
          </a:lstStyle>
          <a:p>
            <a:r>
              <a:rPr lang="da-DK" dirty="0" smtClean="0">
                <a:solidFill>
                  <a:prstClr val="white"/>
                </a:solidFill>
              </a:rPr>
              <a:t>Lidt indledende bemærkninger</a:t>
            </a:r>
            <a:endParaRPr lang="da-DK" dirty="0">
              <a:solidFill>
                <a:prstClr val="white"/>
              </a:solidFill>
            </a:endParaRPr>
          </a:p>
        </p:txBody>
      </p:sp>
    </p:spTree>
    <p:extLst>
      <p:ext uri="{BB962C8B-B14F-4D97-AF65-F5344CB8AC3E}">
        <p14:creationId xmlns:p14="http://schemas.microsoft.com/office/powerpoint/2010/main" val="1943072314"/>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109</a:t>
            </a:fld>
            <a:endParaRPr lang="da-DK">
              <a:solidFill>
                <a:srgbClr val="003F72"/>
              </a:solidFill>
            </a:endParaRPr>
          </a:p>
        </p:txBody>
      </p:sp>
      <p:pic>
        <p:nvPicPr>
          <p:cNvPr id="4" name="Billede 3"/>
          <p:cNvPicPr>
            <a:picLocks noChangeAspect="1"/>
          </p:cNvPicPr>
          <p:nvPr/>
        </p:nvPicPr>
        <p:blipFill>
          <a:blip r:embed="rId2"/>
          <a:stretch>
            <a:fillRect/>
          </a:stretch>
        </p:blipFill>
        <p:spPr>
          <a:xfrm>
            <a:off x="0" y="0"/>
            <a:ext cx="9144000" cy="6507342"/>
          </a:xfrm>
          <a:prstGeom prst="rect">
            <a:avLst/>
          </a:prstGeom>
        </p:spPr>
      </p:pic>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Det handler om at komme på blokken og videre ud</a:t>
            </a:r>
            <a:endParaRPr lang="da-DK" dirty="0">
              <a:solidFill>
                <a:schemeClr val="bg1"/>
              </a:solidFill>
            </a:endParaRPr>
          </a:p>
        </p:txBody>
      </p:sp>
    </p:spTree>
    <p:extLst>
      <p:ext uri="{BB962C8B-B14F-4D97-AF65-F5344CB8AC3E}">
        <p14:creationId xmlns:p14="http://schemas.microsoft.com/office/powerpoint/2010/main" val="22344919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56815" y="762433"/>
            <a:ext cx="8118316" cy="5386741"/>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da-DK" dirty="0" smtClean="0"/>
              <a:t>Hvad er </a:t>
            </a:r>
            <a:r>
              <a:rPr lang="da-DK" dirty="0" err="1" smtClean="0"/>
              <a:t>search</a:t>
            </a:r>
            <a:r>
              <a:rPr lang="da-DK" dirty="0" smtClean="0"/>
              <a:t>?</a:t>
            </a:r>
            <a:endParaRPr lang="da-DK" dirty="0"/>
          </a:p>
        </p:txBody>
      </p:sp>
      <p:sp>
        <p:nvSpPr>
          <p:cNvPr id="2" name="Footer Placeholder 1"/>
          <p:cNvSpPr>
            <a:spLocks noGrp="1"/>
          </p:cNvSpPr>
          <p:nvPr>
            <p:ph type="ftr" sz="quarter" idx="11"/>
          </p:nvPr>
        </p:nvSpPr>
        <p:spPr/>
        <p:txBody>
          <a:bodyPr/>
          <a:lstStyle/>
          <a:p>
            <a:r>
              <a:rPr lang="en-US" smtClean="0"/>
              <a:t>Copyright © 2011, iProspect, Inc. All rights reserved.</a:t>
            </a:r>
            <a:endParaRPr lang="en-US"/>
          </a:p>
        </p:txBody>
      </p:sp>
      <p:sp>
        <p:nvSpPr>
          <p:cNvPr id="6" name="Rounded Rectangle 5"/>
          <p:cNvSpPr/>
          <p:nvPr/>
        </p:nvSpPr>
        <p:spPr>
          <a:xfrm>
            <a:off x="2294264" y="1318437"/>
            <a:ext cx="4165229" cy="4582633"/>
          </a:xfrm>
          <a:prstGeom prst="round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defRPr/>
            </a:pPr>
            <a:r>
              <a:rPr lang="en-US" dirty="0" smtClean="0">
                <a:cs typeface="Arial" pitchFamily="34" charset="0"/>
              </a:rPr>
              <a:t>Search </a:t>
            </a:r>
            <a:r>
              <a:rPr lang="en-US" dirty="0" err="1" smtClean="0">
                <a:cs typeface="Arial" pitchFamily="34" charset="0"/>
              </a:rPr>
              <a:t>er</a:t>
            </a:r>
            <a:r>
              <a:rPr lang="en-US" dirty="0" smtClean="0">
                <a:cs typeface="Arial" pitchFamily="34" charset="0"/>
              </a:rPr>
              <a:t> </a:t>
            </a:r>
            <a:r>
              <a:rPr lang="en-US" b="1" dirty="0" smtClean="0">
                <a:cs typeface="Arial" pitchFamily="34" charset="0"/>
              </a:rPr>
              <a:t>pull</a:t>
            </a:r>
          </a:p>
          <a:p>
            <a:pPr algn="ctr">
              <a:lnSpc>
                <a:spcPct val="150000"/>
              </a:lnSpc>
              <a:defRPr/>
            </a:pPr>
            <a:endParaRPr lang="en-US" dirty="0" smtClean="0">
              <a:cs typeface="Arial" pitchFamily="34" charset="0"/>
            </a:endParaRPr>
          </a:p>
          <a:p>
            <a:pPr algn="ctr">
              <a:lnSpc>
                <a:spcPct val="150000"/>
              </a:lnSpc>
              <a:defRPr/>
            </a:pPr>
            <a:r>
              <a:rPr lang="en-US" dirty="0" smtClean="0">
                <a:cs typeface="Arial" pitchFamily="34" charset="0"/>
              </a:rPr>
              <a:t>Search </a:t>
            </a:r>
            <a:r>
              <a:rPr lang="en-US" dirty="0" err="1" smtClean="0">
                <a:cs typeface="Arial" pitchFamily="34" charset="0"/>
              </a:rPr>
              <a:t>er</a:t>
            </a:r>
            <a:r>
              <a:rPr lang="en-US" dirty="0" smtClean="0">
                <a:cs typeface="Arial" pitchFamily="34" charset="0"/>
              </a:rPr>
              <a:t> </a:t>
            </a:r>
            <a:r>
              <a:rPr lang="en-US" b="1" dirty="0" smtClean="0">
                <a:cs typeface="Arial" pitchFamily="34" charset="0"/>
              </a:rPr>
              <a:t>24 timer </a:t>
            </a:r>
            <a:r>
              <a:rPr lang="en-US" dirty="0" err="1" smtClean="0">
                <a:cs typeface="Arial" pitchFamily="34" charset="0"/>
              </a:rPr>
              <a:t>i</a:t>
            </a:r>
            <a:r>
              <a:rPr lang="en-US" dirty="0" smtClean="0">
                <a:cs typeface="Arial" pitchFamily="34" charset="0"/>
              </a:rPr>
              <a:t> </a:t>
            </a:r>
            <a:r>
              <a:rPr lang="en-US" dirty="0" err="1" smtClean="0">
                <a:cs typeface="Arial" pitchFamily="34" charset="0"/>
              </a:rPr>
              <a:t>døgnet</a:t>
            </a:r>
            <a:endParaRPr lang="en-US" dirty="0" smtClean="0">
              <a:cs typeface="Arial" pitchFamily="34" charset="0"/>
            </a:endParaRPr>
          </a:p>
          <a:p>
            <a:pPr algn="ctr">
              <a:lnSpc>
                <a:spcPct val="150000"/>
              </a:lnSpc>
              <a:defRPr/>
            </a:pPr>
            <a:endParaRPr lang="en-US" dirty="0" smtClean="0">
              <a:cs typeface="Arial" pitchFamily="34" charset="0"/>
            </a:endParaRPr>
          </a:p>
          <a:p>
            <a:pPr algn="ctr">
              <a:lnSpc>
                <a:spcPct val="150000"/>
              </a:lnSpc>
              <a:defRPr/>
            </a:pPr>
            <a:r>
              <a:rPr lang="en-US" dirty="0" smtClean="0">
                <a:cs typeface="Arial" pitchFamily="34" charset="0"/>
              </a:rPr>
              <a:t>Search </a:t>
            </a:r>
            <a:r>
              <a:rPr lang="en-US" dirty="0" err="1" smtClean="0">
                <a:cs typeface="Arial" pitchFamily="34" charset="0"/>
              </a:rPr>
              <a:t>er</a:t>
            </a:r>
            <a:r>
              <a:rPr lang="en-US" dirty="0" smtClean="0">
                <a:cs typeface="Arial" pitchFamily="34" charset="0"/>
              </a:rPr>
              <a:t> </a:t>
            </a:r>
            <a:r>
              <a:rPr lang="en-US" b="1" dirty="0" err="1" smtClean="0">
                <a:cs typeface="Arial" pitchFamily="34" charset="0"/>
              </a:rPr>
              <a:t>spørgsmål</a:t>
            </a:r>
            <a:endParaRPr lang="en-US" b="1" dirty="0" smtClean="0">
              <a:cs typeface="Arial" pitchFamily="34" charset="0"/>
            </a:endParaRPr>
          </a:p>
          <a:p>
            <a:pPr algn="ctr">
              <a:lnSpc>
                <a:spcPct val="150000"/>
              </a:lnSpc>
              <a:defRPr/>
            </a:pPr>
            <a:endParaRPr lang="en-US" dirty="0" smtClean="0">
              <a:cs typeface="Arial" pitchFamily="34" charset="0"/>
            </a:endParaRPr>
          </a:p>
          <a:p>
            <a:pPr algn="ctr">
              <a:lnSpc>
                <a:spcPct val="150000"/>
              </a:lnSpc>
              <a:defRPr/>
            </a:pPr>
            <a:r>
              <a:rPr lang="en-US" dirty="0" smtClean="0">
                <a:cs typeface="Arial" pitchFamily="34" charset="0"/>
              </a:rPr>
              <a:t>Search </a:t>
            </a:r>
            <a:r>
              <a:rPr lang="en-US" dirty="0" err="1" smtClean="0">
                <a:cs typeface="Arial" pitchFamily="34" charset="0"/>
              </a:rPr>
              <a:t>er</a:t>
            </a:r>
            <a:r>
              <a:rPr lang="en-US" dirty="0" smtClean="0">
                <a:cs typeface="Arial" pitchFamily="34" charset="0"/>
              </a:rPr>
              <a:t> </a:t>
            </a:r>
            <a:r>
              <a:rPr lang="en-US" dirty="0" err="1" smtClean="0">
                <a:cs typeface="Arial" pitchFamily="34" charset="0"/>
              </a:rPr>
              <a:t>jeres</a:t>
            </a:r>
            <a:r>
              <a:rPr lang="en-US" dirty="0" smtClean="0">
                <a:cs typeface="Arial" pitchFamily="34" charset="0"/>
              </a:rPr>
              <a:t> </a:t>
            </a:r>
            <a:r>
              <a:rPr lang="en-US" b="1" dirty="0" err="1" smtClean="0">
                <a:cs typeface="Arial" pitchFamily="34" charset="0"/>
              </a:rPr>
              <a:t>svar</a:t>
            </a:r>
            <a:endParaRPr lang="en-US" b="1" dirty="0" smtClean="0">
              <a:cs typeface="Arial" pitchFamily="34" charset="0"/>
            </a:endParaRPr>
          </a:p>
          <a:p>
            <a:pPr algn="ctr">
              <a:lnSpc>
                <a:spcPct val="150000"/>
              </a:lnSpc>
              <a:defRPr/>
            </a:pPr>
            <a:endParaRPr lang="en-US" dirty="0" smtClean="0">
              <a:cs typeface="Arial" pitchFamily="34" charset="0"/>
            </a:endParaRPr>
          </a:p>
          <a:p>
            <a:pPr algn="ctr">
              <a:lnSpc>
                <a:spcPct val="150000"/>
              </a:lnSpc>
              <a:defRPr/>
            </a:pPr>
            <a:r>
              <a:rPr lang="en-US" dirty="0" smtClean="0">
                <a:cs typeface="Arial" pitchFamily="34" charset="0"/>
              </a:rPr>
              <a:t>Search </a:t>
            </a:r>
            <a:r>
              <a:rPr lang="en-US" dirty="0" err="1" smtClean="0">
                <a:cs typeface="Arial" pitchFamily="34" charset="0"/>
              </a:rPr>
              <a:t>er</a:t>
            </a:r>
            <a:r>
              <a:rPr lang="en-US" dirty="0" smtClean="0">
                <a:cs typeface="Arial" pitchFamily="34" charset="0"/>
              </a:rPr>
              <a:t> </a:t>
            </a:r>
            <a:r>
              <a:rPr lang="en-US" dirty="0" err="1" smtClean="0">
                <a:cs typeface="Arial" pitchFamily="34" charset="0"/>
              </a:rPr>
              <a:t>verdens</a:t>
            </a:r>
            <a:r>
              <a:rPr lang="en-US" dirty="0" smtClean="0">
                <a:cs typeface="Arial" pitchFamily="34" charset="0"/>
              </a:rPr>
              <a:t> </a:t>
            </a:r>
            <a:r>
              <a:rPr lang="en-US" dirty="0" err="1" smtClean="0">
                <a:cs typeface="Arial" pitchFamily="34" charset="0"/>
              </a:rPr>
              <a:t>største</a:t>
            </a:r>
            <a:r>
              <a:rPr lang="en-US" dirty="0" smtClean="0">
                <a:cs typeface="Arial" pitchFamily="34" charset="0"/>
              </a:rPr>
              <a:t> </a:t>
            </a:r>
            <a:r>
              <a:rPr lang="en-US" b="1" dirty="0" err="1" smtClean="0">
                <a:cs typeface="Arial" pitchFamily="34" charset="0"/>
              </a:rPr>
              <a:t>fokusgruppe</a:t>
            </a:r>
            <a:endParaRPr lang="en-US" b="1" dirty="0" smtClean="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0" y="0"/>
            <a:ext cx="9144000" cy="6496528"/>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110</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ikke blive glemt i malstrømmen………</a:t>
            </a:r>
            <a:endParaRPr lang="da-DK" dirty="0">
              <a:solidFill>
                <a:schemeClr val="bg1"/>
              </a:solidFill>
            </a:endParaRPr>
          </a:p>
        </p:txBody>
      </p:sp>
    </p:spTree>
    <p:extLst>
      <p:ext uri="{BB962C8B-B14F-4D97-AF65-F5344CB8AC3E}">
        <p14:creationId xmlns:p14="http://schemas.microsoft.com/office/powerpoint/2010/main" val="98997729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0" y="-1"/>
            <a:ext cx="9144000" cy="6525345"/>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111</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og få budskabet helt ud til den enkelte kunde.</a:t>
            </a:r>
            <a:endParaRPr lang="da-DK" dirty="0">
              <a:solidFill>
                <a:schemeClr val="bg1"/>
              </a:solidFill>
            </a:endParaRPr>
          </a:p>
        </p:txBody>
      </p:sp>
    </p:spTree>
    <p:extLst>
      <p:ext uri="{BB962C8B-B14F-4D97-AF65-F5344CB8AC3E}">
        <p14:creationId xmlns:p14="http://schemas.microsoft.com/office/powerpoint/2010/main" val="326869508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34512" y="0"/>
            <a:ext cx="9178512" cy="6525344"/>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112</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Medier er stadig bedst til at skabe orden ud af kaos</a:t>
            </a:r>
            <a:endParaRPr lang="da-DK" dirty="0">
              <a:solidFill>
                <a:schemeClr val="bg1"/>
              </a:solidFill>
            </a:endParaRPr>
          </a:p>
        </p:txBody>
      </p:sp>
    </p:spTree>
    <p:extLst>
      <p:ext uri="{BB962C8B-B14F-4D97-AF65-F5344CB8AC3E}">
        <p14:creationId xmlns:p14="http://schemas.microsoft.com/office/powerpoint/2010/main" val="392039963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0" y="-32484"/>
            <a:ext cx="9144000" cy="6561348"/>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113</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Sådan ser rigtig meget PR ud i dag</a:t>
            </a:r>
            <a:endParaRPr lang="da-DK" dirty="0">
              <a:solidFill>
                <a:schemeClr val="bg1"/>
              </a:solidFill>
            </a:endParaRPr>
          </a:p>
        </p:txBody>
      </p:sp>
    </p:spTree>
    <p:extLst>
      <p:ext uri="{BB962C8B-B14F-4D97-AF65-F5344CB8AC3E}">
        <p14:creationId xmlns:p14="http://schemas.microsoft.com/office/powerpoint/2010/main" val="1536256281"/>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0" y="-1"/>
            <a:ext cx="9144000" cy="6472969"/>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114</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Irrelevant og kedeligt</a:t>
            </a:r>
            <a:endParaRPr lang="da-DK" dirty="0">
              <a:solidFill>
                <a:schemeClr val="bg1"/>
              </a:solidFill>
            </a:endParaRPr>
          </a:p>
        </p:txBody>
      </p:sp>
    </p:spTree>
    <p:extLst>
      <p:ext uri="{BB962C8B-B14F-4D97-AF65-F5344CB8AC3E}">
        <p14:creationId xmlns:p14="http://schemas.microsoft.com/office/powerpoint/2010/main" val="389154226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1" y="0"/>
            <a:ext cx="9223797" cy="6525344"/>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115</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Hvordan ser den perfekte verden ud?</a:t>
            </a:r>
            <a:endParaRPr lang="da-DK" dirty="0">
              <a:solidFill>
                <a:schemeClr val="bg1"/>
              </a:solidFill>
            </a:endParaRPr>
          </a:p>
        </p:txBody>
      </p:sp>
    </p:spTree>
    <p:extLst>
      <p:ext uri="{BB962C8B-B14F-4D97-AF65-F5344CB8AC3E}">
        <p14:creationId xmlns:p14="http://schemas.microsoft.com/office/powerpoint/2010/main" val="209962493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36512" y="0"/>
            <a:ext cx="9180512" cy="6480720"/>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116</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1. Skil jer ud – virkelig ud</a:t>
            </a:r>
            <a:endParaRPr lang="da-DK" dirty="0">
              <a:solidFill>
                <a:schemeClr val="bg1"/>
              </a:solidFill>
            </a:endParaRPr>
          </a:p>
        </p:txBody>
      </p:sp>
    </p:spTree>
    <p:extLst>
      <p:ext uri="{BB962C8B-B14F-4D97-AF65-F5344CB8AC3E}">
        <p14:creationId xmlns:p14="http://schemas.microsoft.com/office/powerpoint/2010/main" val="9777392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0" y="-387424"/>
            <a:ext cx="9143999" cy="6912768"/>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117</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2. Hav altid kunderne in mente</a:t>
            </a:r>
            <a:endParaRPr lang="da-DK" dirty="0">
              <a:solidFill>
                <a:schemeClr val="bg1"/>
              </a:solidFill>
            </a:endParaRPr>
          </a:p>
        </p:txBody>
      </p:sp>
    </p:spTree>
    <p:extLst>
      <p:ext uri="{BB962C8B-B14F-4D97-AF65-F5344CB8AC3E}">
        <p14:creationId xmlns:p14="http://schemas.microsoft.com/office/powerpoint/2010/main" val="61328691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1" y="0"/>
            <a:ext cx="9252521" cy="6525344"/>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118</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3. Gør det nemt at være journalist</a:t>
            </a:r>
            <a:endParaRPr lang="da-DK" dirty="0">
              <a:solidFill>
                <a:schemeClr val="bg1"/>
              </a:solidFill>
            </a:endParaRPr>
          </a:p>
        </p:txBody>
      </p:sp>
    </p:spTree>
    <p:extLst>
      <p:ext uri="{BB962C8B-B14F-4D97-AF65-F5344CB8AC3E}">
        <p14:creationId xmlns:p14="http://schemas.microsoft.com/office/powerpoint/2010/main" val="2480640952"/>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1" y="-2998"/>
            <a:ext cx="9172181" cy="6528342"/>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119</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4. Glem ”One </a:t>
            </a:r>
            <a:r>
              <a:rPr lang="da-DK" dirty="0" err="1" smtClean="0">
                <a:solidFill>
                  <a:schemeClr val="bg1"/>
                </a:solidFill>
              </a:rPr>
              <a:t>Size</a:t>
            </a:r>
            <a:r>
              <a:rPr lang="da-DK" dirty="0" smtClean="0">
                <a:solidFill>
                  <a:schemeClr val="bg1"/>
                </a:solidFill>
              </a:rPr>
              <a:t> </a:t>
            </a:r>
            <a:r>
              <a:rPr lang="da-DK" dirty="0" err="1" smtClean="0">
                <a:solidFill>
                  <a:schemeClr val="bg1"/>
                </a:solidFill>
              </a:rPr>
              <a:t>Fits</a:t>
            </a:r>
            <a:r>
              <a:rPr lang="da-DK" dirty="0" smtClean="0">
                <a:solidFill>
                  <a:schemeClr val="bg1"/>
                </a:solidFill>
              </a:rPr>
              <a:t> All”</a:t>
            </a:r>
            <a:endParaRPr lang="da-DK" dirty="0">
              <a:solidFill>
                <a:schemeClr val="bg1"/>
              </a:solidFill>
            </a:endParaRPr>
          </a:p>
        </p:txBody>
      </p:sp>
    </p:spTree>
    <p:extLst>
      <p:ext uri="{BB962C8B-B14F-4D97-AF65-F5344CB8AC3E}">
        <p14:creationId xmlns:p14="http://schemas.microsoft.com/office/powerpoint/2010/main" val="42446695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pic>
        <p:nvPicPr>
          <p:cNvPr id="19457" name="Picture 1" descr="C:\Users\ljorge01\Desktop\Capture.PNG"/>
          <p:cNvPicPr>
            <a:picLocks noChangeAspect="1" noChangeArrowheads="1"/>
          </p:cNvPicPr>
          <p:nvPr/>
        </p:nvPicPr>
        <p:blipFill>
          <a:blip r:embed="rId2"/>
          <a:srcRect/>
          <a:stretch>
            <a:fillRect/>
          </a:stretch>
        </p:blipFill>
        <p:spPr bwMode="auto">
          <a:xfrm>
            <a:off x="996" y="1678"/>
            <a:ext cx="9095686" cy="6856322"/>
          </a:xfrm>
          <a:prstGeom prst="rect">
            <a:avLst/>
          </a:prstGeom>
          <a:noFill/>
        </p:spPr>
      </p:pic>
      <p:pic>
        <p:nvPicPr>
          <p:cNvPr id="7" name="Picture 4"/>
          <p:cNvPicPr>
            <a:picLocks noChangeAspect="1" noChangeArrowheads="1"/>
          </p:cNvPicPr>
          <p:nvPr/>
        </p:nvPicPr>
        <p:blipFill>
          <a:blip r:embed="rId3"/>
          <a:srcRect/>
          <a:stretch>
            <a:fillRect/>
          </a:stretch>
        </p:blipFill>
        <p:spPr bwMode="auto">
          <a:xfrm>
            <a:off x="1009435" y="1678"/>
            <a:ext cx="7336165" cy="688105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0" y="0"/>
            <a:ext cx="9148001" cy="6525344"/>
          </a:xfrm>
          <a:prstGeom prst="rect">
            <a:avLst/>
          </a:prstGeom>
        </p:spPr>
      </p:pic>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120</a:t>
            </a:fld>
            <a:endParaRPr lang="da-DK">
              <a:solidFill>
                <a:srgbClr val="003F72"/>
              </a:solidFill>
            </a:endParaRPr>
          </a:p>
        </p:txBody>
      </p:sp>
      <p:sp>
        <p:nvSpPr>
          <p:cNvPr id="2" name="Titel 1"/>
          <p:cNvSpPr>
            <a:spLocks noGrp="1"/>
          </p:cNvSpPr>
          <p:nvPr>
            <p:ph type="title"/>
          </p:nvPr>
        </p:nvSpPr>
        <p:spPr>
          <a:xfrm>
            <a:off x="202496" y="216000"/>
            <a:ext cx="8941504" cy="1000800"/>
          </a:xfrm>
        </p:spPr>
        <p:txBody>
          <a:bodyPr/>
          <a:lstStyle/>
          <a:p>
            <a:r>
              <a:rPr lang="da-DK" dirty="0" smtClean="0">
                <a:solidFill>
                  <a:schemeClr val="bg1"/>
                </a:solidFill>
              </a:rPr>
              <a:t>5. Skuf ikke! Aldrig.</a:t>
            </a:r>
            <a:endParaRPr lang="da-DK" dirty="0">
              <a:solidFill>
                <a:schemeClr val="bg1"/>
              </a:solidFill>
            </a:endParaRPr>
          </a:p>
        </p:txBody>
      </p:sp>
    </p:spTree>
    <p:extLst>
      <p:ext uri="{BB962C8B-B14F-4D97-AF65-F5344CB8AC3E}">
        <p14:creationId xmlns:p14="http://schemas.microsoft.com/office/powerpoint/2010/main" val="4089017246"/>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Tak for opmærksomheden!</a:t>
            </a:r>
            <a:endParaRPr lang="da-DK" dirty="0"/>
          </a:p>
        </p:txBody>
      </p:sp>
      <p:sp>
        <p:nvSpPr>
          <p:cNvPr id="3" name="Pladsholder til diasnummer 2"/>
          <p:cNvSpPr>
            <a:spLocks noGrp="1"/>
          </p:cNvSpPr>
          <p:nvPr>
            <p:ph type="sldNum" sz="quarter" idx="12"/>
          </p:nvPr>
        </p:nvSpPr>
        <p:spPr/>
        <p:txBody>
          <a:bodyPr/>
          <a:lstStyle/>
          <a:p>
            <a:fld id="{E19BD36A-487C-4B62-941B-6708B46B3862}" type="slidenum">
              <a:rPr lang="da-DK" smtClean="0">
                <a:solidFill>
                  <a:srgbClr val="003F72"/>
                </a:solidFill>
              </a:rPr>
              <a:pPr/>
              <a:t>121</a:t>
            </a:fld>
            <a:endParaRPr lang="da-DK">
              <a:solidFill>
                <a:srgbClr val="003F72"/>
              </a:solidFill>
            </a:endParaRPr>
          </a:p>
        </p:txBody>
      </p:sp>
      <p:sp>
        <p:nvSpPr>
          <p:cNvPr id="5" name="Tekstfelt 4"/>
          <p:cNvSpPr txBox="1"/>
          <p:nvPr/>
        </p:nvSpPr>
        <p:spPr>
          <a:xfrm>
            <a:off x="0" y="2564904"/>
            <a:ext cx="9144000" cy="1569660"/>
          </a:xfrm>
          <a:prstGeom prst="rect">
            <a:avLst/>
          </a:prstGeom>
          <a:noFill/>
        </p:spPr>
        <p:txBody>
          <a:bodyPr wrap="square" rtlCol="0">
            <a:spAutoFit/>
          </a:bodyPr>
          <a:lstStyle/>
          <a:p>
            <a:pPr algn="ctr" defTabSz="914400"/>
            <a:r>
              <a:rPr lang="da-DK" sz="2400" dirty="0" smtClean="0">
                <a:solidFill>
                  <a:prstClr val="black"/>
                </a:solidFill>
                <a:latin typeface="Arial"/>
              </a:rPr>
              <a:t>http://</a:t>
            </a:r>
            <a:r>
              <a:rPr lang="da-DK" sz="2400" dirty="0" err="1" smtClean="0">
                <a:solidFill>
                  <a:prstClr val="black"/>
                </a:solidFill>
                <a:latin typeface="Arial"/>
              </a:rPr>
              <a:t>berlingskemedia.dk</a:t>
            </a:r>
            <a:endParaRPr lang="da-DK" sz="2400" dirty="0" smtClean="0">
              <a:solidFill>
                <a:prstClr val="black"/>
              </a:solidFill>
              <a:latin typeface="Arial"/>
            </a:endParaRPr>
          </a:p>
          <a:p>
            <a:pPr algn="ctr" defTabSz="914400"/>
            <a:endParaRPr lang="da-DK" sz="2400" dirty="0">
              <a:solidFill>
                <a:prstClr val="black"/>
              </a:solidFill>
              <a:latin typeface="Arial"/>
            </a:endParaRPr>
          </a:p>
          <a:p>
            <a:pPr algn="ctr" defTabSz="914400"/>
            <a:r>
              <a:rPr lang="da-DK" sz="2400" dirty="0" smtClean="0">
                <a:solidFill>
                  <a:prstClr val="black"/>
                </a:solidFill>
                <a:latin typeface="Arial"/>
              </a:rPr>
              <a:t>@</a:t>
            </a:r>
            <a:r>
              <a:rPr lang="da-DK" sz="2400" dirty="0" err="1" smtClean="0">
                <a:solidFill>
                  <a:prstClr val="black"/>
                </a:solidFill>
                <a:latin typeface="Arial"/>
              </a:rPr>
              <a:t>vadnu</a:t>
            </a:r>
            <a:endParaRPr lang="da-DK" sz="2400" dirty="0" smtClean="0">
              <a:solidFill>
                <a:prstClr val="black"/>
              </a:solidFill>
              <a:latin typeface="Arial"/>
            </a:endParaRPr>
          </a:p>
          <a:p>
            <a:pPr algn="ctr" defTabSz="914400"/>
            <a:r>
              <a:rPr lang="da-DK" sz="2400" dirty="0" smtClean="0">
                <a:solidFill>
                  <a:prstClr val="black"/>
                </a:solidFill>
                <a:latin typeface="Arial"/>
              </a:rPr>
              <a:t>http://</a:t>
            </a:r>
            <a:r>
              <a:rPr lang="da-DK" sz="2400" dirty="0" err="1" smtClean="0">
                <a:solidFill>
                  <a:prstClr val="black"/>
                </a:solidFill>
                <a:latin typeface="Arial"/>
              </a:rPr>
              <a:t>vadnu.com</a:t>
            </a:r>
            <a:endParaRPr lang="da-DK" sz="2400" dirty="0" smtClean="0">
              <a:solidFill>
                <a:prstClr val="black"/>
              </a:solidFill>
              <a:latin typeface="Arial"/>
            </a:endParaRPr>
          </a:p>
        </p:txBody>
      </p:sp>
    </p:spTree>
    <p:extLst>
      <p:ext uri="{BB962C8B-B14F-4D97-AF65-F5344CB8AC3E}">
        <p14:creationId xmlns:p14="http://schemas.microsoft.com/office/powerpoint/2010/main" val="18103592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Bedre</a:t>
            </a:r>
            <a:r>
              <a:rPr lang="en-US" dirty="0" smtClean="0"/>
              <a:t> </a:t>
            </a:r>
            <a:r>
              <a:rPr lang="en-US" dirty="0" err="1" smtClean="0"/>
              <a:t>spørgsmål</a:t>
            </a:r>
            <a:r>
              <a:rPr lang="en-US" dirty="0" smtClean="0"/>
              <a:t> = </a:t>
            </a:r>
            <a:r>
              <a:rPr lang="en-US" dirty="0" err="1" smtClean="0"/>
              <a:t>bedre</a:t>
            </a:r>
            <a:r>
              <a:rPr lang="en-US" dirty="0" smtClean="0"/>
              <a:t> </a:t>
            </a:r>
            <a:r>
              <a:rPr lang="en-US" dirty="0" err="1" smtClean="0"/>
              <a:t>svar</a:t>
            </a:r>
            <a:endParaRPr lang="en-US" dirty="0"/>
          </a:p>
        </p:txBody>
      </p:sp>
      <p:sp>
        <p:nvSpPr>
          <p:cNvPr id="4" name="Footer Placeholder 3"/>
          <p:cNvSpPr>
            <a:spLocks noGrp="1"/>
          </p:cNvSpPr>
          <p:nvPr>
            <p:ph type="ftr" sz="quarter" idx="4294967295"/>
          </p:nvPr>
        </p:nvSpPr>
        <p:spPr>
          <a:xfrm>
            <a:off x="219364" y="6425620"/>
            <a:ext cx="5673441" cy="365125"/>
          </a:xfrm>
          <a:prstGeom prst="rect">
            <a:avLst/>
          </a:prstGeom>
        </p:spPr>
        <p:txBody>
          <a:bodyPr/>
          <a:lstStyle/>
          <a:p>
            <a:r>
              <a:rPr lang="en-US" sz="1100" dirty="0" smtClean="0"/>
              <a:t>Copyright © 2011, iProspect, Inc. All rights reserved.</a:t>
            </a:r>
            <a:endParaRPr lang="en-US" sz="1100" dirty="0"/>
          </a:p>
        </p:txBody>
      </p:sp>
      <p:sp>
        <p:nvSpPr>
          <p:cNvPr id="7" name="Rectangle 6"/>
          <p:cNvSpPr/>
          <p:nvPr/>
        </p:nvSpPr>
        <p:spPr>
          <a:xfrm>
            <a:off x="301716" y="822067"/>
            <a:ext cx="8536589"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i="1" dirty="0" err="1" smtClean="0">
                <a:solidFill>
                  <a:srgbClr val="455560"/>
                </a:solidFill>
                <a:latin typeface="Corbel"/>
                <a:ea typeface="Lucida Grande"/>
                <a:cs typeface="Corbel"/>
              </a:rPr>
              <a:t>Når</a:t>
            </a:r>
            <a:r>
              <a:rPr lang="en-US" sz="1400" b="1" i="1" dirty="0" smtClean="0">
                <a:solidFill>
                  <a:srgbClr val="455560"/>
                </a:solidFill>
                <a:latin typeface="Corbel"/>
                <a:ea typeface="Lucida Grande"/>
                <a:cs typeface="Corbel"/>
              </a:rPr>
              <a:t> du </a:t>
            </a:r>
            <a:r>
              <a:rPr lang="en-US" sz="1400" b="1" i="1" dirty="0" err="1" smtClean="0">
                <a:solidFill>
                  <a:srgbClr val="455560"/>
                </a:solidFill>
                <a:latin typeface="Corbel"/>
                <a:ea typeface="Lucida Grande"/>
                <a:cs typeface="Corbel"/>
              </a:rPr>
              <a:t>søger</a:t>
            </a:r>
            <a:r>
              <a:rPr lang="en-US" sz="1400" b="1" i="1" dirty="0" smtClean="0">
                <a:solidFill>
                  <a:srgbClr val="455560"/>
                </a:solidFill>
                <a:latin typeface="Corbel"/>
                <a:ea typeface="Lucida Grande"/>
                <a:cs typeface="Corbel"/>
              </a:rPr>
              <a:t> </a:t>
            </a:r>
            <a:r>
              <a:rPr lang="en-US" sz="1400" b="1" i="1" dirty="0" err="1" smtClean="0">
                <a:solidFill>
                  <a:srgbClr val="455560"/>
                </a:solidFill>
                <a:latin typeface="Corbel"/>
                <a:ea typeface="Lucida Grande"/>
                <a:cs typeface="Corbel"/>
              </a:rPr>
              <a:t>på</a:t>
            </a:r>
            <a:r>
              <a:rPr lang="en-US" sz="1400" b="1" i="1" dirty="0" smtClean="0">
                <a:solidFill>
                  <a:srgbClr val="455560"/>
                </a:solidFill>
                <a:latin typeface="Corbel"/>
                <a:ea typeface="Lucida Grande"/>
                <a:cs typeface="Corbel"/>
              </a:rPr>
              <a:t> en </a:t>
            </a:r>
            <a:r>
              <a:rPr lang="en-US" sz="1400" b="1" i="1" dirty="0" err="1" smtClean="0">
                <a:solidFill>
                  <a:srgbClr val="455560"/>
                </a:solidFill>
                <a:latin typeface="Corbel"/>
                <a:ea typeface="Lucida Grande"/>
                <a:cs typeface="Corbel"/>
              </a:rPr>
              <a:t>søgemaskine</a:t>
            </a:r>
            <a:r>
              <a:rPr lang="en-US" sz="1400" b="1" i="1" dirty="0" smtClean="0">
                <a:solidFill>
                  <a:srgbClr val="455560"/>
                </a:solidFill>
                <a:latin typeface="Corbel"/>
                <a:ea typeface="Lucida Grande"/>
                <a:cs typeface="Corbel"/>
              </a:rPr>
              <a:t> </a:t>
            </a:r>
            <a:r>
              <a:rPr lang="en-US" sz="1400" b="1" i="1" dirty="0" err="1" smtClean="0">
                <a:solidFill>
                  <a:srgbClr val="455560"/>
                </a:solidFill>
                <a:latin typeface="Corbel"/>
                <a:ea typeface="Lucida Grande"/>
                <a:cs typeface="Corbel"/>
              </a:rPr>
              <a:t>som</a:t>
            </a:r>
            <a:r>
              <a:rPr lang="en-US" sz="1400" b="1" i="1" dirty="0" smtClean="0">
                <a:solidFill>
                  <a:srgbClr val="455560"/>
                </a:solidFill>
                <a:latin typeface="Corbel"/>
                <a:ea typeface="Lucida Grande"/>
                <a:cs typeface="Corbel"/>
              </a:rPr>
              <a:t> </a:t>
            </a:r>
            <a:r>
              <a:rPr lang="en-US" sz="1400" b="1" i="1" dirty="0" err="1" smtClean="0">
                <a:solidFill>
                  <a:srgbClr val="455560"/>
                </a:solidFill>
                <a:latin typeface="Corbel"/>
                <a:ea typeface="Lucida Grande"/>
                <a:cs typeface="Corbel"/>
              </a:rPr>
              <a:t>fx</a:t>
            </a:r>
            <a:r>
              <a:rPr lang="en-US" sz="1400" b="1" i="1" dirty="0" smtClean="0">
                <a:solidFill>
                  <a:srgbClr val="455560"/>
                </a:solidFill>
                <a:latin typeface="Corbel"/>
                <a:ea typeface="Lucida Grande"/>
                <a:cs typeface="Corbel"/>
              </a:rPr>
              <a:t>. Google</a:t>
            </a:r>
            <a:r>
              <a:rPr lang="en-US" sz="1400" b="1" i="1" dirty="0">
                <a:solidFill>
                  <a:srgbClr val="455560"/>
                </a:solidFill>
                <a:latin typeface="Corbel"/>
                <a:ea typeface="Lucida Grande"/>
                <a:cs typeface="Corbel"/>
              </a:rPr>
              <a:t>, </a:t>
            </a:r>
            <a:r>
              <a:rPr lang="en-US" sz="1400" b="1" i="1" dirty="0" err="1" smtClean="0">
                <a:solidFill>
                  <a:srgbClr val="455560"/>
                </a:solidFill>
                <a:latin typeface="Corbel"/>
                <a:ea typeface="Lucida Grande"/>
                <a:cs typeface="Corbel"/>
              </a:rPr>
              <a:t>hvor</a:t>
            </a:r>
            <a:r>
              <a:rPr lang="en-US" sz="1400" b="1" i="1" dirty="0" smtClean="0">
                <a:solidFill>
                  <a:srgbClr val="455560"/>
                </a:solidFill>
                <a:latin typeface="Corbel"/>
                <a:ea typeface="Lucida Grande"/>
                <a:cs typeface="Corbel"/>
              </a:rPr>
              <a:t> mange </a:t>
            </a:r>
            <a:r>
              <a:rPr lang="en-US" sz="1400" b="1" i="1" dirty="0" err="1" smtClean="0">
                <a:solidFill>
                  <a:srgbClr val="455560"/>
                </a:solidFill>
                <a:latin typeface="Corbel"/>
                <a:ea typeface="Lucida Grande"/>
                <a:cs typeface="Corbel"/>
              </a:rPr>
              <a:t>søgeord</a:t>
            </a:r>
            <a:r>
              <a:rPr lang="en-US" sz="1400" b="1" i="1" dirty="0" smtClean="0">
                <a:solidFill>
                  <a:srgbClr val="455560"/>
                </a:solidFill>
                <a:latin typeface="Corbel"/>
                <a:ea typeface="Lucida Grande"/>
                <a:cs typeface="Corbel"/>
              </a:rPr>
              <a:t> </a:t>
            </a:r>
            <a:r>
              <a:rPr lang="en-US" sz="1400" b="1" i="1" dirty="0" err="1" smtClean="0">
                <a:solidFill>
                  <a:srgbClr val="455560"/>
                </a:solidFill>
                <a:latin typeface="Corbel"/>
                <a:ea typeface="Lucida Grande"/>
                <a:cs typeface="Corbel"/>
              </a:rPr>
              <a:t>indtaster</a:t>
            </a:r>
            <a:r>
              <a:rPr lang="en-US" sz="1400" b="1" i="1" dirty="0" smtClean="0">
                <a:solidFill>
                  <a:srgbClr val="455560"/>
                </a:solidFill>
                <a:latin typeface="Corbel"/>
                <a:ea typeface="Lucida Grande"/>
                <a:cs typeface="Corbel"/>
              </a:rPr>
              <a:t> du </a:t>
            </a:r>
            <a:r>
              <a:rPr lang="en-US" sz="1400" b="1" i="1" dirty="0" err="1" smtClean="0">
                <a:solidFill>
                  <a:srgbClr val="455560"/>
                </a:solidFill>
                <a:latin typeface="Corbel"/>
                <a:ea typeface="Lucida Grande"/>
                <a:cs typeface="Corbel"/>
              </a:rPr>
              <a:t>normalt</a:t>
            </a:r>
            <a:r>
              <a:rPr lang="en-US" sz="1400" b="1" i="1" dirty="0" smtClean="0">
                <a:solidFill>
                  <a:srgbClr val="455560"/>
                </a:solidFill>
                <a:latin typeface="Corbel"/>
                <a:ea typeface="Lucida Grande"/>
                <a:cs typeface="Corbel"/>
              </a:rPr>
              <a:t> </a:t>
            </a:r>
            <a:r>
              <a:rPr lang="en-US" sz="1400" b="1" i="1" dirty="0" err="1" smtClean="0">
                <a:solidFill>
                  <a:srgbClr val="455560"/>
                </a:solidFill>
                <a:latin typeface="Corbel"/>
                <a:ea typeface="Lucida Grande"/>
                <a:cs typeface="Corbel"/>
              </a:rPr>
              <a:t>i</a:t>
            </a:r>
            <a:r>
              <a:rPr lang="en-US" sz="1400" b="1" i="1" dirty="0" smtClean="0">
                <a:solidFill>
                  <a:srgbClr val="455560"/>
                </a:solidFill>
                <a:latin typeface="Corbel"/>
                <a:ea typeface="Lucida Grande"/>
                <a:cs typeface="Corbel"/>
              </a:rPr>
              <a:t> din </a:t>
            </a:r>
            <a:r>
              <a:rPr lang="en-US" sz="1400" b="1" i="1" dirty="0" err="1" smtClean="0">
                <a:solidFill>
                  <a:srgbClr val="455560"/>
                </a:solidFill>
                <a:latin typeface="Corbel"/>
                <a:ea typeface="Lucida Grande"/>
                <a:cs typeface="Corbel"/>
              </a:rPr>
              <a:t>søgning</a:t>
            </a:r>
            <a:r>
              <a:rPr lang="en-US" sz="1400" b="1" i="1" dirty="0" smtClean="0">
                <a:solidFill>
                  <a:srgbClr val="455560"/>
                </a:solidFill>
                <a:latin typeface="Corbel"/>
                <a:ea typeface="Lucida Grande"/>
                <a:cs typeface="Corbel"/>
              </a:rPr>
              <a:t> ?</a:t>
            </a:r>
            <a:endParaRPr lang="en-US" sz="1400" b="1" i="1" dirty="0">
              <a:solidFill>
                <a:srgbClr val="455560"/>
              </a:solidFill>
              <a:latin typeface="Corbel"/>
              <a:cs typeface="Corbel"/>
            </a:endParaRPr>
          </a:p>
        </p:txBody>
      </p:sp>
      <p:graphicFrame>
        <p:nvGraphicFramePr>
          <p:cNvPr id="9" name="Chart 8"/>
          <p:cNvGraphicFramePr/>
          <p:nvPr/>
        </p:nvGraphicFramePr>
        <p:xfrm>
          <a:off x="301717" y="1252759"/>
          <a:ext cx="8536588" cy="47077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32754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Relevans - Tænk på modtageren!</a:t>
            </a:r>
            <a:endParaRPr lang="da-DK" dirty="0"/>
          </a:p>
        </p:txBody>
      </p:sp>
      <p:sp>
        <p:nvSpPr>
          <p:cNvPr id="3" name="Content Placeholder 2"/>
          <p:cNvSpPr>
            <a:spLocks noGrp="1"/>
          </p:cNvSpPr>
          <p:nvPr>
            <p:ph idx="1"/>
          </p:nvPr>
        </p:nvSpPr>
        <p:spPr/>
        <p:txBody>
          <a:bodyPr/>
          <a:lstStyle/>
          <a:p>
            <a:r>
              <a:rPr lang="da-DK" sz="1800" dirty="0" smtClean="0"/>
              <a:t>WEBMASTERE, DER BRUGER DERES ENERGI PÅ AT OVERHOLDE HENSIGTEN I DE GRUNDLÆGGENDE PRINCIPPER, VIL GIVE EN </a:t>
            </a:r>
            <a:r>
              <a:rPr lang="da-DK" sz="1800" b="1" dirty="0" smtClean="0">
                <a:solidFill>
                  <a:srgbClr val="FF0000"/>
                </a:solidFill>
              </a:rPr>
              <a:t>MEGET BEDRE BRUGEROPLEVELSE </a:t>
            </a:r>
            <a:r>
              <a:rPr lang="da-DK" sz="1800" dirty="0" smtClean="0"/>
              <a:t>OG VIL EFTERFØLGENDE OPNÅ EN </a:t>
            </a:r>
            <a:r>
              <a:rPr lang="da-DK" sz="1800" b="1" dirty="0" smtClean="0">
                <a:solidFill>
                  <a:srgbClr val="FF0000"/>
                </a:solidFill>
              </a:rPr>
              <a:t>BEDRE PLACERING </a:t>
            </a:r>
            <a:r>
              <a:rPr lang="da-DK" sz="1800" dirty="0" smtClean="0"/>
              <a:t>END DEM, DER BRUGER DERES TID PÅ AT SØGE EFTER SMUTHULLER, DE KAN UDNYTTE.</a:t>
            </a:r>
          </a:p>
          <a:p>
            <a:endParaRPr lang="da-DK" sz="1800" dirty="0" smtClean="0"/>
          </a:p>
          <a:p>
            <a:r>
              <a:rPr lang="da-DK" sz="1800" dirty="0" smtClean="0"/>
              <a:t>UNDGÅ AT BRUGE TRICK, DER HAR TIL HENSIGT AT FORBEDRE PLACERINGEN HOS SØGEMASKINER. EN GOD TOMMELFINGERREGEL ER AT UNDERSØGE, OM DU MED SINDSRO KAN FORKLARE, HVAD DU HAR GJORT, TIL ET WEBSTED, SOM DU KONKURRERER MED. EN ANDEN NYTTIG TEST ER AT SPØRGE: "</a:t>
            </a:r>
            <a:r>
              <a:rPr lang="da-DK" sz="1800" b="1" dirty="0" smtClean="0">
                <a:solidFill>
                  <a:srgbClr val="FF0000"/>
                </a:solidFill>
              </a:rPr>
              <a:t>VIL DETTE HJÆLPE MINE BRUGERE?</a:t>
            </a:r>
            <a:r>
              <a:rPr lang="da-DK" sz="1800" dirty="0" smtClean="0"/>
              <a:t> </a:t>
            </a:r>
            <a:r>
              <a:rPr lang="da-DK" sz="1800" b="1" dirty="0" smtClean="0">
                <a:solidFill>
                  <a:srgbClr val="FF0000"/>
                </a:solidFill>
              </a:rPr>
              <a:t>VILLE JEG GØRE DETTE, HVIS DER IKKE VAR SØGEMASKINER?</a:t>
            </a:r>
            <a:r>
              <a:rPr lang="da-DK" sz="1800" dirty="0" smtClean="0"/>
              <a:t>”</a:t>
            </a:r>
          </a:p>
          <a:p>
            <a:endParaRPr lang="da-DK" sz="1800" dirty="0" smtClean="0"/>
          </a:p>
        </p:txBody>
      </p:sp>
      <p:sp>
        <p:nvSpPr>
          <p:cNvPr id="4" name="Text Placeholder 3"/>
          <p:cNvSpPr>
            <a:spLocks noGrp="1"/>
          </p:cNvSpPr>
          <p:nvPr>
            <p:ph type="body" sz="quarter" idx="12"/>
          </p:nvPr>
        </p:nvSpPr>
        <p:spPr/>
        <p:txBody>
          <a:bodyPr/>
          <a:lstStyle/>
          <a:p>
            <a:r>
              <a:rPr lang="da-DK" dirty="0" smtClean="0"/>
              <a:t>Google Webmaster Guidelines</a:t>
            </a:r>
            <a:endParaRPr lang="da-DK"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seo</a:t>
            </a:r>
            <a:endParaRPr lang="en-US" dirty="0"/>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graphicFrame>
        <p:nvGraphicFramePr>
          <p:cNvPr id="9" name="Diagram 8"/>
          <p:cNvGraphicFramePr/>
          <p:nvPr/>
        </p:nvGraphicFramePr>
        <p:xfrm>
          <a:off x="1295400" y="990600"/>
          <a:ext cx="6400800" cy="431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90927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Platform</a:t>
            </a:r>
            <a:endParaRPr lang="da-DK" dirty="0"/>
          </a:p>
        </p:txBody>
      </p:sp>
      <p:sp>
        <p:nvSpPr>
          <p:cNvPr id="3" name="Content Placeholder 2"/>
          <p:cNvSpPr>
            <a:spLocks noGrp="1"/>
          </p:cNvSpPr>
          <p:nvPr>
            <p:ph idx="1"/>
          </p:nvPr>
        </p:nvSpPr>
        <p:spPr/>
        <p:txBody>
          <a:bodyPr/>
          <a:lstStyle/>
          <a:p>
            <a:endParaRPr lang="da-DK"/>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sp>
        <p:nvSpPr>
          <p:cNvPr id="5" name="Text Placeholder 4"/>
          <p:cNvSpPr>
            <a:spLocks noGrp="1"/>
          </p:cNvSpPr>
          <p:nvPr>
            <p:ph type="body" sz="quarter" idx="12"/>
          </p:nvPr>
        </p:nvSpPr>
        <p:spPr/>
        <p:txBody>
          <a:bodyPr/>
          <a:lstStyle/>
          <a:p>
            <a:endParaRPr lang="da-DK"/>
          </a:p>
        </p:txBody>
      </p:sp>
      <p:pic>
        <p:nvPicPr>
          <p:cNvPr id="10242" name="Picture 2"/>
          <p:cNvPicPr>
            <a:picLocks noChangeAspect="1" noChangeArrowheads="1"/>
          </p:cNvPicPr>
          <p:nvPr/>
        </p:nvPicPr>
        <p:blipFill>
          <a:blip r:embed="rId2"/>
          <a:srcRect/>
          <a:stretch>
            <a:fillRect/>
          </a:stretch>
        </p:blipFill>
        <p:spPr bwMode="auto">
          <a:xfrm>
            <a:off x="1229299" y="748393"/>
            <a:ext cx="6746875" cy="53975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Indhold</a:t>
            </a:r>
            <a:endParaRPr lang="da-DK" dirty="0"/>
          </a:p>
        </p:txBody>
      </p:sp>
      <p:sp>
        <p:nvSpPr>
          <p:cNvPr id="3" name="Content Placeholder 2"/>
          <p:cNvSpPr>
            <a:spLocks noGrp="1"/>
          </p:cNvSpPr>
          <p:nvPr>
            <p:ph idx="1"/>
          </p:nvPr>
        </p:nvSpPr>
        <p:spPr/>
        <p:txBody>
          <a:bodyPr/>
          <a:lstStyle/>
          <a:p>
            <a:endParaRPr lang="da-DK"/>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sp>
        <p:nvSpPr>
          <p:cNvPr id="5" name="Text Placeholder 4"/>
          <p:cNvSpPr>
            <a:spLocks noGrp="1"/>
          </p:cNvSpPr>
          <p:nvPr>
            <p:ph type="body" sz="quarter" idx="12"/>
          </p:nvPr>
        </p:nvSpPr>
        <p:spPr/>
        <p:txBody>
          <a:bodyPr/>
          <a:lstStyle/>
          <a:p>
            <a:endParaRPr lang="da-DK"/>
          </a:p>
        </p:txBody>
      </p:sp>
      <p:pic>
        <p:nvPicPr>
          <p:cNvPr id="6146" name="Picture 2"/>
          <p:cNvPicPr>
            <a:picLocks noChangeAspect="1" noChangeArrowheads="1"/>
          </p:cNvPicPr>
          <p:nvPr/>
        </p:nvPicPr>
        <p:blipFill>
          <a:blip r:embed="rId2"/>
          <a:srcRect l="6346" t="6995" r="6346" b="7127"/>
          <a:stretch>
            <a:fillRect/>
          </a:stretch>
        </p:blipFill>
        <p:spPr bwMode="auto">
          <a:xfrm>
            <a:off x="750627" y="757217"/>
            <a:ext cx="7301552" cy="5402514"/>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Vil du kommunikere på denne måde i fx avisannoncer?</a:t>
            </a:r>
            <a:endParaRPr lang="da-DK" dirty="0"/>
          </a:p>
        </p:txBody>
      </p:sp>
      <p:sp>
        <p:nvSpPr>
          <p:cNvPr id="3" name="Content Placeholder 2"/>
          <p:cNvSpPr>
            <a:spLocks noGrp="1"/>
          </p:cNvSpPr>
          <p:nvPr>
            <p:ph idx="1"/>
          </p:nvPr>
        </p:nvSpPr>
        <p:spPr/>
        <p:txBody>
          <a:bodyPr/>
          <a:lstStyle/>
          <a:p>
            <a:endParaRPr lang="da-DK" dirty="0"/>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sp>
        <p:nvSpPr>
          <p:cNvPr id="5" name="Text Placeholder 4"/>
          <p:cNvSpPr>
            <a:spLocks noGrp="1"/>
          </p:cNvSpPr>
          <p:nvPr>
            <p:ph type="body" sz="quarter" idx="12"/>
          </p:nvPr>
        </p:nvSpPr>
        <p:spPr/>
        <p:txBody>
          <a:bodyPr/>
          <a:lstStyle/>
          <a:p>
            <a:endParaRPr lang="da-DK"/>
          </a:p>
        </p:txBody>
      </p:sp>
      <p:pic>
        <p:nvPicPr>
          <p:cNvPr id="8194" name="Picture 2"/>
          <p:cNvPicPr>
            <a:picLocks noChangeAspect="1" noChangeArrowheads="1"/>
          </p:cNvPicPr>
          <p:nvPr/>
        </p:nvPicPr>
        <p:blipFill>
          <a:blip r:embed="rId3"/>
          <a:srcRect/>
          <a:stretch>
            <a:fillRect/>
          </a:stretch>
        </p:blipFill>
        <p:spPr bwMode="auto">
          <a:xfrm>
            <a:off x="1392214" y="1550229"/>
            <a:ext cx="6405072" cy="1111084"/>
          </a:xfrm>
          <a:prstGeom prst="rect">
            <a:avLst/>
          </a:prstGeom>
          <a:noFill/>
          <a:ln w="9525">
            <a:solidFill>
              <a:schemeClr val="tx1"/>
            </a:solidFill>
            <a:miter lim="800000"/>
            <a:headEnd/>
            <a:tailEnd/>
          </a:ln>
          <a:effectLst/>
        </p:spPr>
      </p:pic>
      <p:pic>
        <p:nvPicPr>
          <p:cNvPr id="8195" name="Picture 3"/>
          <p:cNvPicPr>
            <a:picLocks noChangeAspect="1" noChangeArrowheads="1"/>
          </p:cNvPicPr>
          <p:nvPr/>
        </p:nvPicPr>
        <p:blipFill>
          <a:blip r:embed="rId4"/>
          <a:srcRect/>
          <a:stretch>
            <a:fillRect/>
          </a:stretch>
        </p:blipFill>
        <p:spPr bwMode="auto">
          <a:xfrm>
            <a:off x="1392214" y="3168547"/>
            <a:ext cx="6405072" cy="1362510"/>
          </a:xfrm>
          <a:prstGeom prst="rect">
            <a:avLst/>
          </a:prstGeom>
          <a:noFill/>
          <a:ln w="9525">
            <a:solidFill>
              <a:schemeClr val="tx1"/>
            </a:solidFill>
            <a:miter lim="800000"/>
            <a:headEnd/>
            <a:tailEnd/>
          </a:ln>
          <a:effectLst/>
        </p:spPr>
      </p:pic>
      <p:pic>
        <p:nvPicPr>
          <p:cNvPr id="8" name="Picture 3"/>
          <p:cNvPicPr>
            <a:picLocks noChangeAspect="1" noChangeArrowheads="1"/>
          </p:cNvPicPr>
          <p:nvPr/>
        </p:nvPicPr>
        <p:blipFill>
          <a:blip r:embed="rId5"/>
          <a:srcRect/>
          <a:stretch>
            <a:fillRect/>
          </a:stretch>
        </p:blipFill>
        <p:spPr bwMode="auto">
          <a:xfrm>
            <a:off x="1392214" y="4922221"/>
            <a:ext cx="2961422" cy="1092025"/>
          </a:xfrm>
          <a:prstGeom prst="rect">
            <a:avLst/>
          </a:prstGeom>
          <a:noFill/>
          <a:ln w="9525">
            <a:solidFill>
              <a:schemeClr val="tx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Relevant kommunikation</a:t>
            </a:r>
            <a:endParaRPr lang="da-DK" dirty="0"/>
          </a:p>
        </p:txBody>
      </p:sp>
      <p:sp>
        <p:nvSpPr>
          <p:cNvPr id="3" name="Content Placeholder 2"/>
          <p:cNvSpPr>
            <a:spLocks noGrp="1"/>
          </p:cNvSpPr>
          <p:nvPr>
            <p:ph idx="1"/>
          </p:nvPr>
        </p:nvSpPr>
        <p:spPr/>
        <p:txBody>
          <a:bodyPr/>
          <a:lstStyle/>
          <a:p>
            <a:endParaRPr lang="da-DK" dirty="0"/>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sp>
        <p:nvSpPr>
          <p:cNvPr id="5" name="Text Placeholder 4"/>
          <p:cNvSpPr>
            <a:spLocks noGrp="1"/>
          </p:cNvSpPr>
          <p:nvPr>
            <p:ph type="body" sz="quarter" idx="12"/>
          </p:nvPr>
        </p:nvSpPr>
        <p:spPr/>
        <p:txBody>
          <a:bodyPr/>
          <a:lstStyle/>
          <a:p>
            <a:endParaRPr lang="da-DK"/>
          </a:p>
        </p:txBody>
      </p:sp>
      <p:pic>
        <p:nvPicPr>
          <p:cNvPr id="6" name="Picture 4"/>
          <p:cNvPicPr>
            <a:picLocks noChangeAspect="1" noChangeArrowheads="1"/>
          </p:cNvPicPr>
          <p:nvPr/>
        </p:nvPicPr>
        <p:blipFill>
          <a:blip r:embed="rId2"/>
          <a:srcRect/>
          <a:stretch>
            <a:fillRect/>
          </a:stretch>
        </p:blipFill>
        <p:spPr bwMode="auto">
          <a:xfrm>
            <a:off x="947524" y="3816181"/>
            <a:ext cx="7172894" cy="1057629"/>
          </a:xfrm>
          <a:prstGeom prst="rect">
            <a:avLst/>
          </a:prstGeom>
          <a:noFill/>
          <a:ln w="9525">
            <a:solidFill>
              <a:schemeClr val="tx1"/>
            </a:solidFill>
            <a:miter lim="800000"/>
            <a:headEnd/>
            <a:tailEnd/>
          </a:ln>
          <a:effectLst/>
        </p:spPr>
      </p:pic>
      <p:pic>
        <p:nvPicPr>
          <p:cNvPr id="9218" name="Picture 2"/>
          <p:cNvPicPr>
            <a:picLocks noChangeAspect="1" noChangeArrowheads="1"/>
          </p:cNvPicPr>
          <p:nvPr/>
        </p:nvPicPr>
        <p:blipFill>
          <a:blip r:embed="rId3"/>
          <a:srcRect/>
          <a:stretch>
            <a:fillRect/>
          </a:stretch>
        </p:blipFill>
        <p:spPr bwMode="auto">
          <a:xfrm>
            <a:off x="922291" y="1740843"/>
            <a:ext cx="7198127" cy="1135799"/>
          </a:xfrm>
          <a:prstGeom prst="rect">
            <a:avLst/>
          </a:prstGeom>
          <a:noFill/>
          <a:ln w="9525">
            <a:solidFill>
              <a:schemeClr val="tx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mynewsdesk logo.jpg"/>
          <p:cNvPicPr>
            <a:picLocks noChangeAspect="1"/>
          </p:cNvPicPr>
          <p:nvPr/>
        </p:nvPicPr>
        <p:blipFill>
          <a:blip r:embed="rId2"/>
          <a:stretch>
            <a:fillRect/>
          </a:stretch>
        </p:blipFill>
        <p:spPr>
          <a:xfrm>
            <a:off x="2012705" y="893649"/>
            <a:ext cx="4845893" cy="920312"/>
          </a:xfrm>
          <a:prstGeom prst="rect">
            <a:avLst/>
          </a:prstGeom>
        </p:spPr>
      </p:pic>
      <p:sp>
        <p:nvSpPr>
          <p:cNvPr id="6" name="textruta 5"/>
          <p:cNvSpPr txBox="1"/>
          <p:nvPr/>
        </p:nvSpPr>
        <p:spPr>
          <a:xfrm>
            <a:off x="1733616" y="4810032"/>
            <a:ext cx="6231172" cy="954107"/>
          </a:xfrm>
          <a:prstGeom prst="rect">
            <a:avLst/>
          </a:prstGeom>
          <a:noFill/>
        </p:spPr>
        <p:txBody>
          <a:bodyPr wrap="square" rtlCol="0">
            <a:spAutoFit/>
          </a:bodyPr>
          <a:lstStyle/>
          <a:p>
            <a:r>
              <a:rPr lang="sv-SE" sz="2800" dirty="0" err="1" smtClean="0">
                <a:solidFill>
                  <a:prstClr val="black"/>
                </a:solidFill>
                <a:latin typeface="Calibri"/>
              </a:rPr>
              <a:t>martin.garbarczyk@mynewsdesk.com</a:t>
            </a:r>
            <a:endParaRPr lang="sv-SE" sz="2800" dirty="0" smtClean="0">
              <a:solidFill>
                <a:prstClr val="black"/>
              </a:solidFill>
              <a:latin typeface="Calibri"/>
            </a:endParaRPr>
          </a:p>
          <a:p>
            <a:endParaRPr lang="sv-SE" sz="2800" dirty="0">
              <a:solidFill>
                <a:prstClr val="black"/>
              </a:solidFill>
              <a:latin typeface="Calibri"/>
            </a:endParaRPr>
          </a:p>
        </p:txBody>
      </p:sp>
      <p:pic>
        <p:nvPicPr>
          <p:cNvPr id="8" name="Bildobjekt 7" descr="Martin Garbarczyk (mgarbarczyk) on Twitter-1.jpg"/>
          <p:cNvPicPr>
            <a:picLocks noChangeAspect="1"/>
          </p:cNvPicPr>
          <p:nvPr/>
        </p:nvPicPr>
        <p:blipFill>
          <a:blip r:embed="rId3"/>
          <a:stretch>
            <a:fillRect/>
          </a:stretch>
        </p:blipFill>
        <p:spPr>
          <a:xfrm>
            <a:off x="1144308" y="2232337"/>
            <a:ext cx="7130994" cy="24333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Links er anbefalinger</a:t>
            </a:r>
            <a:endParaRPr lang="da-DK" dirty="0"/>
          </a:p>
        </p:txBody>
      </p:sp>
      <p:sp>
        <p:nvSpPr>
          <p:cNvPr id="3" name="Content Placeholder 2"/>
          <p:cNvSpPr>
            <a:spLocks noGrp="1"/>
          </p:cNvSpPr>
          <p:nvPr>
            <p:ph idx="1"/>
          </p:nvPr>
        </p:nvSpPr>
        <p:spPr/>
        <p:txBody>
          <a:bodyPr>
            <a:normAutofit/>
          </a:bodyPr>
          <a:lstStyle/>
          <a:p>
            <a:r>
              <a:rPr lang="da-DK" dirty="0" smtClean="0"/>
              <a:t>Links er ekstremt effektive, brug dem ordentligt. </a:t>
            </a:r>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r>
              <a:rPr lang="da-DK" dirty="0" smtClean="0"/>
              <a:t>Navngiv links rigtigt - mange links der hedder ”klik her”, ”læs mere” etc.</a:t>
            </a:r>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sp>
        <p:nvSpPr>
          <p:cNvPr id="5" name="Text Placeholder 4"/>
          <p:cNvSpPr>
            <a:spLocks noGrp="1"/>
          </p:cNvSpPr>
          <p:nvPr>
            <p:ph type="body" sz="quarter" idx="12"/>
          </p:nvPr>
        </p:nvSpPr>
        <p:spPr/>
        <p:txBody>
          <a:bodyPr/>
          <a:lstStyle/>
          <a:p>
            <a:endParaRPr lang="da-DK"/>
          </a:p>
        </p:txBody>
      </p:sp>
      <p:pic>
        <p:nvPicPr>
          <p:cNvPr id="3074" name="Picture 2"/>
          <p:cNvPicPr>
            <a:picLocks noChangeAspect="1" noChangeArrowheads="1"/>
          </p:cNvPicPr>
          <p:nvPr/>
        </p:nvPicPr>
        <p:blipFill>
          <a:blip r:embed="rId2"/>
          <a:srcRect/>
          <a:stretch>
            <a:fillRect/>
          </a:stretch>
        </p:blipFill>
        <p:spPr bwMode="auto">
          <a:xfrm>
            <a:off x="2196863" y="1968195"/>
            <a:ext cx="4286250" cy="286702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Irrelevante </a:t>
            </a:r>
            <a:r>
              <a:rPr lang="da-DK" dirty="0" err="1" smtClean="0"/>
              <a:t>links………….men</a:t>
            </a:r>
            <a:r>
              <a:rPr lang="da-DK" dirty="0" smtClean="0"/>
              <a:t> stadig en anbefaling!</a:t>
            </a:r>
            <a:endParaRPr lang="da-DK" dirty="0"/>
          </a:p>
        </p:txBody>
      </p:sp>
      <p:sp>
        <p:nvSpPr>
          <p:cNvPr id="3" name="Content Placeholder 2"/>
          <p:cNvSpPr>
            <a:spLocks noGrp="1"/>
          </p:cNvSpPr>
          <p:nvPr>
            <p:ph idx="1"/>
          </p:nvPr>
        </p:nvSpPr>
        <p:spPr/>
        <p:txBody>
          <a:bodyPr/>
          <a:lstStyle/>
          <a:p>
            <a:endParaRPr lang="da-DK"/>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sp>
        <p:nvSpPr>
          <p:cNvPr id="5" name="Text Placeholder 4"/>
          <p:cNvSpPr>
            <a:spLocks noGrp="1"/>
          </p:cNvSpPr>
          <p:nvPr>
            <p:ph type="body" sz="quarter" idx="12"/>
          </p:nvPr>
        </p:nvSpPr>
        <p:spPr/>
        <p:txBody>
          <a:bodyPr/>
          <a:lstStyle/>
          <a:p>
            <a:endParaRPr lang="da-DK"/>
          </a:p>
        </p:txBody>
      </p:sp>
      <p:pic>
        <p:nvPicPr>
          <p:cNvPr id="7170" name="Picture 2"/>
          <p:cNvPicPr>
            <a:picLocks noChangeAspect="1" noChangeArrowheads="1"/>
          </p:cNvPicPr>
          <p:nvPr/>
        </p:nvPicPr>
        <p:blipFill>
          <a:blip r:embed="rId2"/>
          <a:srcRect/>
          <a:stretch>
            <a:fillRect/>
          </a:stretch>
        </p:blipFill>
        <p:spPr bwMode="auto">
          <a:xfrm>
            <a:off x="621972" y="1161143"/>
            <a:ext cx="8064828" cy="4767606"/>
          </a:xfrm>
          <a:prstGeom prst="rect">
            <a:avLst/>
          </a:prstGeom>
          <a:noFill/>
          <a:ln w="9525">
            <a:solidFill>
              <a:schemeClr val="tx1"/>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Flere irrelevante links</a:t>
            </a:r>
            <a:endParaRPr lang="da-DK" dirty="0"/>
          </a:p>
        </p:txBody>
      </p:sp>
      <p:sp>
        <p:nvSpPr>
          <p:cNvPr id="3" name="Content Placeholder 2"/>
          <p:cNvSpPr>
            <a:spLocks noGrp="1"/>
          </p:cNvSpPr>
          <p:nvPr>
            <p:ph idx="1"/>
          </p:nvPr>
        </p:nvSpPr>
        <p:spPr/>
        <p:txBody>
          <a:bodyPr/>
          <a:lstStyle/>
          <a:p>
            <a:endParaRPr lang="da-DK"/>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sp>
        <p:nvSpPr>
          <p:cNvPr id="5" name="Text Placeholder 4"/>
          <p:cNvSpPr>
            <a:spLocks noGrp="1"/>
          </p:cNvSpPr>
          <p:nvPr>
            <p:ph type="body" sz="quarter" idx="12"/>
          </p:nvPr>
        </p:nvSpPr>
        <p:spPr/>
        <p:txBody>
          <a:bodyPr/>
          <a:lstStyle/>
          <a:p>
            <a:endParaRPr lang="da-DK"/>
          </a:p>
        </p:txBody>
      </p:sp>
      <p:pic>
        <p:nvPicPr>
          <p:cNvPr id="11266" name="Picture 2"/>
          <p:cNvPicPr>
            <a:picLocks noChangeAspect="1" noChangeArrowheads="1"/>
          </p:cNvPicPr>
          <p:nvPr/>
        </p:nvPicPr>
        <p:blipFill>
          <a:blip r:embed="rId2"/>
          <a:srcRect/>
          <a:stretch>
            <a:fillRect/>
          </a:stretch>
        </p:blipFill>
        <p:spPr bwMode="auto">
          <a:xfrm>
            <a:off x="1323833" y="896797"/>
            <a:ext cx="6454822" cy="519738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så</a:t>
            </a:r>
            <a:r>
              <a:rPr lang="en-US" dirty="0" smtClean="0"/>
              <a:t> pas </a:t>
            </a:r>
            <a:r>
              <a:rPr lang="en-US" dirty="0" err="1" smtClean="0"/>
              <a:t>på</a:t>
            </a:r>
            <a:r>
              <a:rPr lang="en-US" dirty="0" smtClean="0"/>
              <a:t> ………..og </a:t>
            </a:r>
            <a:r>
              <a:rPr lang="en-US" dirty="0" err="1" smtClean="0"/>
              <a:t>tænk</a:t>
            </a:r>
            <a:r>
              <a:rPr lang="en-US" dirty="0" smtClean="0"/>
              <a:t> </a:t>
            </a:r>
            <a:r>
              <a:rPr lang="en-US" dirty="0" err="1" smtClean="0"/>
              <a:t>altid</a:t>
            </a:r>
            <a:r>
              <a:rPr lang="en-US" dirty="0" smtClean="0"/>
              <a:t> </a:t>
            </a:r>
            <a:r>
              <a:rPr lang="en-US" dirty="0" err="1" smtClean="0"/>
              <a:t>på</a:t>
            </a:r>
            <a:r>
              <a:rPr lang="en-US" dirty="0" smtClean="0"/>
              <a:t> </a:t>
            </a:r>
            <a:r>
              <a:rPr lang="en-US" dirty="0" err="1" smtClean="0"/>
              <a:t>modtageren</a:t>
            </a:r>
            <a:endParaRPr lang="en-US" dirty="0"/>
          </a:p>
        </p:txBody>
      </p:sp>
      <p:pic>
        <p:nvPicPr>
          <p:cNvPr id="9" name="Picture 2"/>
          <p:cNvPicPr>
            <a:picLocks noChangeAspect="1" noChangeArrowheads="1"/>
          </p:cNvPicPr>
          <p:nvPr/>
        </p:nvPicPr>
        <p:blipFill>
          <a:blip r:embed="rId2" cstate="print"/>
          <a:srcRect/>
          <a:stretch>
            <a:fillRect/>
          </a:stretch>
        </p:blipFill>
        <p:spPr bwMode="auto">
          <a:xfrm>
            <a:off x="589621" y="928670"/>
            <a:ext cx="8125783" cy="4848244"/>
          </a:xfrm>
          <a:prstGeom prst="rect">
            <a:avLst/>
          </a:prstGeom>
          <a:noFill/>
          <a:ln w="9525">
            <a:noFill/>
            <a:miter lim="800000"/>
            <a:headEnd/>
            <a:tailEnd/>
          </a:ln>
          <a:effectLst/>
        </p:spPr>
      </p:pic>
    </p:spTree>
    <p:extLst>
      <p:ext uri="{BB962C8B-B14F-4D97-AF65-F5344CB8AC3E}">
        <p14:creationId xmlns:p14="http://schemas.microsoft.com/office/powerpoint/2010/main" val="22490927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pPr>
              <a:buNone/>
            </a:pPr>
            <a:endParaRPr lang="da-DK" dirty="0"/>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sp>
        <p:nvSpPr>
          <p:cNvPr id="5" name="Text Placeholder 4"/>
          <p:cNvSpPr>
            <a:spLocks noGrp="1"/>
          </p:cNvSpPr>
          <p:nvPr>
            <p:ph type="body" sz="quarter" idx="12"/>
          </p:nvPr>
        </p:nvSpPr>
        <p:spPr/>
        <p:txBody>
          <a:bodyPr/>
          <a:lstStyle/>
          <a:p>
            <a:endParaRPr lang="da-DK"/>
          </a:p>
        </p:txBody>
      </p:sp>
      <p:pic>
        <p:nvPicPr>
          <p:cNvPr id="5122" name="Picture 2"/>
          <p:cNvPicPr>
            <a:picLocks noChangeAspect="1" noChangeArrowheads="1"/>
          </p:cNvPicPr>
          <p:nvPr/>
        </p:nvPicPr>
        <p:blipFill>
          <a:blip r:embed="rId2"/>
          <a:srcRect/>
          <a:stretch>
            <a:fillRect/>
          </a:stretch>
        </p:blipFill>
        <p:spPr bwMode="auto">
          <a:xfrm>
            <a:off x="0" y="-1143000"/>
            <a:ext cx="9144000" cy="9144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pic>
        <p:nvPicPr>
          <p:cNvPr id="5" name="Picture 1" descr="C:\Users\ljorge01\Desktop\Capture.PNG"/>
          <p:cNvPicPr>
            <a:picLocks noGrp="1" noChangeAspect="1" noChangeArrowheads="1"/>
          </p:cNvPicPr>
          <p:nvPr>
            <p:ph idx="1"/>
          </p:nvPr>
        </p:nvPicPr>
        <p:blipFill>
          <a:blip r:embed="rId2"/>
          <a:srcRect/>
          <a:stretch>
            <a:fillRect/>
          </a:stretch>
        </p:blipFill>
        <p:spPr bwMode="auto">
          <a:xfrm>
            <a:off x="192578" y="220046"/>
            <a:ext cx="8719410" cy="6572686"/>
          </a:xfrm>
          <a:prstGeom prst="rect">
            <a:avLst/>
          </a:prstGeom>
          <a:noFill/>
        </p:spPr>
      </p:pic>
      <p:pic>
        <p:nvPicPr>
          <p:cNvPr id="6" name="Picture 2"/>
          <p:cNvPicPr>
            <a:picLocks noChangeAspect="1" noChangeArrowheads="1"/>
          </p:cNvPicPr>
          <p:nvPr/>
        </p:nvPicPr>
        <p:blipFill>
          <a:blip r:embed="rId3"/>
          <a:srcRect/>
          <a:stretch>
            <a:fillRect/>
          </a:stretch>
        </p:blipFill>
        <p:spPr bwMode="auto">
          <a:xfrm>
            <a:off x="2193387" y="439928"/>
            <a:ext cx="5470724" cy="6054726"/>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endParaRPr lang="da-DK"/>
          </a:p>
        </p:txBody>
      </p:sp>
      <p:pic>
        <p:nvPicPr>
          <p:cNvPr id="5" name="Picture 1" descr="C:\Users\ljorge01\Desktop\Capture.PNG"/>
          <p:cNvPicPr>
            <a:picLocks noChangeAspect="1" noChangeArrowheads="1"/>
          </p:cNvPicPr>
          <p:nvPr/>
        </p:nvPicPr>
        <p:blipFill>
          <a:blip r:embed="rId2"/>
          <a:srcRect/>
          <a:stretch>
            <a:fillRect/>
          </a:stretch>
        </p:blipFill>
        <p:spPr bwMode="auto">
          <a:xfrm>
            <a:off x="192578" y="220046"/>
            <a:ext cx="8719410" cy="6572686"/>
          </a:xfrm>
          <a:prstGeom prst="rect">
            <a:avLst/>
          </a:prstGeom>
          <a:noFill/>
        </p:spPr>
      </p:pic>
      <p:pic>
        <p:nvPicPr>
          <p:cNvPr id="6" name="Picture 2"/>
          <p:cNvPicPr>
            <a:picLocks noChangeAspect="1" noChangeArrowheads="1"/>
          </p:cNvPicPr>
          <p:nvPr/>
        </p:nvPicPr>
        <p:blipFill>
          <a:blip r:embed="rId3"/>
          <a:srcRect b="10446"/>
          <a:stretch>
            <a:fillRect/>
          </a:stretch>
        </p:blipFill>
        <p:spPr bwMode="auto">
          <a:xfrm>
            <a:off x="1222612" y="729343"/>
            <a:ext cx="7162800" cy="5646903"/>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endParaRPr lang="da-DK"/>
          </a:p>
        </p:txBody>
      </p:sp>
      <p:pic>
        <p:nvPicPr>
          <p:cNvPr id="5" name="Picture 1" descr="C:\Users\ljorge01\Desktop\Capture.PNG"/>
          <p:cNvPicPr>
            <a:picLocks noChangeAspect="1" noChangeArrowheads="1"/>
          </p:cNvPicPr>
          <p:nvPr/>
        </p:nvPicPr>
        <p:blipFill>
          <a:blip r:embed="rId2"/>
          <a:srcRect/>
          <a:stretch>
            <a:fillRect/>
          </a:stretch>
        </p:blipFill>
        <p:spPr bwMode="auto">
          <a:xfrm>
            <a:off x="192578" y="220046"/>
            <a:ext cx="8719410" cy="6572686"/>
          </a:xfrm>
          <a:prstGeom prst="rect">
            <a:avLst/>
          </a:prstGeom>
          <a:noFill/>
        </p:spPr>
      </p:pic>
      <p:pic>
        <p:nvPicPr>
          <p:cNvPr id="6" name="Picture 4"/>
          <p:cNvPicPr>
            <a:picLocks noChangeAspect="1" noChangeArrowheads="1"/>
          </p:cNvPicPr>
          <p:nvPr/>
        </p:nvPicPr>
        <p:blipFill>
          <a:blip r:embed="rId3"/>
          <a:srcRect/>
          <a:stretch>
            <a:fillRect/>
          </a:stretch>
        </p:blipFill>
        <p:spPr bwMode="auto">
          <a:xfrm>
            <a:off x="1951418" y="729343"/>
            <a:ext cx="4859206" cy="5396821"/>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endParaRPr lang="da-DK"/>
          </a:p>
        </p:txBody>
      </p:sp>
      <p:pic>
        <p:nvPicPr>
          <p:cNvPr id="5" name="Picture 1" descr="C:\Users\ljorge01\Desktop\Capture.PNG"/>
          <p:cNvPicPr>
            <a:picLocks noChangeAspect="1" noChangeArrowheads="1"/>
          </p:cNvPicPr>
          <p:nvPr/>
        </p:nvPicPr>
        <p:blipFill>
          <a:blip r:embed="rId2"/>
          <a:srcRect/>
          <a:stretch>
            <a:fillRect/>
          </a:stretch>
        </p:blipFill>
        <p:spPr bwMode="auto">
          <a:xfrm>
            <a:off x="192578" y="220046"/>
            <a:ext cx="8719410" cy="6572686"/>
          </a:xfrm>
          <a:prstGeom prst="rect">
            <a:avLst/>
          </a:prstGeom>
          <a:noFill/>
        </p:spPr>
      </p:pic>
      <p:pic>
        <p:nvPicPr>
          <p:cNvPr id="7" name="Picture 2"/>
          <p:cNvPicPr>
            <a:picLocks noChangeAspect="1" noChangeArrowheads="1"/>
          </p:cNvPicPr>
          <p:nvPr/>
        </p:nvPicPr>
        <p:blipFill>
          <a:blip r:embed="rId3"/>
          <a:srcRect t="13930"/>
          <a:stretch>
            <a:fillRect/>
          </a:stretch>
        </p:blipFill>
        <p:spPr bwMode="auto">
          <a:xfrm>
            <a:off x="1978428" y="4809"/>
            <a:ext cx="5705261" cy="6853191"/>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Opsummering</a:t>
            </a:r>
            <a:endParaRPr lang="da-DK" dirty="0"/>
          </a:p>
        </p:txBody>
      </p:sp>
      <p:sp>
        <p:nvSpPr>
          <p:cNvPr id="3" name="Content Placeholder 2"/>
          <p:cNvSpPr>
            <a:spLocks noGrp="1"/>
          </p:cNvSpPr>
          <p:nvPr>
            <p:ph idx="1"/>
          </p:nvPr>
        </p:nvSpPr>
        <p:spPr>
          <a:xfrm>
            <a:off x="457199" y="1025072"/>
            <a:ext cx="8523027" cy="5101092"/>
          </a:xfrm>
        </p:spPr>
        <p:txBody>
          <a:bodyPr>
            <a:normAutofit/>
          </a:bodyPr>
          <a:lstStyle/>
          <a:p>
            <a:r>
              <a:rPr lang="da-DK" dirty="0" err="1" smtClean="0"/>
              <a:t>Search</a:t>
            </a:r>
            <a:r>
              <a:rPr lang="da-DK" dirty="0" smtClean="0"/>
              <a:t> er primært kommunikation – tilsat lidt teknik</a:t>
            </a:r>
          </a:p>
          <a:p>
            <a:endParaRPr lang="da-DK" dirty="0" smtClean="0"/>
          </a:p>
          <a:p>
            <a:r>
              <a:rPr lang="da-DK" dirty="0" smtClean="0"/>
              <a:t>Søgemaskineoptimering handler overordnet om tre elementer:</a:t>
            </a:r>
          </a:p>
          <a:p>
            <a:pPr lvl="1"/>
            <a:r>
              <a:rPr lang="da-DK" dirty="0" smtClean="0"/>
              <a:t>Platform (Kan søgemaskinen læse jeres site?)</a:t>
            </a:r>
          </a:p>
          <a:p>
            <a:pPr lvl="1"/>
            <a:r>
              <a:rPr lang="da-DK" dirty="0" smtClean="0"/>
              <a:t>Indhold (Hvad søger brugerne efter og hvad vil I findes på?)</a:t>
            </a:r>
          </a:p>
          <a:p>
            <a:pPr lvl="1"/>
            <a:r>
              <a:rPr lang="da-DK" dirty="0" smtClean="0"/>
              <a:t>Links (Er der nogen der anbefaler jeres site?)</a:t>
            </a:r>
          </a:p>
          <a:p>
            <a:pPr lvl="1">
              <a:buNone/>
            </a:pPr>
            <a:endParaRPr lang="da-DK" dirty="0" smtClean="0"/>
          </a:p>
          <a:p>
            <a:r>
              <a:rPr lang="da-DK" dirty="0" smtClean="0"/>
              <a:t>Digital PR er et af værktøjerne til succes med søgemaskineoptimering</a:t>
            </a:r>
          </a:p>
          <a:p>
            <a:endParaRPr lang="da-DK" dirty="0" smtClean="0"/>
          </a:p>
          <a:p>
            <a:r>
              <a:rPr lang="da-DK" dirty="0" err="1" smtClean="0"/>
              <a:t>Search</a:t>
            </a:r>
            <a:r>
              <a:rPr lang="da-DK" dirty="0" smtClean="0"/>
              <a:t> er kæmpestort – så brug det aktivt i jeres kommunikationsstrategi</a:t>
            </a:r>
          </a:p>
          <a:p>
            <a:endParaRPr lang="da-DK" dirty="0"/>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Mynewsday.jpg"/>
          <p:cNvPicPr>
            <a:picLocks noChangeAspect="1"/>
          </p:cNvPicPr>
          <p:nvPr/>
        </p:nvPicPr>
        <p:blipFill>
          <a:blip r:embed="rId2"/>
          <a:stretch>
            <a:fillRect/>
          </a:stretch>
        </p:blipFill>
        <p:spPr>
          <a:xfrm>
            <a:off x="697748" y="331806"/>
            <a:ext cx="4967973" cy="1062487"/>
          </a:xfrm>
          <a:prstGeom prst="rect">
            <a:avLst/>
          </a:prstGeom>
        </p:spPr>
      </p:pic>
      <p:sp>
        <p:nvSpPr>
          <p:cNvPr id="3" name="textruta 2"/>
          <p:cNvSpPr txBox="1"/>
          <p:nvPr/>
        </p:nvSpPr>
        <p:spPr>
          <a:xfrm>
            <a:off x="5665721" y="703940"/>
            <a:ext cx="2103714" cy="646331"/>
          </a:xfrm>
          <a:prstGeom prst="rect">
            <a:avLst/>
          </a:prstGeom>
          <a:noFill/>
        </p:spPr>
        <p:txBody>
          <a:bodyPr wrap="square" rtlCol="0">
            <a:spAutoFit/>
          </a:bodyPr>
          <a:lstStyle/>
          <a:p>
            <a:r>
              <a:rPr lang="sv-SE" sz="3600" dirty="0">
                <a:solidFill>
                  <a:prstClr val="black"/>
                </a:solidFill>
                <a:latin typeface="Calibri"/>
              </a:rPr>
              <a:t>S</a:t>
            </a:r>
            <a:r>
              <a:rPr lang="sv-SE" sz="3600" dirty="0" smtClean="0">
                <a:solidFill>
                  <a:prstClr val="black"/>
                </a:solidFill>
                <a:latin typeface="Calibri"/>
              </a:rPr>
              <a:t>chedule: </a:t>
            </a:r>
            <a:endParaRPr lang="sv-SE" sz="3600" dirty="0">
              <a:solidFill>
                <a:prstClr val="black"/>
              </a:solidFill>
              <a:latin typeface="Calibri"/>
            </a:endParaRPr>
          </a:p>
        </p:txBody>
      </p:sp>
      <p:sp>
        <p:nvSpPr>
          <p:cNvPr id="5" name="textruta 4"/>
          <p:cNvSpPr txBox="1"/>
          <p:nvPr/>
        </p:nvSpPr>
        <p:spPr>
          <a:xfrm>
            <a:off x="711703" y="1786465"/>
            <a:ext cx="8065978" cy="5278369"/>
          </a:xfrm>
          <a:prstGeom prst="rect">
            <a:avLst/>
          </a:prstGeom>
          <a:noFill/>
        </p:spPr>
        <p:txBody>
          <a:bodyPr wrap="square" rtlCol="0">
            <a:spAutoFit/>
          </a:bodyPr>
          <a:lstStyle/>
          <a:p>
            <a:r>
              <a:rPr lang="sv-SE" b="1" dirty="0" smtClean="0">
                <a:solidFill>
                  <a:prstClr val="black"/>
                </a:solidFill>
                <a:latin typeface="Calibri"/>
              </a:rPr>
              <a:t>09.15 - 09.40 </a:t>
            </a:r>
            <a:r>
              <a:rPr lang="sv-SE" dirty="0" smtClean="0">
                <a:solidFill>
                  <a:prstClr val="black"/>
                </a:solidFill>
                <a:latin typeface="Calibri"/>
              </a:rPr>
              <a:t>- Almost </a:t>
            </a:r>
            <a:r>
              <a:rPr lang="sv-SE" dirty="0" err="1" smtClean="0">
                <a:solidFill>
                  <a:prstClr val="black"/>
                </a:solidFill>
                <a:latin typeface="Calibri"/>
              </a:rPr>
              <a:t>everyone</a:t>
            </a:r>
            <a:r>
              <a:rPr lang="sv-SE" dirty="0" smtClean="0">
                <a:solidFill>
                  <a:prstClr val="black"/>
                </a:solidFill>
                <a:latin typeface="Calibri"/>
              </a:rPr>
              <a:t> starts with a </a:t>
            </a:r>
            <a:r>
              <a:rPr lang="sv-SE" dirty="0" err="1" smtClean="0">
                <a:solidFill>
                  <a:prstClr val="black"/>
                </a:solidFill>
                <a:latin typeface="Calibri"/>
              </a:rPr>
              <a:t>Search</a:t>
            </a:r>
            <a:r>
              <a:rPr lang="sv-SE" dirty="0" smtClean="0">
                <a:solidFill>
                  <a:prstClr val="black"/>
                </a:solidFill>
                <a:latin typeface="Calibri"/>
              </a:rPr>
              <a:t> today – </a:t>
            </a:r>
            <a:r>
              <a:rPr lang="sv-SE" dirty="0" err="1" smtClean="0">
                <a:solidFill>
                  <a:prstClr val="black"/>
                </a:solidFill>
                <a:latin typeface="Calibri"/>
              </a:rPr>
              <a:t>How</a:t>
            </a:r>
            <a:r>
              <a:rPr lang="sv-SE" dirty="0" smtClean="0">
                <a:solidFill>
                  <a:prstClr val="black"/>
                </a:solidFill>
                <a:latin typeface="Calibri"/>
              </a:rPr>
              <a:t> </a:t>
            </a:r>
            <a:r>
              <a:rPr lang="sv-SE" dirty="0" err="1" smtClean="0">
                <a:solidFill>
                  <a:prstClr val="black"/>
                </a:solidFill>
                <a:latin typeface="Calibri"/>
              </a:rPr>
              <a:t>does</a:t>
            </a:r>
            <a:r>
              <a:rPr lang="sv-SE" dirty="0" smtClean="0">
                <a:solidFill>
                  <a:prstClr val="black"/>
                </a:solidFill>
                <a:latin typeface="Calibri"/>
              </a:rPr>
              <a:t> </a:t>
            </a:r>
            <a:r>
              <a:rPr lang="sv-SE" dirty="0" err="1" smtClean="0">
                <a:solidFill>
                  <a:prstClr val="black"/>
                </a:solidFill>
                <a:latin typeface="Calibri"/>
              </a:rPr>
              <a:t>Search</a:t>
            </a:r>
            <a:r>
              <a:rPr lang="sv-SE" dirty="0" smtClean="0">
                <a:solidFill>
                  <a:prstClr val="black"/>
                </a:solidFill>
                <a:latin typeface="Calibri"/>
              </a:rPr>
              <a:t> 			                  Engine </a:t>
            </a:r>
            <a:r>
              <a:rPr lang="sv-SE" dirty="0" err="1" smtClean="0">
                <a:solidFill>
                  <a:prstClr val="black"/>
                </a:solidFill>
                <a:latin typeface="Calibri"/>
              </a:rPr>
              <a:t>Optimization</a:t>
            </a:r>
            <a:r>
              <a:rPr lang="sv-SE" dirty="0" smtClean="0">
                <a:solidFill>
                  <a:prstClr val="black"/>
                </a:solidFill>
                <a:latin typeface="Calibri"/>
              </a:rPr>
              <a:t> (SEO) work? </a:t>
            </a:r>
          </a:p>
          <a:p>
            <a:endParaRPr lang="sv-SE" dirty="0" smtClean="0">
              <a:solidFill>
                <a:prstClr val="black"/>
              </a:solidFill>
              <a:latin typeface="Calibri"/>
            </a:endParaRPr>
          </a:p>
          <a:p>
            <a:r>
              <a:rPr lang="sv-SE" b="1" dirty="0" smtClean="0">
                <a:solidFill>
                  <a:prstClr val="black"/>
                </a:solidFill>
                <a:latin typeface="Calibri"/>
              </a:rPr>
              <a:t>09.45 - 10.10 </a:t>
            </a:r>
            <a:r>
              <a:rPr lang="sv-SE" dirty="0" smtClean="0">
                <a:solidFill>
                  <a:prstClr val="black"/>
                </a:solidFill>
                <a:latin typeface="Calibri"/>
              </a:rPr>
              <a:t>- Social PR, </a:t>
            </a:r>
            <a:r>
              <a:rPr lang="sv-SE" dirty="0" err="1" smtClean="0">
                <a:solidFill>
                  <a:prstClr val="black"/>
                </a:solidFill>
                <a:latin typeface="Calibri"/>
              </a:rPr>
              <a:t>what</a:t>
            </a:r>
            <a:r>
              <a:rPr lang="sv-SE" dirty="0" smtClean="0">
                <a:solidFill>
                  <a:prstClr val="black"/>
                </a:solidFill>
                <a:latin typeface="Calibri"/>
              </a:rPr>
              <a:t> </a:t>
            </a:r>
            <a:r>
              <a:rPr lang="sv-SE" dirty="0" err="1" smtClean="0">
                <a:solidFill>
                  <a:prstClr val="black"/>
                </a:solidFill>
                <a:latin typeface="Calibri"/>
              </a:rPr>
              <a:t>value</a:t>
            </a:r>
            <a:r>
              <a:rPr lang="sv-SE" dirty="0" smtClean="0">
                <a:solidFill>
                  <a:prstClr val="black"/>
                </a:solidFill>
                <a:latin typeface="Calibri"/>
              </a:rPr>
              <a:t> </a:t>
            </a:r>
            <a:r>
              <a:rPr lang="sv-SE" dirty="0" err="1" smtClean="0">
                <a:solidFill>
                  <a:prstClr val="black"/>
                </a:solidFill>
                <a:latin typeface="Calibri"/>
              </a:rPr>
              <a:t>does</a:t>
            </a:r>
            <a:r>
              <a:rPr lang="sv-SE" dirty="0" smtClean="0">
                <a:solidFill>
                  <a:prstClr val="black"/>
                </a:solidFill>
                <a:latin typeface="Calibri"/>
              </a:rPr>
              <a:t> it </a:t>
            </a:r>
            <a:r>
              <a:rPr lang="sv-SE" dirty="0" err="1" smtClean="0">
                <a:solidFill>
                  <a:prstClr val="black"/>
                </a:solidFill>
                <a:latin typeface="Calibri"/>
              </a:rPr>
              <a:t>give</a:t>
            </a:r>
            <a:r>
              <a:rPr lang="sv-SE" dirty="0" smtClean="0">
                <a:solidFill>
                  <a:prstClr val="black"/>
                </a:solidFill>
                <a:latin typeface="Calibri"/>
              </a:rPr>
              <a:t> (ROI)?</a:t>
            </a:r>
          </a:p>
          <a:p>
            <a:endParaRPr lang="sv-SE" dirty="0" smtClean="0">
              <a:solidFill>
                <a:prstClr val="black"/>
              </a:solidFill>
              <a:latin typeface="Calibri"/>
            </a:endParaRPr>
          </a:p>
          <a:p>
            <a:r>
              <a:rPr lang="sv-SE" b="1" dirty="0" smtClean="0">
                <a:solidFill>
                  <a:prstClr val="black"/>
                </a:solidFill>
                <a:latin typeface="Calibri"/>
              </a:rPr>
              <a:t>10.10 - 10.30 </a:t>
            </a:r>
            <a:r>
              <a:rPr lang="sv-SE" dirty="0" smtClean="0">
                <a:solidFill>
                  <a:prstClr val="black"/>
                </a:solidFill>
                <a:latin typeface="Calibri"/>
              </a:rPr>
              <a:t>- </a:t>
            </a:r>
            <a:r>
              <a:rPr lang="sv-SE" dirty="0" err="1" smtClean="0">
                <a:solidFill>
                  <a:prstClr val="black"/>
                </a:solidFill>
                <a:latin typeface="Calibri"/>
              </a:rPr>
              <a:t>Coffee</a:t>
            </a:r>
            <a:r>
              <a:rPr lang="sv-SE" dirty="0" smtClean="0">
                <a:solidFill>
                  <a:prstClr val="black"/>
                </a:solidFill>
                <a:latin typeface="Calibri"/>
              </a:rPr>
              <a:t> Break!</a:t>
            </a:r>
          </a:p>
          <a:p>
            <a:endParaRPr lang="sv-SE" dirty="0" smtClean="0">
              <a:solidFill>
                <a:prstClr val="black"/>
              </a:solidFill>
              <a:latin typeface="Calibri"/>
            </a:endParaRPr>
          </a:p>
          <a:p>
            <a:r>
              <a:rPr lang="sv-SE" b="1" dirty="0" smtClean="0">
                <a:solidFill>
                  <a:prstClr val="black"/>
                </a:solidFill>
                <a:latin typeface="Calibri"/>
              </a:rPr>
              <a:t>10.30 </a:t>
            </a:r>
            <a:r>
              <a:rPr lang="sv-SE" b="1" dirty="0">
                <a:solidFill>
                  <a:prstClr val="black"/>
                </a:solidFill>
                <a:latin typeface="Calibri"/>
              </a:rPr>
              <a:t>- </a:t>
            </a:r>
            <a:r>
              <a:rPr lang="sv-SE" b="1" dirty="0" smtClean="0">
                <a:solidFill>
                  <a:prstClr val="black"/>
                </a:solidFill>
                <a:latin typeface="Calibri"/>
              </a:rPr>
              <a:t>10.55 </a:t>
            </a:r>
            <a:r>
              <a:rPr lang="sv-SE" dirty="0" smtClean="0">
                <a:solidFill>
                  <a:prstClr val="black"/>
                </a:solidFill>
                <a:latin typeface="Calibri"/>
              </a:rPr>
              <a:t>- </a:t>
            </a:r>
            <a:r>
              <a:rPr lang="sv-SE" dirty="0" err="1" smtClean="0">
                <a:solidFill>
                  <a:prstClr val="black"/>
                </a:solidFill>
                <a:latin typeface="Calibri"/>
              </a:rPr>
              <a:t>How</a:t>
            </a:r>
            <a:r>
              <a:rPr lang="sv-SE" dirty="0" smtClean="0">
                <a:solidFill>
                  <a:prstClr val="black"/>
                </a:solidFill>
                <a:latin typeface="Calibri"/>
              </a:rPr>
              <a:t> has Ford </a:t>
            </a:r>
            <a:r>
              <a:rPr lang="sv-SE" dirty="0" err="1" smtClean="0">
                <a:solidFill>
                  <a:prstClr val="black"/>
                </a:solidFill>
                <a:latin typeface="Calibri"/>
              </a:rPr>
              <a:t>incorporated</a:t>
            </a:r>
            <a:r>
              <a:rPr lang="sv-SE" dirty="0" smtClean="0">
                <a:solidFill>
                  <a:prstClr val="black"/>
                </a:solidFill>
                <a:latin typeface="Calibri"/>
              </a:rPr>
              <a:t> Social, Network and </a:t>
            </a:r>
            <a:r>
              <a:rPr lang="sv-SE" dirty="0" err="1" smtClean="0">
                <a:solidFill>
                  <a:prstClr val="black"/>
                </a:solidFill>
                <a:latin typeface="Calibri"/>
              </a:rPr>
              <a:t>Search</a:t>
            </a:r>
            <a:r>
              <a:rPr lang="sv-SE" dirty="0" smtClean="0">
                <a:solidFill>
                  <a:prstClr val="black"/>
                </a:solidFill>
                <a:latin typeface="Calibri"/>
              </a:rPr>
              <a:t> in </a:t>
            </a:r>
            <a:r>
              <a:rPr lang="sv-SE" dirty="0" err="1" smtClean="0">
                <a:solidFill>
                  <a:prstClr val="black"/>
                </a:solidFill>
                <a:latin typeface="Calibri"/>
              </a:rPr>
              <a:t>our</a:t>
            </a:r>
            <a:r>
              <a:rPr lang="sv-SE" dirty="0" smtClean="0">
                <a:solidFill>
                  <a:prstClr val="black"/>
                </a:solidFill>
                <a:latin typeface="Calibri"/>
              </a:rPr>
              <a:t> PR 			         work? </a:t>
            </a:r>
          </a:p>
          <a:p>
            <a:endParaRPr lang="sv-SE" dirty="0" smtClean="0">
              <a:solidFill>
                <a:prstClr val="black"/>
              </a:solidFill>
              <a:latin typeface="Calibri"/>
            </a:endParaRPr>
          </a:p>
          <a:p>
            <a:r>
              <a:rPr lang="sv-SE" b="1" dirty="0">
                <a:solidFill>
                  <a:prstClr val="black"/>
                </a:solidFill>
                <a:latin typeface="Calibri"/>
              </a:rPr>
              <a:t>11.00 - </a:t>
            </a:r>
            <a:r>
              <a:rPr lang="sv-SE" b="1" dirty="0" smtClean="0">
                <a:solidFill>
                  <a:prstClr val="black"/>
                </a:solidFill>
                <a:latin typeface="Calibri"/>
              </a:rPr>
              <a:t>11.25 </a:t>
            </a:r>
            <a:r>
              <a:rPr lang="sv-SE" dirty="0">
                <a:solidFill>
                  <a:prstClr val="black"/>
                </a:solidFill>
                <a:latin typeface="Calibri"/>
              </a:rPr>
              <a:t>-</a:t>
            </a:r>
            <a:r>
              <a:rPr lang="sv-SE" dirty="0" smtClean="0">
                <a:solidFill>
                  <a:prstClr val="black"/>
                </a:solidFill>
                <a:latin typeface="Calibri"/>
              </a:rPr>
              <a:t> Digital trends for PR &amp; Marketing? </a:t>
            </a:r>
          </a:p>
          <a:p>
            <a:endParaRPr lang="sv-SE" dirty="0" smtClean="0">
              <a:solidFill>
                <a:prstClr val="black"/>
              </a:solidFill>
              <a:latin typeface="Calibri"/>
            </a:endParaRPr>
          </a:p>
          <a:p>
            <a:r>
              <a:rPr lang="sv-SE" b="1" dirty="0" smtClean="0">
                <a:solidFill>
                  <a:prstClr val="black"/>
                </a:solidFill>
                <a:latin typeface="Calibri"/>
              </a:rPr>
              <a:t>11.30 - 12.00 </a:t>
            </a:r>
            <a:r>
              <a:rPr lang="sv-SE" dirty="0" smtClean="0">
                <a:solidFill>
                  <a:prstClr val="black"/>
                </a:solidFill>
                <a:latin typeface="Calibri"/>
              </a:rPr>
              <a:t>- The </a:t>
            </a:r>
            <a:r>
              <a:rPr lang="sv-SE" dirty="0" err="1" smtClean="0">
                <a:solidFill>
                  <a:prstClr val="black"/>
                </a:solidFill>
                <a:latin typeface="Calibri"/>
              </a:rPr>
              <a:t>Journalist’s</a:t>
            </a:r>
            <a:r>
              <a:rPr lang="sv-SE" dirty="0" smtClean="0">
                <a:solidFill>
                  <a:prstClr val="black"/>
                </a:solidFill>
                <a:latin typeface="Calibri"/>
              </a:rPr>
              <a:t> </a:t>
            </a:r>
            <a:r>
              <a:rPr lang="sv-SE" dirty="0" err="1" smtClean="0">
                <a:solidFill>
                  <a:prstClr val="black"/>
                </a:solidFill>
                <a:latin typeface="Calibri"/>
              </a:rPr>
              <a:t>Reality</a:t>
            </a:r>
            <a:r>
              <a:rPr lang="sv-SE" dirty="0" smtClean="0">
                <a:solidFill>
                  <a:prstClr val="black"/>
                </a:solidFill>
                <a:latin typeface="Calibri"/>
              </a:rPr>
              <a:t> and </a:t>
            </a:r>
            <a:r>
              <a:rPr lang="sv-SE" dirty="0" err="1" smtClean="0">
                <a:solidFill>
                  <a:prstClr val="black"/>
                </a:solidFill>
                <a:latin typeface="Calibri"/>
              </a:rPr>
              <a:t>how</a:t>
            </a:r>
            <a:r>
              <a:rPr lang="sv-SE" dirty="0" smtClean="0">
                <a:solidFill>
                  <a:prstClr val="black"/>
                </a:solidFill>
                <a:latin typeface="Calibri"/>
              </a:rPr>
              <a:t> to break </a:t>
            </a:r>
            <a:r>
              <a:rPr lang="sv-SE" dirty="0" err="1" smtClean="0">
                <a:solidFill>
                  <a:prstClr val="black"/>
                </a:solidFill>
                <a:latin typeface="Calibri"/>
              </a:rPr>
              <a:t>through</a:t>
            </a:r>
            <a:r>
              <a:rPr lang="sv-SE" dirty="0" smtClean="0">
                <a:solidFill>
                  <a:prstClr val="black"/>
                </a:solidFill>
                <a:latin typeface="Calibri"/>
              </a:rPr>
              <a:t> the </a:t>
            </a:r>
            <a:r>
              <a:rPr lang="sv-SE" dirty="0" err="1" smtClean="0">
                <a:solidFill>
                  <a:prstClr val="black"/>
                </a:solidFill>
                <a:latin typeface="Calibri"/>
              </a:rPr>
              <a:t>barriers</a:t>
            </a:r>
            <a:r>
              <a:rPr lang="sv-SE" dirty="0" smtClean="0">
                <a:solidFill>
                  <a:prstClr val="black"/>
                </a:solidFill>
                <a:latin typeface="Calibri"/>
              </a:rPr>
              <a:t>? </a:t>
            </a:r>
          </a:p>
          <a:p>
            <a:endParaRPr lang="sv-SE" dirty="0" smtClean="0">
              <a:solidFill>
                <a:prstClr val="black"/>
              </a:solidFill>
              <a:latin typeface="Calibri"/>
            </a:endParaRPr>
          </a:p>
          <a:p>
            <a:r>
              <a:rPr lang="sv-SE" b="1" dirty="0">
                <a:solidFill>
                  <a:prstClr val="black"/>
                </a:solidFill>
                <a:latin typeface="Calibri"/>
              </a:rPr>
              <a:t>12.00 - 13.00</a:t>
            </a:r>
            <a:r>
              <a:rPr lang="sv-SE" b="1" dirty="0" smtClean="0">
                <a:solidFill>
                  <a:prstClr val="black"/>
                </a:solidFill>
                <a:latin typeface="Calibri"/>
              </a:rPr>
              <a:t> - </a:t>
            </a:r>
            <a:r>
              <a:rPr lang="sv-SE" dirty="0" smtClean="0">
                <a:solidFill>
                  <a:prstClr val="black"/>
                </a:solidFill>
                <a:latin typeface="Calibri"/>
              </a:rPr>
              <a:t>Workshops and </a:t>
            </a:r>
            <a:r>
              <a:rPr lang="sv-SE" dirty="0" err="1" smtClean="0">
                <a:solidFill>
                  <a:prstClr val="black"/>
                </a:solidFill>
                <a:latin typeface="Calibri"/>
              </a:rPr>
              <a:t>more</a:t>
            </a:r>
            <a:r>
              <a:rPr lang="sv-SE" dirty="0" smtClean="0">
                <a:solidFill>
                  <a:prstClr val="black"/>
                </a:solidFill>
                <a:latin typeface="Calibri"/>
              </a:rPr>
              <a:t> inspiration and </a:t>
            </a:r>
            <a:r>
              <a:rPr lang="sv-SE" dirty="0" err="1" smtClean="0">
                <a:solidFill>
                  <a:prstClr val="black"/>
                </a:solidFill>
                <a:latin typeface="Calibri"/>
              </a:rPr>
              <a:t>thoughts</a:t>
            </a:r>
            <a:r>
              <a:rPr lang="sv-SE" dirty="0" smtClean="0">
                <a:solidFill>
                  <a:prstClr val="black"/>
                </a:solidFill>
                <a:latin typeface="Calibri"/>
              </a:rPr>
              <a:t> from the speakers!</a:t>
            </a:r>
          </a:p>
          <a:p>
            <a:endParaRPr lang="sv-SE" sz="1400" dirty="0" smtClean="0">
              <a:solidFill>
                <a:prstClr val="black"/>
              </a:solidFill>
              <a:latin typeface="Calibri"/>
            </a:endParaRPr>
          </a:p>
          <a:p>
            <a:endParaRPr lang="sv-SE" sz="1400" dirty="0" smtClean="0">
              <a:solidFill>
                <a:prstClr val="black"/>
              </a:solidFill>
              <a:latin typeface="Calibri"/>
            </a:endParaRPr>
          </a:p>
          <a:p>
            <a:endParaRPr lang="sv-SE" sz="1100" dirty="0" smtClean="0">
              <a:solidFill>
                <a:prstClr val="black"/>
              </a:solidFill>
              <a:latin typeface="Calibri"/>
            </a:endParaRPr>
          </a:p>
          <a:p>
            <a:endParaRPr lang="sv-SE" sz="1400" dirty="0">
              <a:solidFill>
                <a:prstClr val="black"/>
              </a:solidFill>
              <a:latin typeface="Calibri"/>
            </a:endParaRPr>
          </a:p>
          <a:p>
            <a:endParaRPr lang="sv-SE" sz="1400" dirty="0" smtClean="0">
              <a:solidFill>
                <a:prstClr val="black"/>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8006" y="1563425"/>
            <a:ext cx="3871970" cy="1470025"/>
          </a:xfrm>
        </p:spPr>
        <p:txBody>
          <a:bodyPr/>
          <a:lstStyle/>
          <a:p>
            <a:r>
              <a:rPr lang="en-US" dirty="0" err="1" smtClean="0"/>
              <a:t>Tak</a:t>
            </a:r>
            <a:r>
              <a:rPr lang="en-US" dirty="0" smtClean="0"/>
              <a:t> for </a:t>
            </a:r>
            <a:r>
              <a:rPr lang="en-US" dirty="0" err="1" smtClean="0"/>
              <a:t>opmærksomheden</a:t>
            </a:r>
            <a:endParaRPr lang="en-US" dirty="0"/>
          </a:p>
        </p:txBody>
      </p:sp>
      <p:sp>
        <p:nvSpPr>
          <p:cNvPr id="4" name="Footer Placeholder 3"/>
          <p:cNvSpPr>
            <a:spLocks noGrp="1"/>
          </p:cNvSpPr>
          <p:nvPr>
            <p:ph type="ftr" sz="quarter" idx="11"/>
          </p:nvPr>
        </p:nvSpPr>
        <p:spPr/>
        <p:txBody>
          <a:bodyPr/>
          <a:lstStyle/>
          <a:p>
            <a:r>
              <a:rPr lang="en-US" dirty="0" smtClean="0"/>
              <a:t>Copyright © 2011, iProspect, Inc. All rights reserved.</a:t>
            </a:r>
            <a:endParaRPr lang="en-US" dirty="0"/>
          </a:p>
        </p:txBody>
      </p:sp>
    </p:spTree>
    <p:extLst>
      <p:ext uri="{BB962C8B-B14F-4D97-AF65-F5344CB8AC3E}">
        <p14:creationId xmlns:p14="http://schemas.microsoft.com/office/powerpoint/2010/main" val="24640435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1472830" y="6089650"/>
            <a:ext cx="6400800" cy="457200"/>
          </a:xfrm>
        </p:spPr>
        <p:txBody>
          <a:bodyPr/>
          <a:lstStyle/>
          <a:p>
            <a:r>
              <a:rPr lang="en-GB" dirty="0" smtClean="0">
                <a:solidFill>
                  <a:srgbClr val="898989"/>
                </a:solidFill>
                <a:ea typeface="ＭＳ Ｐゴシック" pitchFamily="-111" charset="-128"/>
                <a:cs typeface="ＭＳ Ｐゴシック" pitchFamily="-111" charset="-128"/>
              </a:rPr>
              <a:t>October 2011</a:t>
            </a:r>
          </a:p>
        </p:txBody>
      </p:sp>
      <p:pic>
        <p:nvPicPr>
          <p:cNvPr id="6" name="Billede 5" descr="profil3.psd"/>
          <p:cNvPicPr>
            <a:picLocks noChangeAspect="1"/>
          </p:cNvPicPr>
          <p:nvPr/>
        </p:nvPicPr>
        <p:blipFill>
          <a:blip r:embed="rId2"/>
          <a:srcRect r="7584"/>
          <a:stretch>
            <a:fillRect/>
          </a:stretch>
        </p:blipFill>
        <p:spPr>
          <a:xfrm>
            <a:off x="2571891" y="666750"/>
            <a:ext cx="3609820" cy="4893874"/>
          </a:xfrm>
          <a:prstGeom prst="rect">
            <a:avLst/>
          </a:prstGeom>
        </p:spPr>
      </p:pic>
      <p:pic>
        <p:nvPicPr>
          <p:cNvPr id="5" name="Billede 4"/>
          <p:cNvPicPr>
            <a:picLocks noChangeAspect="1"/>
          </p:cNvPicPr>
          <p:nvPr/>
        </p:nvPicPr>
        <p:blipFill>
          <a:blip r:embed="rId3"/>
          <a:stretch>
            <a:fillRect/>
          </a:stretch>
        </p:blipFill>
        <p:spPr>
          <a:xfrm>
            <a:off x="2472621" y="1927030"/>
            <a:ext cx="4116207" cy="35436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Billede 16.png"/>
          <p:cNvPicPr>
            <a:picLocks noChangeAspect="1"/>
          </p:cNvPicPr>
          <p:nvPr/>
        </p:nvPicPr>
        <p:blipFill>
          <a:blip r:embed="rId2"/>
          <a:stretch>
            <a:fillRect/>
          </a:stretch>
        </p:blipFill>
        <p:spPr>
          <a:xfrm>
            <a:off x="2225094" y="1253029"/>
            <a:ext cx="4544588" cy="1305161"/>
          </a:xfrm>
          <a:prstGeom prst="rect">
            <a:avLst/>
          </a:prstGeom>
        </p:spPr>
      </p:pic>
      <p:grpSp>
        <p:nvGrpSpPr>
          <p:cNvPr id="3" name="Grupper 9"/>
          <p:cNvGrpSpPr>
            <a:grpSpLocks/>
          </p:cNvGrpSpPr>
          <p:nvPr/>
        </p:nvGrpSpPr>
        <p:grpSpPr bwMode="auto">
          <a:xfrm>
            <a:off x="1793047" y="3042443"/>
            <a:ext cx="5471652" cy="2206625"/>
            <a:chOff x="4176808" y="4508500"/>
            <a:chExt cx="4794514" cy="2206625"/>
          </a:xfrm>
        </p:grpSpPr>
        <p:pic>
          <p:nvPicPr>
            <p:cNvPr id="7" name="Picture 3" descr="background7.png"/>
            <p:cNvPicPr>
              <a:picLocks noChangeAspect="1"/>
            </p:cNvPicPr>
            <p:nvPr/>
          </p:nvPicPr>
          <p:blipFill>
            <a:blip r:embed="rId3"/>
            <a:srcRect/>
            <a:stretch>
              <a:fillRect/>
            </a:stretch>
          </p:blipFill>
          <p:spPr bwMode="auto">
            <a:xfrm>
              <a:off x="4284663" y="4508500"/>
              <a:ext cx="4679950"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8" name="Rektangel 9"/>
            <p:cNvSpPr>
              <a:spLocks noChangeArrowheads="1"/>
            </p:cNvSpPr>
            <p:nvPr/>
          </p:nvSpPr>
          <p:spPr bwMode="auto">
            <a:xfrm>
              <a:off x="4176808" y="5038287"/>
              <a:ext cx="4794514" cy="954107"/>
            </a:xfrm>
            <a:prstGeom prst="rect">
              <a:avLst/>
            </a:prstGeom>
            <a:noFill/>
            <a:ln w="9525">
              <a:noFill/>
              <a:miter lim="800000"/>
              <a:headEnd/>
              <a:tailEnd/>
            </a:ln>
          </p:spPr>
          <p:txBody>
            <a:bodyPr wrap="square">
              <a:prstTxWarp prst="textNoShape">
                <a:avLst/>
              </a:prstTxWarp>
              <a:spAutoFit/>
            </a:bodyPr>
            <a:lstStyle/>
            <a:p>
              <a:pPr algn="ctr"/>
              <a:r>
                <a:rPr lang="en-GB" sz="2800" dirty="0" smtClean="0">
                  <a:solidFill>
                    <a:prstClr val="black"/>
                  </a:solidFill>
                  <a:latin typeface="Calibri"/>
                </a:rPr>
                <a:t>Social PR</a:t>
              </a:r>
            </a:p>
            <a:p>
              <a:pPr algn="ctr"/>
              <a:r>
                <a:rPr lang="en-GB" sz="2800" dirty="0" smtClean="0">
                  <a:solidFill>
                    <a:prstClr val="black"/>
                  </a:solidFill>
                  <a:latin typeface="Calibri"/>
                </a:rPr>
                <a:t>ROI</a:t>
              </a:r>
              <a:endParaRPr lang="da-DK" sz="2800" dirty="0">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33</a:t>
            </a:fld>
            <a:endParaRPr lang="da-DK" dirty="0">
              <a:solidFill>
                <a:prstClr val="black">
                  <a:tint val="75000"/>
                </a:prstClr>
              </a:solidFill>
              <a:latin typeface="Calibri"/>
            </a:endParaRPr>
          </a:p>
        </p:txBody>
      </p:sp>
      <p:pic>
        <p:nvPicPr>
          <p:cNvPr id="8" name="Billede 7"/>
          <p:cNvPicPr>
            <a:picLocks noChangeAspect="1"/>
          </p:cNvPicPr>
          <p:nvPr/>
        </p:nvPicPr>
        <p:blipFill>
          <a:blip r:embed="rId2"/>
          <a:stretch>
            <a:fillRect/>
          </a:stretch>
        </p:blipFill>
        <p:spPr>
          <a:xfrm>
            <a:off x="2941372" y="1520743"/>
            <a:ext cx="3178705" cy="37720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34</a:t>
            </a:fld>
            <a:endParaRPr lang="da-DK" dirty="0">
              <a:solidFill>
                <a:prstClr val="black">
                  <a:tint val="75000"/>
                </a:prstClr>
              </a:solidFill>
              <a:latin typeface="Calibri"/>
            </a:endParaRPr>
          </a:p>
        </p:txBody>
      </p:sp>
      <p:pic>
        <p:nvPicPr>
          <p:cNvPr id="5" name="Billede 4"/>
          <p:cNvPicPr>
            <a:picLocks noChangeAspect="1"/>
          </p:cNvPicPr>
          <p:nvPr/>
        </p:nvPicPr>
        <p:blipFill>
          <a:blip r:embed="rId2"/>
          <a:stretch>
            <a:fillRect/>
          </a:stretch>
        </p:blipFill>
        <p:spPr>
          <a:xfrm>
            <a:off x="3284166" y="1049628"/>
            <a:ext cx="2493118" cy="3016673"/>
          </a:xfrm>
          <a:prstGeom prst="rect">
            <a:avLst/>
          </a:prstGeom>
        </p:spPr>
      </p:pic>
      <p:grpSp>
        <p:nvGrpSpPr>
          <p:cNvPr id="9" name="Grupper 8"/>
          <p:cNvGrpSpPr/>
          <p:nvPr/>
        </p:nvGrpSpPr>
        <p:grpSpPr>
          <a:xfrm>
            <a:off x="1793047" y="4427949"/>
            <a:ext cx="5471652" cy="1470952"/>
            <a:chOff x="1793047" y="4301996"/>
            <a:chExt cx="5471652" cy="2206625"/>
          </a:xfrm>
        </p:grpSpPr>
        <p:pic>
          <p:nvPicPr>
            <p:cNvPr id="7" name="Picture 3" descr="background7.png"/>
            <p:cNvPicPr>
              <a:picLocks noChangeAspect="1"/>
            </p:cNvPicPr>
            <p:nvPr/>
          </p:nvPicPr>
          <p:blipFill>
            <a:blip r:embed="rId3"/>
            <a:srcRect/>
            <a:stretch>
              <a:fillRect/>
            </a:stretch>
          </p:blipFill>
          <p:spPr bwMode="auto">
            <a:xfrm>
              <a:off x="1860271" y="4301996"/>
              <a:ext cx="5340908"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8" name="Rektangel 9"/>
            <p:cNvSpPr>
              <a:spLocks noChangeArrowheads="1"/>
            </p:cNvSpPr>
            <p:nvPr/>
          </p:nvSpPr>
          <p:spPr bwMode="auto">
            <a:xfrm>
              <a:off x="1793047" y="4915752"/>
              <a:ext cx="5471652" cy="523220"/>
            </a:xfrm>
            <a:prstGeom prst="rect">
              <a:avLst/>
            </a:prstGeom>
            <a:noFill/>
            <a:ln w="9525">
              <a:noFill/>
              <a:miter lim="800000"/>
              <a:headEnd/>
              <a:tailEnd/>
            </a:ln>
          </p:spPr>
          <p:txBody>
            <a:bodyPr wrap="square">
              <a:prstTxWarp prst="textNoShape">
                <a:avLst/>
              </a:prstTxWarp>
              <a:spAutoFit/>
            </a:bodyPr>
            <a:lstStyle/>
            <a:p>
              <a:pPr algn="ctr"/>
              <a:r>
                <a:rPr lang="en-GB" sz="2800" dirty="0" smtClean="0">
                  <a:solidFill>
                    <a:prstClr val="black"/>
                  </a:solidFill>
                  <a:latin typeface="Calibri"/>
                </a:rPr>
                <a:t>The Death of Traditional PR?</a:t>
              </a:r>
              <a:endParaRPr lang="da-DK" sz="2800" dirty="0">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35</a:t>
            </a:fld>
            <a:endParaRPr lang="da-DK" dirty="0">
              <a:solidFill>
                <a:prstClr val="black">
                  <a:tint val="75000"/>
                </a:prstClr>
              </a:solidFill>
              <a:latin typeface="Calibri"/>
            </a:endParaRPr>
          </a:p>
        </p:txBody>
      </p:sp>
      <p:grpSp>
        <p:nvGrpSpPr>
          <p:cNvPr id="2" name="Grupper 8"/>
          <p:cNvGrpSpPr/>
          <p:nvPr/>
        </p:nvGrpSpPr>
        <p:grpSpPr>
          <a:xfrm>
            <a:off x="1513935" y="4427949"/>
            <a:ext cx="5969197" cy="1470952"/>
            <a:chOff x="1860270" y="4301996"/>
            <a:chExt cx="5969197" cy="2206625"/>
          </a:xfrm>
        </p:grpSpPr>
        <p:pic>
          <p:nvPicPr>
            <p:cNvPr id="7" name="Picture 3" descr="background7.png"/>
            <p:cNvPicPr>
              <a:picLocks noChangeAspect="1"/>
            </p:cNvPicPr>
            <p:nvPr/>
          </p:nvPicPr>
          <p:blipFill>
            <a:blip r:embed="rId2"/>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8" name="Rektangel 9"/>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GB" sz="2800" dirty="0" smtClean="0">
                  <a:solidFill>
                    <a:prstClr val="black"/>
                  </a:solidFill>
                  <a:latin typeface="Calibri"/>
                </a:rPr>
                <a:t>The Death of Email Marketing/PR?</a:t>
              </a:r>
              <a:endParaRPr lang="da-DK" sz="2800" dirty="0">
                <a:solidFill>
                  <a:prstClr val="black"/>
                </a:solidFill>
                <a:latin typeface="Calibri"/>
              </a:endParaRPr>
            </a:p>
          </p:txBody>
        </p:sp>
      </p:grpSp>
      <p:pic>
        <p:nvPicPr>
          <p:cNvPr id="9" name="Billede 8"/>
          <p:cNvPicPr>
            <a:picLocks noChangeAspect="1"/>
          </p:cNvPicPr>
          <p:nvPr/>
        </p:nvPicPr>
        <p:blipFill>
          <a:blip r:embed="rId3"/>
          <a:stretch>
            <a:fillRect/>
          </a:stretch>
        </p:blipFill>
        <p:spPr>
          <a:xfrm>
            <a:off x="2665168" y="1836525"/>
            <a:ext cx="3727409" cy="225102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p:cNvSpPr>
            <a:spLocks noGrp="1"/>
          </p:cNvSpPr>
          <p:nvPr>
            <p:ph type="subTitle" idx="1"/>
          </p:nvPr>
        </p:nvSpPr>
        <p:spPr/>
        <p:txBody>
          <a:bodyPr/>
          <a:lstStyle/>
          <a:p>
            <a:endParaRPr lang="en-US"/>
          </a:p>
        </p:txBody>
      </p:sp>
      <p:sp>
        <p:nvSpPr>
          <p:cNvPr id="3" name="Titel 2"/>
          <p:cNvSpPr>
            <a:spLocks noGrp="1"/>
          </p:cNvSpPr>
          <p:nvPr>
            <p:ph type="title"/>
          </p:nvPr>
        </p:nvSpPr>
        <p:spPr/>
        <p:txBody>
          <a:bodyPr/>
          <a:lstStyle/>
          <a:p>
            <a:endParaRPr lang="en-US"/>
          </a:p>
        </p:txBody>
      </p:sp>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36</a:t>
            </a:fld>
            <a:endParaRPr lang="da-DK" dirty="0">
              <a:solidFill>
                <a:prstClr val="black">
                  <a:tint val="75000"/>
                </a:prstClr>
              </a:solidFill>
              <a:latin typeface="Calibri"/>
            </a:endParaRPr>
          </a:p>
        </p:txBody>
      </p:sp>
      <p:pic>
        <p:nvPicPr>
          <p:cNvPr id="5" name="Picture 12"/>
          <p:cNvPicPr>
            <a:picLocks noChangeAspect="1"/>
          </p:cNvPicPr>
          <p:nvPr/>
        </p:nvPicPr>
        <p:blipFill>
          <a:blip r:embed="rId2"/>
          <a:srcRect r="6250" b="4229"/>
          <a:stretch>
            <a:fillRect/>
          </a:stretch>
        </p:blipFill>
        <p:spPr>
          <a:xfrm>
            <a:off x="0" y="0"/>
            <a:ext cx="9144000" cy="6858000"/>
          </a:xfrm>
          <a:prstGeom prst="rect">
            <a:avLst/>
          </a:prstGeom>
        </p:spPr>
      </p:pic>
      <p:sp>
        <p:nvSpPr>
          <p:cNvPr id="6" name="Text Placeholder 6"/>
          <p:cNvSpPr txBox="1">
            <a:spLocks/>
          </p:cNvSpPr>
          <p:nvPr/>
        </p:nvSpPr>
        <p:spPr>
          <a:xfrm>
            <a:off x="1981200" y="0"/>
            <a:ext cx="7162800" cy="304800"/>
          </a:xfrm>
          <a:prstGeom prst="rect">
            <a:avLst/>
          </a:prstGeom>
        </p:spPr>
        <p:txBody>
          <a:bodyPr vert="horz"/>
          <a:lstStyle>
            <a:lvl1pPr>
              <a:buNone/>
              <a:defRPr sz="1000" baseline="0">
                <a:solidFill>
                  <a:srgbClr val="1A2C6C"/>
                </a:solidFill>
              </a:defRPr>
            </a:lvl1pPr>
            <a:lvl2pPr>
              <a:buNone/>
              <a:defRPr sz="1000">
                <a:solidFill>
                  <a:srgbClr val="233B8E"/>
                </a:solidFill>
              </a:defRPr>
            </a:lvl2pPr>
            <a:lvl3pPr>
              <a:buNone/>
              <a:defRPr sz="1000">
                <a:solidFill>
                  <a:srgbClr val="233B8E"/>
                </a:solidFill>
              </a:defRPr>
            </a:lvl3pPr>
            <a:lvl4pPr>
              <a:buNone/>
              <a:defRPr sz="1000">
                <a:solidFill>
                  <a:srgbClr val="233B8E"/>
                </a:solidFill>
              </a:defRPr>
            </a:lvl4pPr>
            <a:lvl5pPr>
              <a:buNone/>
              <a:defRPr sz="1000">
                <a:solidFill>
                  <a:srgbClr val="233B8E"/>
                </a:solidFill>
              </a:defRPr>
            </a:lvl5pPr>
          </a:lstStyle>
          <a:p>
            <a:pPr marL="342900" indent="-342900" algn="r">
              <a:spcBef>
                <a:spcPct val="20000"/>
              </a:spcBef>
              <a:defRPr/>
            </a:pPr>
            <a:r>
              <a:rPr lang="en-US" sz="900" kern="0" dirty="0" smtClean="0">
                <a:solidFill>
                  <a:prstClr val="white"/>
                </a:solidFill>
                <a:latin typeface="Helvetica Neue"/>
                <a:cs typeface="Helvetica Neue"/>
              </a:rPr>
              <a:t>Image by gsfc used with Attribution as directed by Creative Commons http://www.flickr.com/photos/gsfc/4422729133</a:t>
            </a:r>
          </a:p>
        </p:txBody>
      </p:sp>
      <p:grpSp>
        <p:nvGrpSpPr>
          <p:cNvPr id="8" name="Grupper 8"/>
          <p:cNvGrpSpPr/>
          <p:nvPr/>
        </p:nvGrpSpPr>
        <p:grpSpPr>
          <a:xfrm>
            <a:off x="1512789" y="3871646"/>
            <a:ext cx="5969197" cy="1470952"/>
            <a:chOff x="1860270" y="4301996"/>
            <a:chExt cx="5969197" cy="2206625"/>
          </a:xfrm>
        </p:grpSpPr>
        <p:pic>
          <p:nvPicPr>
            <p:cNvPr id="9" name="Picture 3" descr="background7.png"/>
            <p:cNvPicPr>
              <a:picLocks noChangeAspect="1"/>
            </p:cNvPicPr>
            <p:nvPr/>
          </p:nvPicPr>
          <p:blipFill>
            <a:blip r:embed="rId3"/>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0" name="Rektangel 9"/>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GB" sz="2800" dirty="0" smtClean="0">
                  <a:solidFill>
                    <a:prstClr val="black"/>
                  </a:solidFill>
                  <a:latin typeface="Calibri"/>
                </a:rPr>
                <a:t>The World is Changing..</a:t>
              </a:r>
              <a:endParaRPr lang="da-DK" sz="2800" dirty="0">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37</a:t>
            </a:fld>
            <a:endParaRPr lang="da-DK" dirty="0">
              <a:solidFill>
                <a:prstClr val="black">
                  <a:tint val="75000"/>
                </a:prstClr>
              </a:solidFill>
              <a:latin typeface="Calibri"/>
            </a:endParaRPr>
          </a:p>
        </p:txBody>
      </p:sp>
      <p:pic>
        <p:nvPicPr>
          <p:cNvPr id="5" name="Billede 4" descr="Billede 2.png"/>
          <p:cNvPicPr>
            <a:picLocks noChangeAspect="1"/>
          </p:cNvPicPr>
          <p:nvPr/>
        </p:nvPicPr>
        <p:blipFill>
          <a:blip r:embed="rId2"/>
          <a:stretch>
            <a:fillRect/>
          </a:stretch>
        </p:blipFill>
        <p:spPr>
          <a:xfrm>
            <a:off x="4196331" y="1038631"/>
            <a:ext cx="4133599" cy="3103432"/>
          </a:xfrm>
          <a:prstGeom prst="rect">
            <a:avLst/>
          </a:prstGeom>
        </p:spPr>
      </p:pic>
      <p:pic>
        <p:nvPicPr>
          <p:cNvPr id="6" name="Billede 5" descr="Billede 1.png"/>
          <p:cNvPicPr>
            <a:picLocks noChangeAspect="1"/>
          </p:cNvPicPr>
          <p:nvPr/>
        </p:nvPicPr>
        <p:blipFill>
          <a:blip r:embed="rId3"/>
          <a:stretch>
            <a:fillRect/>
          </a:stretch>
        </p:blipFill>
        <p:spPr>
          <a:xfrm>
            <a:off x="1031357" y="1819366"/>
            <a:ext cx="4284663" cy="3174817"/>
          </a:xfrm>
          <a:prstGeom prst="rect">
            <a:avLst/>
          </a:prstGeom>
        </p:spPr>
      </p:pic>
      <p:grpSp>
        <p:nvGrpSpPr>
          <p:cNvPr id="7" name="Grupper 8"/>
          <p:cNvGrpSpPr/>
          <p:nvPr/>
        </p:nvGrpSpPr>
        <p:grpSpPr>
          <a:xfrm>
            <a:off x="1546126" y="5025730"/>
            <a:ext cx="5969197" cy="1470952"/>
            <a:chOff x="1860270" y="4301996"/>
            <a:chExt cx="5969197" cy="2206625"/>
          </a:xfrm>
        </p:grpSpPr>
        <p:pic>
          <p:nvPicPr>
            <p:cNvPr id="8" name="Picture 3" descr="background7.png"/>
            <p:cNvPicPr>
              <a:picLocks noChangeAspect="1"/>
            </p:cNvPicPr>
            <p:nvPr/>
          </p:nvPicPr>
          <p:blipFill>
            <a:blip r:embed="rId4"/>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9" name="Rektangel 8"/>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GB" sz="2800" dirty="0" smtClean="0">
                  <a:solidFill>
                    <a:prstClr val="black"/>
                  </a:solidFill>
                  <a:latin typeface="Calibri"/>
                </a:rPr>
                <a:t>2007</a:t>
              </a:r>
              <a:endParaRPr lang="da-DK" sz="2800" dirty="0">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38</a:t>
            </a:fld>
            <a:endParaRPr lang="da-DK" dirty="0">
              <a:solidFill>
                <a:prstClr val="black">
                  <a:tint val="75000"/>
                </a:prstClr>
              </a:solidFill>
              <a:latin typeface="Calibri"/>
            </a:endParaRPr>
          </a:p>
        </p:txBody>
      </p:sp>
      <p:grpSp>
        <p:nvGrpSpPr>
          <p:cNvPr id="5" name="Grupper 8"/>
          <p:cNvGrpSpPr/>
          <p:nvPr/>
        </p:nvGrpSpPr>
        <p:grpSpPr>
          <a:xfrm>
            <a:off x="1512789" y="676602"/>
            <a:ext cx="5969197" cy="1470952"/>
            <a:chOff x="1860270" y="4301996"/>
            <a:chExt cx="5969197" cy="2206625"/>
          </a:xfrm>
        </p:grpSpPr>
        <p:pic>
          <p:nvPicPr>
            <p:cNvPr id="6" name="Picture 3" descr="background7.png"/>
            <p:cNvPicPr>
              <a:picLocks noChangeAspect="1"/>
            </p:cNvPicPr>
            <p:nvPr/>
          </p:nvPicPr>
          <p:blipFill>
            <a:blip r:embed="rId2"/>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7" name="Rektangel 6"/>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GB" sz="2800" dirty="0" smtClean="0">
                  <a:solidFill>
                    <a:prstClr val="black"/>
                  </a:solidFill>
                  <a:latin typeface="Calibri"/>
                </a:rPr>
                <a:t>Everybody and their..</a:t>
              </a:r>
              <a:endParaRPr lang="da-DK" sz="2800" dirty="0">
                <a:solidFill>
                  <a:prstClr val="black"/>
                </a:solidFill>
                <a:latin typeface="Calibri"/>
              </a:endParaRPr>
            </a:p>
          </p:txBody>
        </p:sp>
      </p:grpSp>
      <p:pic>
        <p:nvPicPr>
          <p:cNvPr id="8" name="Billede 7"/>
          <p:cNvPicPr>
            <a:picLocks noChangeAspect="1"/>
          </p:cNvPicPr>
          <p:nvPr/>
        </p:nvPicPr>
        <p:blipFill>
          <a:blip r:embed="rId3"/>
          <a:stretch>
            <a:fillRect/>
          </a:stretch>
        </p:blipFill>
        <p:spPr>
          <a:xfrm>
            <a:off x="2100195" y="2410315"/>
            <a:ext cx="4861059" cy="272219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39</a:t>
            </a:fld>
            <a:endParaRPr lang="da-DK" dirty="0">
              <a:solidFill>
                <a:prstClr val="black">
                  <a:tint val="75000"/>
                </a:prstClr>
              </a:solidFill>
              <a:latin typeface="Calibri"/>
            </a:endParaRPr>
          </a:p>
        </p:txBody>
      </p:sp>
      <p:pic>
        <p:nvPicPr>
          <p:cNvPr id="5" name="Billede 4" descr="Billede 3.png"/>
          <p:cNvPicPr>
            <a:picLocks noChangeAspect="1"/>
          </p:cNvPicPr>
          <p:nvPr/>
        </p:nvPicPr>
        <p:blipFill>
          <a:blip r:embed="rId2"/>
          <a:stretch>
            <a:fillRect/>
          </a:stretch>
        </p:blipFill>
        <p:spPr>
          <a:xfrm>
            <a:off x="212725" y="92137"/>
            <a:ext cx="4444972" cy="3606738"/>
          </a:xfrm>
          <a:prstGeom prst="rect">
            <a:avLst/>
          </a:prstGeom>
        </p:spPr>
      </p:pic>
      <p:pic>
        <p:nvPicPr>
          <p:cNvPr id="6" name="Billede 5" descr="Billede 4.png"/>
          <p:cNvPicPr>
            <a:picLocks noChangeAspect="1"/>
          </p:cNvPicPr>
          <p:nvPr/>
        </p:nvPicPr>
        <p:blipFill>
          <a:blip r:embed="rId3"/>
          <a:stretch>
            <a:fillRect/>
          </a:stretch>
        </p:blipFill>
        <p:spPr>
          <a:xfrm>
            <a:off x="4850601" y="166517"/>
            <a:ext cx="3694907" cy="2003343"/>
          </a:xfrm>
          <a:prstGeom prst="rect">
            <a:avLst/>
          </a:prstGeom>
        </p:spPr>
      </p:pic>
      <p:pic>
        <p:nvPicPr>
          <p:cNvPr id="7" name="Billede 6" descr="Billede 5.png"/>
          <p:cNvPicPr>
            <a:picLocks noChangeAspect="1"/>
          </p:cNvPicPr>
          <p:nvPr/>
        </p:nvPicPr>
        <p:blipFill>
          <a:blip r:embed="rId4"/>
          <a:stretch>
            <a:fillRect/>
          </a:stretch>
        </p:blipFill>
        <p:spPr>
          <a:xfrm>
            <a:off x="2812731" y="1134140"/>
            <a:ext cx="5520509" cy="5278575"/>
          </a:xfrm>
          <a:prstGeom prst="rect">
            <a:avLst/>
          </a:prstGeom>
        </p:spPr>
      </p:pic>
      <p:pic>
        <p:nvPicPr>
          <p:cNvPr id="8" name="Billede 7"/>
          <p:cNvPicPr>
            <a:picLocks noChangeAspect="1"/>
          </p:cNvPicPr>
          <p:nvPr/>
        </p:nvPicPr>
        <p:blipFill>
          <a:blip r:embed="rId5"/>
          <a:srcRect l="5897" t="4273" r="11313" b="8639"/>
          <a:stretch>
            <a:fillRect/>
          </a:stretch>
        </p:blipFill>
        <p:spPr>
          <a:xfrm>
            <a:off x="0" y="4416387"/>
            <a:ext cx="2886198" cy="212613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barnirödakläder.jpeg"/>
          <p:cNvPicPr>
            <a:picLocks noChangeAspect="1"/>
          </p:cNvPicPr>
          <p:nvPr/>
        </p:nvPicPr>
        <p:blipFill>
          <a:blip r:embed="rId2"/>
          <a:stretch>
            <a:fillRect/>
          </a:stretch>
        </p:blipFill>
        <p:spPr>
          <a:xfrm>
            <a:off x="-235679" y="3437636"/>
            <a:ext cx="9689007" cy="6423423"/>
          </a:xfrm>
          <a:prstGeom prst="rect">
            <a:avLst/>
          </a:prstGeom>
          <a:ln>
            <a:solidFill>
              <a:schemeClr val="bg1">
                <a:alpha val="60000"/>
              </a:schemeClr>
            </a:solidFill>
          </a:ln>
        </p:spPr>
      </p:pic>
      <p:pic>
        <p:nvPicPr>
          <p:cNvPr id="6" name="Bildobjekt 5" descr="mynewsdesk logo.jpg"/>
          <p:cNvPicPr>
            <a:picLocks noChangeAspect="1"/>
          </p:cNvPicPr>
          <p:nvPr/>
        </p:nvPicPr>
        <p:blipFill>
          <a:blip r:embed="rId3"/>
          <a:stretch>
            <a:fillRect/>
          </a:stretch>
        </p:blipFill>
        <p:spPr>
          <a:xfrm>
            <a:off x="1758327" y="2044041"/>
            <a:ext cx="6000641" cy="1139617"/>
          </a:xfrm>
          <a:prstGeom prst="rect">
            <a:avLst/>
          </a:prstGeom>
        </p:spPr>
      </p:pic>
      <p:sp>
        <p:nvSpPr>
          <p:cNvPr id="7" name="textruta 6"/>
          <p:cNvSpPr txBox="1"/>
          <p:nvPr/>
        </p:nvSpPr>
        <p:spPr>
          <a:xfrm>
            <a:off x="837299" y="370507"/>
            <a:ext cx="7256589" cy="1446550"/>
          </a:xfrm>
          <a:prstGeom prst="rect">
            <a:avLst/>
          </a:prstGeom>
          <a:noFill/>
        </p:spPr>
        <p:txBody>
          <a:bodyPr wrap="square" rtlCol="0">
            <a:spAutoFit/>
          </a:bodyPr>
          <a:lstStyle/>
          <a:p>
            <a:pPr algn="ctr"/>
            <a:r>
              <a:rPr lang="sv-SE" sz="4400" dirty="0" smtClean="0">
                <a:solidFill>
                  <a:prstClr val="black"/>
                </a:solidFill>
                <a:latin typeface="Calibri"/>
              </a:rPr>
              <a:t>WHAT IS? </a:t>
            </a:r>
          </a:p>
          <a:p>
            <a:pPr algn="ctr"/>
            <a:r>
              <a:rPr lang="sv-SE" sz="4400" dirty="0" smtClean="0">
                <a:solidFill>
                  <a:prstClr val="black"/>
                </a:solidFill>
                <a:latin typeface="Calibri"/>
              </a:rPr>
              <a:t>AND WHO ARE WE ? </a:t>
            </a:r>
            <a:endParaRPr lang="sv-SE" sz="4400" dirty="0">
              <a:solidFill>
                <a:prstClr val="black"/>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40</a:t>
            </a:fld>
            <a:endParaRPr lang="da-DK" dirty="0">
              <a:solidFill>
                <a:prstClr val="black">
                  <a:tint val="75000"/>
                </a:prstClr>
              </a:solidFill>
              <a:latin typeface="Calibri"/>
            </a:endParaRPr>
          </a:p>
        </p:txBody>
      </p:sp>
      <p:pic>
        <p:nvPicPr>
          <p:cNvPr id="6" name="Billede 5"/>
          <p:cNvPicPr>
            <a:picLocks noChangeAspect="1"/>
          </p:cNvPicPr>
          <p:nvPr/>
        </p:nvPicPr>
        <p:blipFill>
          <a:blip r:embed="rId2"/>
          <a:stretch>
            <a:fillRect/>
          </a:stretch>
        </p:blipFill>
        <p:spPr>
          <a:xfrm>
            <a:off x="2267677" y="1895205"/>
            <a:ext cx="4459421" cy="3023140"/>
          </a:xfrm>
          <a:prstGeom prst="rect">
            <a:avLst/>
          </a:prstGeom>
        </p:spPr>
      </p:pic>
      <p:grpSp>
        <p:nvGrpSpPr>
          <p:cNvPr id="7" name="Grupper 8"/>
          <p:cNvGrpSpPr/>
          <p:nvPr/>
        </p:nvGrpSpPr>
        <p:grpSpPr>
          <a:xfrm>
            <a:off x="2730240" y="4665185"/>
            <a:ext cx="5969197" cy="1470952"/>
            <a:chOff x="1860270" y="4301996"/>
            <a:chExt cx="5969197" cy="2206625"/>
          </a:xfrm>
        </p:grpSpPr>
        <p:pic>
          <p:nvPicPr>
            <p:cNvPr id="8" name="Picture 3" descr="background7.png"/>
            <p:cNvPicPr>
              <a:picLocks noChangeAspect="1"/>
            </p:cNvPicPr>
            <p:nvPr/>
          </p:nvPicPr>
          <p:blipFill>
            <a:blip r:embed="rId3"/>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9" name="Rektangel 8"/>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US" sz="2800" dirty="0" smtClean="0">
                  <a:solidFill>
                    <a:prstClr val="black"/>
                  </a:solidFill>
                  <a:latin typeface="Calibri"/>
                </a:rPr>
                <a:t>It’s a Tribal thing..</a:t>
              </a:r>
              <a:endParaRPr lang="en-US" sz="2800" dirty="0">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p:cNvPicPr>
            <a:picLocks noChangeAspect="1"/>
          </p:cNvPicPr>
          <p:nvPr/>
        </p:nvPicPr>
        <p:blipFill>
          <a:blip r:embed="rId2"/>
          <a:stretch>
            <a:fillRect/>
          </a:stretch>
        </p:blipFill>
        <p:spPr>
          <a:xfrm>
            <a:off x="4530725" y="1552493"/>
            <a:ext cx="3719281" cy="3708563"/>
          </a:xfrm>
          <a:prstGeom prst="rect">
            <a:avLst/>
          </a:prstGeom>
        </p:spPr>
      </p:pic>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41</a:t>
            </a:fld>
            <a:endParaRPr lang="da-DK" dirty="0">
              <a:solidFill>
                <a:prstClr val="black">
                  <a:tint val="75000"/>
                </a:prstClr>
              </a:solidFill>
              <a:latin typeface="Calibri"/>
            </a:endParaRPr>
          </a:p>
        </p:txBody>
      </p:sp>
      <p:pic>
        <p:nvPicPr>
          <p:cNvPr id="10" name="Billede 9"/>
          <p:cNvPicPr>
            <a:picLocks noChangeAspect="1"/>
          </p:cNvPicPr>
          <p:nvPr/>
        </p:nvPicPr>
        <p:blipFill>
          <a:blip r:embed="rId3"/>
          <a:stretch>
            <a:fillRect/>
          </a:stretch>
        </p:blipFill>
        <p:spPr>
          <a:xfrm>
            <a:off x="0" y="0"/>
            <a:ext cx="4567428" cy="6858000"/>
          </a:xfrm>
          <a:prstGeom prst="rect">
            <a:avLst/>
          </a:prstGeom>
        </p:spPr>
      </p:pic>
      <p:grpSp>
        <p:nvGrpSpPr>
          <p:cNvPr id="5" name="Grupper 8"/>
          <p:cNvGrpSpPr/>
          <p:nvPr/>
        </p:nvGrpSpPr>
        <p:grpSpPr>
          <a:xfrm>
            <a:off x="3174803" y="4847298"/>
            <a:ext cx="5969197" cy="1470952"/>
            <a:chOff x="1860270" y="4301996"/>
            <a:chExt cx="5969197" cy="2206625"/>
          </a:xfrm>
        </p:grpSpPr>
        <p:pic>
          <p:nvPicPr>
            <p:cNvPr id="6" name="Picture 3" descr="background7.png"/>
            <p:cNvPicPr>
              <a:picLocks noChangeAspect="1"/>
            </p:cNvPicPr>
            <p:nvPr/>
          </p:nvPicPr>
          <p:blipFill>
            <a:blip r:embed="rId4"/>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7" name="Rektangel 6"/>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US" sz="2800" dirty="0" smtClean="0">
                  <a:solidFill>
                    <a:prstClr val="black"/>
                  </a:solidFill>
                  <a:latin typeface="Calibri"/>
                </a:rPr>
                <a:t>How..</a:t>
              </a:r>
              <a:endParaRPr lang="en-US" sz="2800" dirty="0">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42</a:t>
            </a:fld>
            <a:endParaRPr lang="da-DK" dirty="0">
              <a:solidFill>
                <a:prstClr val="black">
                  <a:tint val="75000"/>
                </a:prstClr>
              </a:solidFill>
              <a:latin typeface="Calibri"/>
            </a:endParaRPr>
          </a:p>
        </p:txBody>
      </p:sp>
      <p:pic>
        <p:nvPicPr>
          <p:cNvPr id="5" name="Billede 4"/>
          <p:cNvPicPr>
            <a:picLocks noChangeAspect="1"/>
          </p:cNvPicPr>
          <p:nvPr/>
        </p:nvPicPr>
        <p:blipFill>
          <a:blip r:embed="rId2"/>
          <a:srcRect l="22181" t="-450" r="25454" b="10829"/>
          <a:stretch>
            <a:fillRect/>
          </a:stretch>
        </p:blipFill>
        <p:spPr>
          <a:xfrm>
            <a:off x="752693" y="2328651"/>
            <a:ext cx="1894554" cy="2156248"/>
          </a:xfrm>
          <a:prstGeom prst="rect">
            <a:avLst/>
          </a:prstGeom>
        </p:spPr>
      </p:pic>
      <p:pic>
        <p:nvPicPr>
          <p:cNvPr id="7" name="Billede 6"/>
          <p:cNvPicPr>
            <a:picLocks noChangeAspect="1"/>
          </p:cNvPicPr>
          <p:nvPr/>
        </p:nvPicPr>
        <p:blipFill>
          <a:blip r:embed="rId3"/>
          <a:stretch>
            <a:fillRect/>
          </a:stretch>
        </p:blipFill>
        <p:spPr>
          <a:xfrm>
            <a:off x="0" y="4653874"/>
            <a:ext cx="3241361" cy="2204126"/>
          </a:xfrm>
          <a:prstGeom prst="rect">
            <a:avLst/>
          </a:prstGeom>
        </p:spPr>
      </p:pic>
      <p:pic>
        <p:nvPicPr>
          <p:cNvPr id="8" name="Billede 7"/>
          <p:cNvPicPr>
            <a:picLocks noChangeAspect="1"/>
          </p:cNvPicPr>
          <p:nvPr/>
        </p:nvPicPr>
        <p:blipFill>
          <a:blip r:embed="rId4"/>
          <a:stretch>
            <a:fillRect/>
          </a:stretch>
        </p:blipFill>
        <p:spPr>
          <a:xfrm>
            <a:off x="3728737" y="2309179"/>
            <a:ext cx="5415263" cy="4548821"/>
          </a:xfrm>
          <a:prstGeom prst="rect">
            <a:avLst/>
          </a:prstGeom>
        </p:spPr>
      </p:pic>
      <p:pic>
        <p:nvPicPr>
          <p:cNvPr id="6" name="Billede 5"/>
          <p:cNvPicPr>
            <a:picLocks noChangeAspect="1"/>
          </p:cNvPicPr>
          <p:nvPr/>
        </p:nvPicPr>
        <p:blipFill>
          <a:blip r:embed="rId5"/>
          <a:stretch>
            <a:fillRect/>
          </a:stretch>
        </p:blipFill>
        <p:spPr>
          <a:xfrm>
            <a:off x="2996278" y="3406775"/>
            <a:ext cx="1501110" cy="1542952"/>
          </a:xfrm>
          <a:prstGeom prst="rect">
            <a:avLst/>
          </a:prstGeom>
        </p:spPr>
      </p:pic>
      <p:grpSp>
        <p:nvGrpSpPr>
          <p:cNvPr id="9" name="Grupper 8"/>
          <p:cNvGrpSpPr/>
          <p:nvPr/>
        </p:nvGrpSpPr>
        <p:grpSpPr>
          <a:xfrm>
            <a:off x="1684475" y="1047648"/>
            <a:ext cx="5969197" cy="1470952"/>
            <a:chOff x="1860270" y="4301996"/>
            <a:chExt cx="5969197" cy="2206625"/>
          </a:xfrm>
        </p:grpSpPr>
        <p:pic>
          <p:nvPicPr>
            <p:cNvPr id="10" name="Picture 3" descr="background7.png"/>
            <p:cNvPicPr>
              <a:picLocks noChangeAspect="1"/>
            </p:cNvPicPr>
            <p:nvPr/>
          </p:nvPicPr>
          <p:blipFill>
            <a:blip r:embed="rId6"/>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1" name="Rektangel 10"/>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US" sz="2800" dirty="0" smtClean="0">
                  <a:solidFill>
                    <a:prstClr val="black"/>
                  </a:solidFill>
                  <a:latin typeface="Calibri"/>
                </a:rPr>
                <a:t>Destination to Distribution..</a:t>
              </a:r>
              <a:endParaRPr lang="en-US" sz="2800" dirty="0">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43</a:t>
            </a:fld>
            <a:endParaRPr lang="da-DK" dirty="0">
              <a:solidFill>
                <a:prstClr val="black">
                  <a:tint val="75000"/>
                </a:prstClr>
              </a:solidFill>
              <a:latin typeface="Calibri"/>
            </a:endParaRPr>
          </a:p>
        </p:txBody>
      </p:sp>
      <p:pic>
        <p:nvPicPr>
          <p:cNvPr id="5" name="Picture 2"/>
          <p:cNvPicPr>
            <a:picLocks noChangeAspect="1" noChangeArrowheads="1"/>
          </p:cNvPicPr>
          <p:nvPr/>
        </p:nvPicPr>
        <p:blipFill>
          <a:blip r:embed="rId2"/>
          <a:srcRect/>
          <a:stretch>
            <a:fillRect/>
          </a:stretch>
        </p:blipFill>
        <p:spPr bwMode="auto">
          <a:xfrm>
            <a:off x="527792" y="666750"/>
            <a:ext cx="5274993" cy="4016187"/>
          </a:xfrm>
          <a:prstGeom prst="rect">
            <a:avLst/>
          </a:prstGeom>
          <a:noFill/>
          <a:ln w="12700" cap="flat">
            <a:noFill/>
            <a:miter lim="800000"/>
            <a:headEnd/>
            <a:tailEnd/>
          </a:ln>
        </p:spPr>
      </p:pic>
      <p:pic>
        <p:nvPicPr>
          <p:cNvPr id="6" name="Billede 5"/>
          <p:cNvPicPr>
            <a:picLocks noChangeAspect="1"/>
          </p:cNvPicPr>
          <p:nvPr/>
        </p:nvPicPr>
        <p:blipFill>
          <a:blip r:embed="rId3"/>
          <a:stretch>
            <a:fillRect/>
          </a:stretch>
        </p:blipFill>
        <p:spPr>
          <a:xfrm>
            <a:off x="2458712" y="3826626"/>
            <a:ext cx="2205789" cy="2619375"/>
          </a:xfrm>
          <a:prstGeom prst="rect">
            <a:avLst/>
          </a:prstGeom>
        </p:spPr>
      </p:pic>
      <p:grpSp>
        <p:nvGrpSpPr>
          <p:cNvPr id="7" name="Grupper 8"/>
          <p:cNvGrpSpPr/>
          <p:nvPr/>
        </p:nvGrpSpPr>
        <p:grpSpPr>
          <a:xfrm>
            <a:off x="3426689" y="365395"/>
            <a:ext cx="5969197" cy="1470952"/>
            <a:chOff x="1860270" y="4301996"/>
            <a:chExt cx="5969197" cy="2206625"/>
          </a:xfrm>
        </p:grpSpPr>
        <p:pic>
          <p:nvPicPr>
            <p:cNvPr id="8" name="Picture 3" descr="background7.png"/>
            <p:cNvPicPr>
              <a:picLocks noChangeAspect="1"/>
            </p:cNvPicPr>
            <p:nvPr/>
          </p:nvPicPr>
          <p:blipFill>
            <a:blip r:embed="rId4"/>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9" name="Rektangel 8"/>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US" sz="2800" dirty="0" smtClean="0">
                  <a:solidFill>
                    <a:prstClr val="black"/>
                  </a:solidFill>
                  <a:latin typeface="Calibri"/>
                </a:rPr>
                <a:t>You are not the King</a:t>
              </a:r>
              <a:endParaRPr lang="en-US" sz="2800" dirty="0">
                <a:solidFill>
                  <a:prstClr val="black"/>
                </a:solidFill>
                <a:latin typeface="Calibri"/>
              </a:endParaRPr>
            </a:p>
          </p:txBody>
        </p:sp>
      </p:grpSp>
      <p:grpSp>
        <p:nvGrpSpPr>
          <p:cNvPr id="10" name="Grupper 8"/>
          <p:cNvGrpSpPr/>
          <p:nvPr/>
        </p:nvGrpSpPr>
        <p:grpSpPr>
          <a:xfrm>
            <a:off x="4893360" y="1998799"/>
            <a:ext cx="4029978" cy="1470952"/>
            <a:chOff x="1860270" y="4301996"/>
            <a:chExt cx="5969197" cy="2206625"/>
          </a:xfrm>
        </p:grpSpPr>
        <p:pic>
          <p:nvPicPr>
            <p:cNvPr id="11" name="Picture 3" descr="background7.png"/>
            <p:cNvPicPr>
              <a:picLocks noChangeAspect="1"/>
            </p:cNvPicPr>
            <p:nvPr/>
          </p:nvPicPr>
          <p:blipFill>
            <a:blip r:embed="rId4"/>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2" name="Rektangel 11"/>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US" sz="2800" dirty="0" smtClean="0">
                  <a:solidFill>
                    <a:prstClr val="black"/>
                  </a:solidFill>
                  <a:latin typeface="Calibri"/>
                </a:rPr>
                <a:t>Involve</a:t>
              </a:r>
              <a:endParaRPr lang="en-US" sz="2800" dirty="0">
                <a:solidFill>
                  <a:prstClr val="black"/>
                </a:solidFill>
                <a:latin typeface="Calibri"/>
              </a:endParaRPr>
            </a:p>
          </p:txBody>
        </p:sp>
      </p:grpSp>
      <p:grpSp>
        <p:nvGrpSpPr>
          <p:cNvPr id="13" name="Grupper 8"/>
          <p:cNvGrpSpPr/>
          <p:nvPr/>
        </p:nvGrpSpPr>
        <p:grpSpPr>
          <a:xfrm>
            <a:off x="5483761" y="3698875"/>
            <a:ext cx="2825947" cy="1470952"/>
            <a:chOff x="1860270" y="4301996"/>
            <a:chExt cx="5969197" cy="2206625"/>
          </a:xfrm>
        </p:grpSpPr>
        <p:pic>
          <p:nvPicPr>
            <p:cNvPr id="14" name="Picture 3" descr="background7.png"/>
            <p:cNvPicPr>
              <a:picLocks noChangeAspect="1"/>
            </p:cNvPicPr>
            <p:nvPr/>
          </p:nvPicPr>
          <p:blipFill>
            <a:blip r:embed="rId4"/>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5" name="Rektangel 14"/>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US" sz="2800" dirty="0" smtClean="0">
                  <a:solidFill>
                    <a:prstClr val="black"/>
                  </a:solidFill>
                  <a:latin typeface="Calibri"/>
                </a:rPr>
                <a:t>Dialog</a:t>
              </a:r>
              <a:endParaRPr lang="en-US" sz="2800" dirty="0">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44</a:t>
            </a:fld>
            <a:endParaRPr lang="da-DK" dirty="0">
              <a:solidFill>
                <a:prstClr val="black">
                  <a:tint val="75000"/>
                </a:prstClr>
              </a:solidFill>
              <a:latin typeface="Calibri"/>
            </a:endParaRPr>
          </a:p>
        </p:txBody>
      </p:sp>
      <p:pic>
        <p:nvPicPr>
          <p:cNvPr id="5" name="Billede 4" descr="mindjumpers_logo_verti_website_colour_hires.jpg"/>
          <p:cNvPicPr>
            <a:picLocks noChangeAspect="1"/>
          </p:cNvPicPr>
          <p:nvPr/>
        </p:nvPicPr>
        <p:blipFill>
          <a:blip r:embed="rId2"/>
          <a:srcRect l="22951" t="12827" r="21064" b="29531"/>
          <a:stretch>
            <a:fillRect/>
          </a:stretch>
        </p:blipFill>
        <p:spPr>
          <a:xfrm>
            <a:off x="3420186" y="3698875"/>
            <a:ext cx="2731310" cy="1988054"/>
          </a:xfrm>
          <a:prstGeom prst="rect">
            <a:avLst/>
          </a:prstGeom>
        </p:spPr>
      </p:pic>
      <p:pic>
        <p:nvPicPr>
          <p:cNvPr id="6" name="Billede 5"/>
          <p:cNvPicPr>
            <a:picLocks noChangeAspect="1"/>
          </p:cNvPicPr>
          <p:nvPr/>
        </p:nvPicPr>
        <p:blipFill>
          <a:blip r:embed="rId3"/>
          <a:stretch>
            <a:fillRect/>
          </a:stretch>
        </p:blipFill>
        <p:spPr>
          <a:xfrm>
            <a:off x="13447" y="4481907"/>
            <a:ext cx="3202282" cy="2376093"/>
          </a:xfrm>
          <a:prstGeom prst="rect">
            <a:avLst/>
          </a:prstGeom>
        </p:spPr>
      </p:pic>
      <p:pic>
        <p:nvPicPr>
          <p:cNvPr id="7" name="Billede 6"/>
          <p:cNvPicPr>
            <a:picLocks noChangeAspect="1"/>
          </p:cNvPicPr>
          <p:nvPr/>
        </p:nvPicPr>
        <p:blipFill>
          <a:blip r:embed="rId4"/>
          <a:stretch>
            <a:fillRect/>
          </a:stretch>
        </p:blipFill>
        <p:spPr>
          <a:xfrm>
            <a:off x="6307445" y="2925090"/>
            <a:ext cx="2019213" cy="2195043"/>
          </a:xfrm>
          <a:prstGeom prst="rect">
            <a:avLst/>
          </a:prstGeom>
        </p:spPr>
      </p:pic>
      <p:pic>
        <p:nvPicPr>
          <p:cNvPr id="9" name="Billede 8" descr="Billede 6.png"/>
          <p:cNvPicPr>
            <a:picLocks noChangeAspect="1"/>
          </p:cNvPicPr>
          <p:nvPr/>
        </p:nvPicPr>
        <p:blipFill>
          <a:blip r:embed="rId5"/>
          <a:stretch>
            <a:fillRect/>
          </a:stretch>
        </p:blipFill>
        <p:spPr>
          <a:xfrm>
            <a:off x="-52475" y="2039734"/>
            <a:ext cx="2190467" cy="2070291"/>
          </a:xfrm>
          <a:prstGeom prst="rect">
            <a:avLst/>
          </a:prstGeom>
        </p:spPr>
      </p:pic>
      <p:grpSp>
        <p:nvGrpSpPr>
          <p:cNvPr id="10" name="Grupper 8"/>
          <p:cNvGrpSpPr/>
          <p:nvPr/>
        </p:nvGrpSpPr>
        <p:grpSpPr>
          <a:xfrm>
            <a:off x="2492611" y="1504417"/>
            <a:ext cx="5969197" cy="1470952"/>
            <a:chOff x="1860270" y="4301996"/>
            <a:chExt cx="5969197" cy="2206625"/>
          </a:xfrm>
        </p:grpSpPr>
        <p:pic>
          <p:nvPicPr>
            <p:cNvPr id="11" name="Picture 3" descr="background7.png"/>
            <p:cNvPicPr>
              <a:picLocks noChangeAspect="1"/>
            </p:cNvPicPr>
            <p:nvPr/>
          </p:nvPicPr>
          <p:blipFill>
            <a:blip r:embed="rId6"/>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2" name="Rektangel 11"/>
            <p:cNvSpPr>
              <a:spLocks noChangeArrowheads="1"/>
            </p:cNvSpPr>
            <p:nvPr/>
          </p:nvSpPr>
          <p:spPr bwMode="auto">
            <a:xfrm>
              <a:off x="2107897" y="4915752"/>
              <a:ext cx="5471652" cy="784900"/>
            </a:xfrm>
            <a:prstGeom prst="rect">
              <a:avLst/>
            </a:prstGeom>
            <a:noFill/>
            <a:ln w="9525">
              <a:noFill/>
              <a:miter lim="800000"/>
              <a:headEnd/>
              <a:tailEnd/>
            </a:ln>
          </p:spPr>
          <p:txBody>
            <a:bodyPr wrap="square">
              <a:prstTxWarp prst="textNoShape">
                <a:avLst/>
              </a:prstTxWarp>
              <a:spAutoFit/>
            </a:bodyPr>
            <a:lstStyle/>
            <a:p>
              <a:pPr algn="ctr"/>
              <a:r>
                <a:rPr lang="en-US" sz="2800" dirty="0" smtClean="0">
                  <a:solidFill>
                    <a:prstClr val="black"/>
                  </a:solidFill>
                  <a:latin typeface="Calibri"/>
                </a:rPr>
                <a:t>Create a reason for</a:t>
              </a:r>
              <a:r>
                <a:rPr lang="da-DK" sz="2800" dirty="0" smtClean="0">
                  <a:solidFill>
                    <a:prstClr val="black"/>
                  </a:solidFill>
                  <a:latin typeface="Calibri"/>
                </a:rPr>
                <a:t>…</a:t>
              </a:r>
              <a:endParaRPr lang="en-US" sz="2800" dirty="0">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descr="/Users/jonasnielsen1/Desktop/Keynotes exported/Part1_Dialog_Aug2011.ppt_media/iStock_000009839700NTSC-1.mov">
            <a:hlinkClick r:id="" action="ppaction://media"/>
          </p:cNvPr>
          <p:cNvPicPr/>
          <p:nvPr>
            <a:videoFile r:link="rId1"/>
            <p:extLst>
              <p:ext uri="{DAA4B4D4-6D71-4841-9C94-3DE7FCFB9230}">
                <p14:media xmlns:p14="http://schemas.microsoft.com/office/powerpoint/2010/main" r:link="rId2"/>
              </p:ext>
            </p:extLst>
          </p:nvPr>
        </p:nvPicPr>
        <p:blipFill>
          <a:blip r:embed="rId4"/>
          <a:srcRect/>
          <a:stretch>
            <a:fillRect/>
          </a:stretch>
        </p:blipFill>
        <p:spPr bwMode="auto">
          <a:xfrm>
            <a:off x="432847" y="1158175"/>
            <a:ext cx="5077167" cy="3491681"/>
          </a:xfrm>
          <a:prstGeom prst="rect">
            <a:avLst/>
          </a:prstGeom>
          <a:noFill/>
        </p:spPr>
      </p:pic>
      <p:sp>
        <p:nvSpPr>
          <p:cNvPr id="116738" name="Rectangle 2"/>
          <p:cNvSpPr>
            <a:spLocks/>
          </p:cNvSpPr>
          <p:nvPr/>
        </p:nvSpPr>
        <p:spPr bwMode="auto">
          <a:xfrm>
            <a:off x="575388" y="2403645"/>
            <a:ext cx="7910674" cy="529712"/>
          </a:xfrm>
          <a:prstGeom prst="rect">
            <a:avLst/>
          </a:prstGeom>
          <a:noFill/>
          <a:ln w="9525" cap="flat">
            <a:noFill/>
            <a:miter lim="800000"/>
            <a:headEnd type="none" w="med" len="med"/>
            <a:tailEnd type="none" w="med" len="med"/>
          </a:ln>
        </p:spPr>
        <p:txBody>
          <a:bodyPr lIns="0" tIns="0" rIns="0" bIns="0" anchor="ctr">
            <a:prstTxWarp prst="textNoShape">
              <a:avLst/>
            </a:prstTxWarp>
          </a:bodyPr>
          <a:lstStyle/>
          <a:p>
            <a:r>
              <a:rPr lang="en-US" sz="6400" dirty="0">
                <a:solidFill>
                  <a:srgbClr val="FFFFFF"/>
                </a:solidFill>
                <a:effectLst>
                  <a:outerShdw blurRad="38100" dist="38100" dir="2700000" algn="tl">
                    <a:srgbClr val="DDDDDD"/>
                  </a:outerShdw>
                </a:effectLst>
                <a:latin typeface="Calibri"/>
                <a:ea typeface="Gill Sans" charset="0"/>
                <a:cs typeface="Gill Sans" charset="0"/>
              </a:rPr>
              <a:t>Intelligence</a:t>
            </a:r>
          </a:p>
        </p:txBody>
      </p:sp>
      <p:grpSp>
        <p:nvGrpSpPr>
          <p:cNvPr id="2" name="Grupper 4"/>
          <p:cNvGrpSpPr/>
          <p:nvPr/>
        </p:nvGrpSpPr>
        <p:grpSpPr>
          <a:xfrm>
            <a:off x="5384065" y="3253794"/>
            <a:ext cx="3780658" cy="826853"/>
            <a:chOff x="4016239" y="1276352"/>
            <a:chExt cx="4907099" cy="925512"/>
          </a:xfrm>
        </p:grpSpPr>
        <p:pic>
          <p:nvPicPr>
            <p:cNvPr id="6" name="Picture 3" descr="background7.png"/>
            <p:cNvPicPr>
              <a:picLocks noChangeAspect="1"/>
            </p:cNvPicPr>
            <p:nvPr/>
          </p:nvPicPr>
          <p:blipFill>
            <a:blip r:embed="rId5"/>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7" name="Rektangel 5"/>
            <p:cNvSpPr>
              <a:spLocks noChangeArrowheads="1"/>
            </p:cNvSpPr>
            <p:nvPr/>
          </p:nvSpPr>
          <p:spPr bwMode="auto">
            <a:xfrm>
              <a:off x="4321039" y="1522120"/>
              <a:ext cx="3982608" cy="413400"/>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ROI</a:t>
              </a:r>
              <a:endParaRPr lang="da-DK" dirty="0">
                <a:solidFill>
                  <a:prstClr val="black"/>
                </a:solidFill>
                <a:latin typeface="Calibri"/>
              </a:endParaRPr>
            </a:p>
          </p:txBody>
        </p:sp>
      </p:grpSp>
      <p:grpSp>
        <p:nvGrpSpPr>
          <p:cNvPr id="3" name="Grupper 7"/>
          <p:cNvGrpSpPr/>
          <p:nvPr/>
        </p:nvGrpSpPr>
        <p:grpSpPr>
          <a:xfrm>
            <a:off x="5352580" y="981630"/>
            <a:ext cx="3780658" cy="826853"/>
            <a:chOff x="4016239" y="1276352"/>
            <a:chExt cx="4907099" cy="925512"/>
          </a:xfrm>
        </p:grpSpPr>
        <p:pic>
          <p:nvPicPr>
            <p:cNvPr id="9" name="Picture 3" descr="background7.png"/>
            <p:cNvPicPr>
              <a:picLocks noChangeAspect="1"/>
            </p:cNvPicPr>
            <p:nvPr/>
          </p:nvPicPr>
          <p:blipFill>
            <a:blip r:embed="rId5"/>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0" name="Rektangel 5"/>
            <p:cNvSpPr>
              <a:spLocks noChangeArrowheads="1"/>
            </p:cNvSpPr>
            <p:nvPr/>
          </p:nvSpPr>
          <p:spPr bwMode="auto">
            <a:xfrm>
              <a:off x="4321039" y="1522120"/>
              <a:ext cx="3982608" cy="413400"/>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Analytic</a:t>
              </a:r>
              <a:endParaRPr lang="da-DK" dirty="0">
                <a:solidFill>
                  <a:prstClr val="black"/>
                </a:solidFill>
                <a:latin typeface="Calibri"/>
              </a:endParaRPr>
            </a:p>
          </p:txBody>
        </p:sp>
      </p:grpSp>
      <p:grpSp>
        <p:nvGrpSpPr>
          <p:cNvPr id="4" name="Grupper 10"/>
          <p:cNvGrpSpPr/>
          <p:nvPr/>
        </p:nvGrpSpPr>
        <p:grpSpPr>
          <a:xfrm>
            <a:off x="5363342" y="1732316"/>
            <a:ext cx="3780658" cy="826853"/>
            <a:chOff x="4016239" y="1276352"/>
            <a:chExt cx="4907099" cy="925512"/>
          </a:xfrm>
        </p:grpSpPr>
        <p:pic>
          <p:nvPicPr>
            <p:cNvPr id="12" name="Picture 3" descr="background7.png"/>
            <p:cNvPicPr>
              <a:picLocks noChangeAspect="1"/>
            </p:cNvPicPr>
            <p:nvPr/>
          </p:nvPicPr>
          <p:blipFill>
            <a:blip r:embed="rId5"/>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3" name="Rektangel 5"/>
            <p:cNvSpPr>
              <a:spLocks noChangeArrowheads="1"/>
            </p:cNvSpPr>
            <p:nvPr/>
          </p:nvSpPr>
          <p:spPr bwMode="auto">
            <a:xfrm>
              <a:off x="4321039" y="1522120"/>
              <a:ext cx="3982608" cy="413400"/>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Metrics</a:t>
              </a:r>
              <a:endParaRPr lang="da-DK" dirty="0">
                <a:solidFill>
                  <a:prstClr val="black"/>
                </a:solidFill>
                <a:latin typeface="Calibri"/>
              </a:endParaRPr>
            </a:p>
          </p:txBody>
        </p:sp>
      </p:grpSp>
      <p:grpSp>
        <p:nvGrpSpPr>
          <p:cNvPr id="5" name="Grupper 13"/>
          <p:cNvGrpSpPr/>
          <p:nvPr/>
        </p:nvGrpSpPr>
        <p:grpSpPr>
          <a:xfrm>
            <a:off x="5373837" y="2493503"/>
            <a:ext cx="3780658" cy="826853"/>
            <a:chOff x="4016239" y="1276352"/>
            <a:chExt cx="4907099" cy="925512"/>
          </a:xfrm>
        </p:grpSpPr>
        <p:pic>
          <p:nvPicPr>
            <p:cNvPr id="15" name="Picture 3" descr="background7.png"/>
            <p:cNvPicPr>
              <a:picLocks noChangeAspect="1"/>
            </p:cNvPicPr>
            <p:nvPr/>
          </p:nvPicPr>
          <p:blipFill>
            <a:blip r:embed="rId5"/>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6" name="Rektangel 5"/>
            <p:cNvSpPr>
              <a:spLocks noChangeArrowheads="1"/>
            </p:cNvSpPr>
            <p:nvPr/>
          </p:nvSpPr>
          <p:spPr bwMode="auto">
            <a:xfrm>
              <a:off x="4321039" y="1522120"/>
              <a:ext cx="3982608" cy="413400"/>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Conversion</a:t>
              </a:r>
              <a:endParaRPr lang="da-DK" dirty="0">
                <a:solidFill>
                  <a:prstClr val="black"/>
                </a:solidFill>
                <a:latin typeface="Calibri"/>
              </a:endParaRPr>
            </a:p>
          </p:txBody>
        </p:sp>
      </p:grpSp>
      <p:grpSp>
        <p:nvGrpSpPr>
          <p:cNvPr id="8" name="Grupper 16"/>
          <p:cNvGrpSpPr/>
          <p:nvPr/>
        </p:nvGrpSpPr>
        <p:grpSpPr>
          <a:xfrm>
            <a:off x="-73465" y="5217050"/>
            <a:ext cx="9474407" cy="826853"/>
            <a:chOff x="4016239" y="1276352"/>
            <a:chExt cx="5337380" cy="925512"/>
          </a:xfrm>
        </p:grpSpPr>
        <p:pic>
          <p:nvPicPr>
            <p:cNvPr id="18" name="Picture 3" descr="background7.png"/>
            <p:cNvPicPr>
              <a:picLocks noChangeAspect="1"/>
            </p:cNvPicPr>
            <p:nvPr/>
          </p:nvPicPr>
          <p:blipFill>
            <a:blip r:embed="rId5"/>
            <a:srcRect/>
            <a:stretch>
              <a:fillRect/>
            </a:stretch>
          </p:blipFill>
          <p:spPr bwMode="auto">
            <a:xfrm>
              <a:off x="4016239" y="1276352"/>
              <a:ext cx="5337380"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9" name="Rektangel 5"/>
            <p:cNvSpPr>
              <a:spLocks noChangeArrowheads="1"/>
            </p:cNvSpPr>
            <p:nvPr/>
          </p:nvSpPr>
          <p:spPr bwMode="auto">
            <a:xfrm>
              <a:off x="4732835" y="1463378"/>
              <a:ext cx="3982608" cy="413400"/>
            </a:xfrm>
            <a:prstGeom prst="rect">
              <a:avLst/>
            </a:prstGeom>
            <a:noFill/>
            <a:ln w="9525">
              <a:noFill/>
              <a:miter lim="800000"/>
              <a:headEnd/>
              <a:tailEnd/>
            </a:ln>
          </p:spPr>
          <p:txBody>
            <a:bodyPr wrap="square">
              <a:prstTxWarp prst="textNoShape">
                <a:avLst/>
              </a:prstTxWarp>
              <a:spAutoFit/>
            </a:bodyPr>
            <a:lstStyle/>
            <a:p>
              <a:pPr algn="ctr"/>
              <a:r>
                <a:rPr lang="en-GB" dirty="0" smtClean="0">
                  <a:solidFill>
                    <a:srgbClr val="FF0000"/>
                  </a:solidFill>
                  <a:latin typeface="Calibri"/>
                </a:rPr>
                <a:t>Data</a:t>
              </a:r>
              <a:r>
                <a:rPr lang="en-GB" dirty="0" smtClean="0">
                  <a:solidFill>
                    <a:prstClr val="black"/>
                  </a:solidFill>
                  <a:latin typeface="Calibri"/>
                </a:rPr>
                <a:t> that is driven by </a:t>
              </a:r>
              <a:r>
                <a:rPr lang="en-GB" dirty="0" smtClean="0">
                  <a:solidFill>
                    <a:srgbClr val="FF0000"/>
                  </a:solidFill>
                  <a:latin typeface="Calibri"/>
                </a:rPr>
                <a:t>Dialog</a:t>
              </a:r>
              <a:r>
                <a:rPr lang="en-GB" dirty="0" smtClean="0">
                  <a:solidFill>
                    <a:prstClr val="black"/>
                  </a:solidFill>
                  <a:latin typeface="Calibri"/>
                </a:rPr>
                <a:t> and </a:t>
              </a:r>
              <a:r>
                <a:rPr lang="en-GB" dirty="0" smtClean="0">
                  <a:solidFill>
                    <a:srgbClr val="FF0000"/>
                  </a:solidFill>
                  <a:latin typeface="Calibri"/>
                </a:rPr>
                <a:t>Contextual Content </a:t>
              </a:r>
              <a:r>
                <a:rPr lang="en-GB" dirty="0" smtClean="0">
                  <a:solidFill>
                    <a:prstClr val="black"/>
                  </a:solidFill>
                  <a:latin typeface="Calibri"/>
                </a:rPr>
                <a:t>within a </a:t>
              </a:r>
              <a:r>
                <a:rPr lang="en-GB" dirty="0" smtClean="0">
                  <a:solidFill>
                    <a:srgbClr val="FF0000"/>
                  </a:solidFill>
                  <a:latin typeface="Calibri"/>
                </a:rPr>
                <a:t>Community</a:t>
              </a:r>
              <a:endParaRPr lang="da-DK" dirty="0">
                <a:solidFill>
                  <a:srgbClr val="FF0000"/>
                </a:solidFill>
                <a:latin typeface="Calibri"/>
              </a:endParaRPr>
            </a:p>
          </p:txBody>
        </p:sp>
      </p:grpSp>
      <p:grpSp>
        <p:nvGrpSpPr>
          <p:cNvPr id="11" name="Grupper 22"/>
          <p:cNvGrpSpPr/>
          <p:nvPr/>
        </p:nvGrpSpPr>
        <p:grpSpPr>
          <a:xfrm>
            <a:off x="5394827" y="4035969"/>
            <a:ext cx="3780658" cy="826853"/>
            <a:chOff x="4016239" y="1276352"/>
            <a:chExt cx="4907099" cy="925512"/>
          </a:xfrm>
        </p:grpSpPr>
        <p:pic>
          <p:nvPicPr>
            <p:cNvPr id="24" name="Picture 3" descr="background7.png"/>
            <p:cNvPicPr>
              <a:picLocks noChangeAspect="1"/>
            </p:cNvPicPr>
            <p:nvPr/>
          </p:nvPicPr>
          <p:blipFill>
            <a:blip r:embed="rId5"/>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25" name="Rektangel 5"/>
            <p:cNvSpPr>
              <a:spLocks noChangeArrowheads="1"/>
            </p:cNvSpPr>
            <p:nvPr/>
          </p:nvSpPr>
          <p:spPr bwMode="auto">
            <a:xfrm>
              <a:off x="4321039" y="1522120"/>
              <a:ext cx="3982608" cy="413400"/>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Reporting</a:t>
              </a:r>
              <a:endParaRPr lang="da-DK" dirty="0">
                <a:solidFill>
                  <a:prstClr val="black"/>
                </a:solidFill>
                <a:latin typeface="Calibri"/>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7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116737"/>
                </p:tgtEl>
              </p:cMediaNode>
            </p:video>
            <p:seq concurrent="1" nextAc="seek">
              <p:cTn id="8" restart="whenNotActive" fill="hold" evtFilter="cancelBubble" nodeType="interactiveSeq">
                <p:stCondLst>
                  <p:cond evt="onClick" delay="0">
                    <p:tgtEl>
                      <p:spTgt spid="1167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6737"/>
                                        </p:tgtEl>
                                      </p:cBhvr>
                                    </p:cmd>
                                  </p:childTnLst>
                                </p:cTn>
                              </p:par>
                            </p:childTnLst>
                          </p:cTn>
                        </p:par>
                      </p:childTnLst>
                    </p:cTn>
                  </p:par>
                </p:childTnLst>
              </p:cTn>
              <p:nextCondLst>
                <p:cond evt="onClick" delay="0">
                  <p:tgtEl>
                    <p:spTgt spid="11673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2"/>
          <a:srcRect l="10774"/>
          <a:stretch>
            <a:fillRect/>
          </a:stretch>
        </p:blipFill>
        <p:spPr bwMode="auto">
          <a:xfrm>
            <a:off x="-203200" y="-152400"/>
            <a:ext cx="9388475" cy="7010400"/>
          </a:xfrm>
          <a:prstGeom prst="rect">
            <a:avLst/>
          </a:prstGeom>
          <a:noFill/>
          <a:ln w="12700" cap="rnd">
            <a:noFill/>
            <a:round/>
            <a:headEnd/>
            <a:tailEnd/>
          </a:ln>
        </p:spPr>
      </p:pic>
      <p:sp>
        <p:nvSpPr>
          <p:cNvPr id="95234" name="Rectangle 2"/>
          <p:cNvSpPr>
            <a:spLocks/>
          </p:cNvSpPr>
          <p:nvPr/>
        </p:nvSpPr>
        <p:spPr bwMode="auto">
          <a:xfrm>
            <a:off x="2832100" y="2603500"/>
            <a:ext cx="5880100" cy="9144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pPr algn="r"/>
            <a:r>
              <a:rPr lang="en-US" sz="5400" dirty="0">
                <a:solidFill>
                  <a:srgbClr val="FF0000"/>
                </a:solidFill>
                <a:effectLst>
                  <a:outerShdw blurRad="38100" dist="38100" dir="2700000" algn="tl">
                    <a:srgbClr val="DDDDDD"/>
                  </a:outerShdw>
                </a:effectLst>
                <a:latin typeface="Calibri Bold" charset="0"/>
                <a:ea typeface="Calibri Bold" charset="0"/>
                <a:cs typeface="Calibri Bold" charset="0"/>
                <a:sym typeface="Calibri Bold" charset="0"/>
              </a:rPr>
              <a:t>Social Media R.O.I.</a:t>
            </a:r>
          </a:p>
        </p:txBody>
      </p:sp>
      <p:grpSp>
        <p:nvGrpSpPr>
          <p:cNvPr id="2" name="Grupper 3"/>
          <p:cNvGrpSpPr/>
          <p:nvPr/>
        </p:nvGrpSpPr>
        <p:grpSpPr>
          <a:xfrm>
            <a:off x="1234755" y="4392289"/>
            <a:ext cx="7231637" cy="925512"/>
            <a:chOff x="4016239" y="1276352"/>
            <a:chExt cx="4907099" cy="925512"/>
          </a:xfrm>
        </p:grpSpPr>
        <p:pic>
          <p:nvPicPr>
            <p:cNvPr id="5" name="Picture 3" descr="background7.png"/>
            <p:cNvPicPr>
              <a:picLocks noChangeAspect="1"/>
            </p:cNvPicPr>
            <p:nvPr/>
          </p:nvPicPr>
          <p:blipFill>
            <a:blip r:embed="rId3"/>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6" name="Rektangel 5"/>
            <p:cNvSpPr>
              <a:spLocks noChangeArrowheads="1"/>
            </p:cNvSpPr>
            <p:nvPr/>
          </p:nvSpPr>
          <p:spPr bwMode="auto">
            <a:xfrm>
              <a:off x="4321039" y="1522120"/>
              <a:ext cx="3982608" cy="369332"/>
            </a:xfrm>
            <a:prstGeom prst="rect">
              <a:avLst/>
            </a:prstGeom>
            <a:noFill/>
            <a:ln w="9525">
              <a:noFill/>
              <a:miter lim="800000"/>
              <a:headEnd/>
              <a:tailEnd/>
            </a:ln>
          </p:spPr>
          <p:txBody>
            <a:bodyPr wrap="square">
              <a:prstTxWarp prst="textNoShape">
                <a:avLst/>
              </a:prstTxWarp>
              <a:spAutoFit/>
            </a:bodyPr>
            <a:lstStyle/>
            <a:p>
              <a:pPr marL="303213" indent="-303213" algn="ctr">
                <a:spcBef>
                  <a:spcPts val="900"/>
                </a:spcBef>
                <a:buFont typeface="Gill Sans" charset="0"/>
                <a:buNone/>
              </a:pPr>
              <a:r>
                <a:rPr lang="en-US" dirty="0" smtClean="0">
                  <a:solidFill>
                    <a:prstClr val="black"/>
                  </a:solidFill>
                  <a:latin typeface="Calibri"/>
                </a:rPr>
                <a:t>ROI = (Profit – Investment)/Investment</a:t>
              </a:r>
              <a:endParaRPr lang="en-US" dirty="0">
                <a:solidFill>
                  <a:prstClr val="black"/>
                </a:solidFill>
                <a:latin typeface="Calibri"/>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p:cNvPicPr>
            <a:picLocks noChangeAspect="1"/>
          </p:cNvPicPr>
          <p:nvPr/>
        </p:nvPicPr>
        <p:blipFill>
          <a:blip r:embed="rId2"/>
          <a:stretch>
            <a:fillRect/>
          </a:stretch>
        </p:blipFill>
        <p:spPr>
          <a:xfrm>
            <a:off x="2625725" y="866636"/>
            <a:ext cx="3810000" cy="5080000"/>
          </a:xfrm>
          <a:prstGeom prst="rect">
            <a:avLst/>
          </a:prstGeom>
        </p:spPr>
      </p:pic>
      <p:sp>
        <p:nvSpPr>
          <p:cNvPr id="96257" name="Rectangle 1"/>
          <p:cNvSpPr>
            <a:spLocks noGrp="1" noChangeArrowheads="1"/>
          </p:cNvSpPr>
          <p:nvPr>
            <p:ph type="title"/>
          </p:nvPr>
        </p:nvSpPr>
        <p:spPr>
          <a:ln/>
        </p:spPr>
        <p:txBody>
          <a:bodyPr lIns="38100" tIns="38100" rIns="38100" bIns="38100"/>
          <a:lstStyle/>
          <a:p>
            <a:r>
              <a:rPr lang="en-US" dirty="0" err="1" smtClean="0"/>
              <a:t>Mindjumpers</a:t>
            </a:r>
            <a:r>
              <a:rPr lang="en-US" dirty="0" smtClean="0"/>
              <a:t> community management / PR </a:t>
            </a:r>
            <a:r>
              <a:rPr lang="da-DK" dirty="0" smtClean="0"/>
              <a:t>–</a:t>
            </a:r>
            <a:r>
              <a:rPr lang="en-US" dirty="0" smtClean="0"/>
              <a:t> The cost</a:t>
            </a:r>
            <a:endParaRPr lang="en-US" dirty="0"/>
          </a:p>
        </p:txBody>
      </p:sp>
      <p:grpSp>
        <p:nvGrpSpPr>
          <p:cNvPr id="2" name="Grupper 4"/>
          <p:cNvGrpSpPr/>
          <p:nvPr/>
        </p:nvGrpSpPr>
        <p:grpSpPr>
          <a:xfrm>
            <a:off x="893748" y="1288112"/>
            <a:ext cx="7231637" cy="925512"/>
            <a:chOff x="4016239" y="1276352"/>
            <a:chExt cx="4907099" cy="925512"/>
          </a:xfrm>
        </p:grpSpPr>
        <p:pic>
          <p:nvPicPr>
            <p:cNvPr id="6" name="Picture 3" descr="background7.png"/>
            <p:cNvPicPr>
              <a:picLocks noChangeAspect="1"/>
            </p:cNvPicPr>
            <p:nvPr/>
          </p:nvPicPr>
          <p:blipFill>
            <a:blip r:embed="rId3"/>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7" name="Rektangel 5"/>
            <p:cNvSpPr>
              <a:spLocks noChangeArrowheads="1"/>
            </p:cNvSpPr>
            <p:nvPr/>
          </p:nvSpPr>
          <p:spPr bwMode="auto">
            <a:xfrm>
              <a:off x="4321039" y="1522120"/>
              <a:ext cx="3982608" cy="369254"/>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X amount of DKK for staff cost</a:t>
              </a:r>
              <a:endParaRPr lang="da-DK" dirty="0">
                <a:solidFill>
                  <a:prstClr val="black"/>
                </a:solidFill>
                <a:latin typeface="Calibri"/>
              </a:endParaRPr>
            </a:p>
          </p:txBody>
        </p:sp>
      </p:grpSp>
      <p:grpSp>
        <p:nvGrpSpPr>
          <p:cNvPr id="3" name="Grupper 7"/>
          <p:cNvGrpSpPr/>
          <p:nvPr/>
        </p:nvGrpSpPr>
        <p:grpSpPr>
          <a:xfrm>
            <a:off x="881569" y="2510503"/>
            <a:ext cx="7231637" cy="925512"/>
            <a:chOff x="4016239" y="1276352"/>
            <a:chExt cx="4907099" cy="925512"/>
          </a:xfrm>
        </p:grpSpPr>
        <p:pic>
          <p:nvPicPr>
            <p:cNvPr id="9" name="Picture 3" descr="background7.png"/>
            <p:cNvPicPr>
              <a:picLocks noChangeAspect="1"/>
            </p:cNvPicPr>
            <p:nvPr/>
          </p:nvPicPr>
          <p:blipFill>
            <a:blip r:embed="rId3"/>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0" name="Rektangel 5"/>
            <p:cNvSpPr>
              <a:spLocks noChangeArrowheads="1"/>
            </p:cNvSpPr>
            <p:nvPr/>
          </p:nvSpPr>
          <p:spPr bwMode="auto">
            <a:xfrm>
              <a:off x="4321039" y="1522120"/>
              <a:ext cx="3982608" cy="369254"/>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X amount for technical cost</a:t>
              </a:r>
              <a:endParaRPr lang="da-DK" dirty="0">
                <a:solidFill>
                  <a:prstClr val="black"/>
                </a:solidFill>
                <a:latin typeface="Calibri"/>
              </a:endParaRPr>
            </a:p>
          </p:txBody>
        </p:sp>
      </p:grpSp>
      <p:grpSp>
        <p:nvGrpSpPr>
          <p:cNvPr id="4" name="Grupper 10"/>
          <p:cNvGrpSpPr/>
          <p:nvPr/>
        </p:nvGrpSpPr>
        <p:grpSpPr>
          <a:xfrm>
            <a:off x="891388" y="3800503"/>
            <a:ext cx="7231637" cy="925512"/>
            <a:chOff x="4016239" y="1276352"/>
            <a:chExt cx="4907099" cy="925512"/>
          </a:xfrm>
        </p:grpSpPr>
        <p:pic>
          <p:nvPicPr>
            <p:cNvPr id="12" name="Picture 3" descr="background7.png"/>
            <p:cNvPicPr>
              <a:picLocks noChangeAspect="1"/>
            </p:cNvPicPr>
            <p:nvPr/>
          </p:nvPicPr>
          <p:blipFill>
            <a:blip r:embed="rId3"/>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3" name="Rektangel 5"/>
            <p:cNvSpPr>
              <a:spLocks noChangeArrowheads="1"/>
            </p:cNvSpPr>
            <p:nvPr/>
          </p:nvSpPr>
          <p:spPr bwMode="auto">
            <a:xfrm>
              <a:off x="4321039" y="1522120"/>
              <a:ext cx="3982608" cy="369254"/>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Other: rent, equipment, subscriptions etc.</a:t>
              </a:r>
              <a:endParaRPr lang="da-DK" dirty="0">
                <a:solidFill>
                  <a:prstClr val="black"/>
                </a:solidFill>
                <a:latin typeface="Calibri"/>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ChangeArrowheads="1"/>
          </p:cNvSpPr>
          <p:nvPr>
            <p:ph type="title"/>
          </p:nvPr>
        </p:nvSpPr>
        <p:spPr>
          <a:ln/>
        </p:spPr>
        <p:txBody>
          <a:bodyPr lIns="38100" tIns="38100" rIns="38100" bIns="38100"/>
          <a:lstStyle/>
          <a:p>
            <a:r>
              <a:rPr lang="en-US" dirty="0" smtClean="0"/>
              <a:t>The Profit</a:t>
            </a:r>
            <a:endParaRPr lang="en-US" dirty="0"/>
          </a:p>
        </p:txBody>
      </p:sp>
      <p:grpSp>
        <p:nvGrpSpPr>
          <p:cNvPr id="2" name="Grupper 4"/>
          <p:cNvGrpSpPr/>
          <p:nvPr/>
        </p:nvGrpSpPr>
        <p:grpSpPr>
          <a:xfrm>
            <a:off x="881569" y="806027"/>
            <a:ext cx="7231637" cy="925512"/>
            <a:chOff x="4016239" y="1276352"/>
            <a:chExt cx="4907099" cy="925512"/>
          </a:xfrm>
        </p:grpSpPr>
        <p:pic>
          <p:nvPicPr>
            <p:cNvPr id="6" name="Picture 3" descr="background7.png"/>
            <p:cNvPicPr>
              <a:picLocks noChangeAspect="1"/>
            </p:cNvPicPr>
            <p:nvPr/>
          </p:nvPicPr>
          <p:blipFill>
            <a:blip r:embed="rId2"/>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7" name="Rektangel 5"/>
            <p:cNvSpPr>
              <a:spLocks noChangeArrowheads="1"/>
            </p:cNvSpPr>
            <p:nvPr/>
          </p:nvSpPr>
          <p:spPr bwMode="auto">
            <a:xfrm>
              <a:off x="4321039" y="1522120"/>
              <a:ext cx="3982608" cy="369254"/>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PR &amp; Marketing</a:t>
              </a:r>
              <a:endParaRPr lang="da-DK" dirty="0">
                <a:solidFill>
                  <a:prstClr val="black"/>
                </a:solidFill>
                <a:latin typeface="Calibri"/>
              </a:endParaRPr>
            </a:p>
          </p:txBody>
        </p:sp>
      </p:grpSp>
      <p:grpSp>
        <p:nvGrpSpPr>
          <p:cNvPr id="3" name="Grupper 17"/>
          <p:cNvGrpSpPr/>
          <p:nvPr/>
        </p:nvGrpSpPr>
        <p:grpSpPr>
          <a:xfrm>
            <a:off x="881101" y="1499319"/>
            <a:ext cx="7231637" cy="2322130"/>
            <a:chOff x="1092763" y="2310621"/>
            <a:chExt cx="7231637" cy="2322130"/>
          </a:xfrm>
        </p:grpSpPr>
        <p:grpSp>
          <p:nvGrpSpPr>
            <p:cNvPr id="4" name="Grupper 4"/>
            <p:cNvGrpSpPr/>
            <p:nvPr/>
          </p:nvGrpSpPr>
          <p:grpSpPr>
            <a:xfrm>
              <a:off x="1092763" y="2310621"/>
              <a:ext cx="7231637" cy="2322130"/>
              <a:chOff x="4016239" y="1276352"/>
              <a:chExt cx="4907099" cy="925512"/>
            </a:xfrm>
          </p:grpSpPr>
          <p:pic>
            <p:nvPicPr>
              <p:cNvPr id="15" name="Picture 3" descr="background7.png"/>
              <p:cNvPicPr>
                <a:picLocks noChangeAspect="1"/>
              </p:cNvPicPr>
              <p:nvPr/>
            </p:nvPicPr>
            <p:blipFill>
              <a:blip r:embed="rId2"/>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6" name="Rektangel 5"/>
              <p:cNvSpPr>
                <a:spLocks noChangeArrowheads="1"/>
              </p:cNvSpPr>
              <p:nvPr/>
            </p:nvSpPr>
            <p:spPr bwMode="auto">
              <a:xfrm>
                <a:off x="4241247" y="1414335"/>
                <a:ext cx="4403424" cy="147202"/>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From “did you mean mind dumpers?” to 1.1 million search results</a:t>
                </a:r>
                <a:endParaRPr lang="da-DK" dirty="0">
                  <a:solidFill>
                    <a:prstClr val="black"/>
                  </a:solidFill>
                  <a:latin typeface="Calibri"/>
                </a:endParaRPr>
              </a:p>
            </p:txBody>
          </p:sp>
        </p:grpSp>
        <p:pic>
          <p:nvPicPr>
            <p:cNvPr id="17" name="Billede 16" descr="Billede 10.png"/>
            <p:cNvPicPr>
              <a:picLocks noChangeAspect="1"/>
            </p:cNvPicPr>
            <p:nvPr/>
          </p:nvPicPr>
          <p:blipFill>
            <a:blip r:embed="rId3"/>
            <a:stretch>
              <a:fillRect/>
            </a:stretch>
          </p:blipFill>
          <p:spPr>
            <a:xfrm>
              <a:off x="1681521" y="3132070"/>
              <a:ext cx="5973511" cy="877297"/>
            </a:xfrm>
            <a:prstGeom prst="rect">
              <a:avLst/>
            </a:prstGeom>
          </p:spPr>
        </p:pic>
      </p:grpSp>
      <p:grpSp>
        <p:nvGrpSpPr>
          <p:cNvPr id="5" name="Grupper 27"/>
          <p:cNvGrpSpPr/>
          <p:nvPr/>
        </p:nvGrpSpPr>
        <p:grpSpPr>
          <a:xfrm>
            <a:off x="212725" y="4261305"/>
            <a:ext cx="8581529" cy="2127493"/>
            <a:chOff x="212725" y="4261305"/>
            <a:chExt cx="8581529" cy="2127493"/>
          </a:xfrm>
        </p:grpSpPr>
        <p:pic>
          <p:nvPicPr>
            <p:cNvPr id="19" name="Billede 18"/>
            <p:cNvPicPr>
              <a:picLocks noChangeAspect="1"/>
            </p:cNvPicPr>
            <p:nvPr/>
          </p:nvPicPr>
          <p:blipFill>
            <a:blip r:embed="rId4"/>
            <a:stretch>
              <a:fillRect/>
            </a:stretch>
          </p:blipFill>
          <p:spPr>
            <a:xfrm>
              <a:off x="399801" y="4261305"/>
              <a:ext cx="2798695" cy="965550"/>
            </a:xfrm>
            <a:prstGeom prst="rect">
              <a:avLst/>
            </a:prstGeom>
          </p:spPr>
        </p:pic>
        <p:pic>
          <p:nvPicPr>
            <p:cNvPr id="20" name="Billede 19"/>
            <p:cNvPicPr>
              <a:picLocks noChangeAspect="1"/>
            </p:cNvPicPr>
            <p:nvPr/>
          </p:nvPicPr>
          <p:blipFill>
            <a:blip r:embed="rId5"/>
            <a:stretch>
              <a:fillRect/>
            </a:stretch>
          </p:blipFill>
          <p:spPr>
            <a:xfrm>
              <a:off x="212725" y="5476845"/>
              <a:ext cx="2952299" cy="841405"/>
            </a:xfrm>
            <a:prstGeom prst="rect">
              <a:avLst/>
            </a:prstGeom>
          </p:spPr>
        </p:pic>
        <p:pic>
          <p:nvPicPr>
            <p:cNvPr id="21" name="Billede 20"/>
            <p:cNvPicPr>
              <a:picLocks noChangeAspect="1"/>
            </p:cNvPicPr>
            <p:nvPr/>
          </p:nvPicPr>
          <p:blipFill>
            <a:blip r:embed="rId6"/>
            <a:stretch>
              <a:fillRect/>
            </a:stretch>
          </p:blipFill>
          <p:spPr>
            <a:xfrm>
              <a:off x="6000750" y="4478233"/>
              <a:ext cx="2793504" cy="827375"/>
            </a:xfrm>
            <a:prstGeom prst="rect">
              <a:avLst/>
            </a:prstGeom>
          </p:spPr>
        </p:pic>
        <p:pic>
          <p:nvPicPr>
            <p:cNvPr id="22" name="Billede 21"/>
            <p:cNvPicPr>
              <a:picLocks noChangeAspect="1"/>
            </p:cNvPicPr>
            <p:nvPr/>
          </p:nvPicPr>
          <p:blipFill>
            <a:blip r:embed="rId7"/>
            <a:stretch>
              <a:fillRect/>
            </a:stretch>
          </p:blipFill>
          <p:spPr>
            <a:xfrm>
              <a:off x="3528160" y="4425964"/>
              <a:ext cx="2005130" cy="1193530"/>
            </a:xfrm>
            <a:prstGeom prst="rect">
              <a:avLst/>
            </a:prstGeom>
          </p:spPr>
        </p:pic>
        <p:pic>
          <p:nvPicPr>
            <p:cNvPr id="23" name="Billede 22"/>
            <p:cNvPicPr>
              <a:picLocks noChangeAspect="1"/>
            </p:cNvPicPr>
            <p:nvPr/>
          </p:nvPicPr>
          <p:blipFill>
            <a:blip r:embed="rId8"/>
            <a:stretch>
              <a:fillRect/>
            </a:stretch>
          </p:blipFill>
          <p:spPr>
            <a:xfrm>
              <a:off x="6000750" y="5384503"/>
              <a:ext cx="2370281" cy="933747"/>
            </a:xfrm>
            <a:prstGeom prst="rect">
              <a:avLst/>
            </a:prstGeom>
          </p:spPr>
        </p:pic>
        <p:pic>
          <p:nvPicPr>
            <p:cNvPr id="24" name="Billede 23"/>
            <p:cNvPicPr>
              <a:picLocks noChangeAspect="1"/>
            </p:cNvPicPr>
            <p:nvPr/>
          </p:nvPicPr>
          <p:blipFill>
            <a:blip r:embed="rId9"/>
            <a:srcRect t="6229" r="49738"/>
            <a:stretch>
              <a:fillRect/>
            </a:stretch>
          </p:blipFill>
          <p:spPr>
            <a:xfrm>
              <a:off x="3539364" y="5697731"/>
              <a:ext cx="1763894" cy="691067"/>
            </a:xfrm>
            <a:prstGeom prst="rect">
              <a:avLst/>
            </a:prstGeom>
          </p:spPr>
        </p:pic>
      </p:grpSp>
      <p:grpSp>
        <p:nvGrpSpPr>
          <p:cNvPr id="8" name="Grupper 4"/>
          <p:cNvGrpSpPr/>
          <p:nvPr/>
        </p:nvGrpSpPr>
        <p:grpSpPr>
          <a:xfrm>
            <a:off x="904620" y="3359741"/>
            <a:ext cx="7231637" cy="1237736"/>
            <a:chOff x="4016239" y="1195690"/>
            <a:chExt cx="4907099" cy="1061361"/>
          </a:xfrm>
        </p:grpSpPr>
        <p:pic>
          <p:nvPicPr>
            <p:cNvPr id="26" name="Picture 3" descr="background7.png"/>
            <p:cNvPicPr>
              <a:picLocks noChangeAspect="1"/>
            </p:cNvPicPr>
            <p:nvPr/>
          </p:nvPicPr>
          <p:blipFill>
            <a:blip r:embed="rId2"/>
            <a:srcRect/>
            <a:stretch>
              <a:fillRect/>
            </a:stretch>
          </p:blipFill>
          <p:spPr bwMode="auto">
            <a:xfrm>
              <a:off x="4016239" y="1195690"/>
              <a:ext cx="4907099" cy="1061361"/>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27" name="Rektangel 5"/>
            <p:cNvSpPr>
              <a:spLocks noChangeArrowheads="1"/>
            </p:cNvSpPr>
            <p:nvPr/>
          </p:nvSpPr>
          <p:spPr bwMode="auto">
            <a:xfrm>
              <a:off x="4321039" y="1286960"/>
              <a:ext cx="3982608" cy="791757"/>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+200 referral links to our blog (</a:t>
              </a:r>
              <a:r>
                <a:rPr lang="en-GB" dirty="0" err="1" smtClean="0">
                  <a:solidFill>
                    <a:prstClr val="black"/>
                  </a:solidFill>
                  <a:latin typeface="Calibri"/>
                </a:rPr>
                <a:t>Alexa.com</a:t>
              </a:r>
              <a:r>
                <a:rPr lang="en-GB" dirty="0" smtClean="0">
                  <a:solidFill>
                    <a:prstClr val="black"/>
                  </a:solidFill>
                  <a:latin typeface="Calibri"/>
                </a:rPr>
                <a:t>)</a:t>
              </a:r>
            </a:p>
            <a:p>
              <a:pPr algn="ctr"/>
              <a:r>
                <a:rPr lang="en-GB" dirty="0" smtClean="0">
                  <a:solidFill>
                    <a:prstClr val="black"/>
                  </a:solidFill>
                  <a:latin typeface="Calibri"/>
                </a:rPr>
                <a:t>+3.800 followers on Twitter</a:t>
              </a:r>
            </a:p>
            <a:p>
              <a:pPr algn="ctr"/>
              <a:r>
                <a:rPr lang="en-GB" dirty="0" smtClean="0">
                  <a:solidFill>
                    <a:prstClr val="black"/>
                  </a:solidFill>
                  <a:latin typeface="Calibri"/>
                </a:rPr>
                <a:t>+1.700 Fans on </a:t>
              </a:r>
              <a:r>
                <a:rPr lang="en-GB" dirty="0" err="1" smtClean="0">
                  <a:solidFill>
                    <a:prstClr val="black"/>
                  </a:solidFill>
                  <a:latin typeface="Calibri"/>
                </a:rPr>
                <a:t>Facebook</a:t>
              </a:r>
              <a:endParaRPr lang="da-DK" dirty="0">
                <a:solidFill>
                  <a:prstClr val="black"/>
                </a:solidFill>
                <a:latin typeface="Calibri"/>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ChangeArrowheads="1"/>
          </p:cNvSpPr>
          <p:nvPr>
            <p:ph type="title"/>
          </p:nvPr>
        </p:nvSpPr>
        <p:spPr>
          <a:ln/>
        </p:spPr>
        <p:txBody>
          <a:bodyPr lIns="38100" tIns="38100" rIns="38100" bIns="38100"/>
          <a:lstStyle/>
          <a:p>
            <a:r>
              <a:rPr lang="en-US" dirty="0" smtClean="0"/>
              <a:t>The Profit</a:t>
            </a:r>
            <a:endParaRPr lang="en-US" dirty="0"/>
          </a:p>
        </p:txBody>
      </p:sp>
      <p:grpSp>
        <p:nvGrpSpPr>
          <p:cNvPr id="2" name="Grupper 4"/>
          <p:cNvGrpSpPr/>
          <p:nvPr/>
        </p:nvGrpSpPr>
        <p:grpSpPr>
          <a:xfrm>
            <a:off x="881569" y="806027"/>
            <a:ext cx="7231637" cy="925512"/>
            <a:chOff x="4016239" y="1276352"/>
            <a:chExt cx="4907099" cy="925512"/>
          </a:xfrm>
        </p:grpSpPr>
        <p:pic>
          <p:nvPicPr>
            <p:cNvPr id="6" name="Picture 3" descr="background7.png"/>
            <p:cNvPicPr>
              <a:picLocks noChangeAspect="1"/>
            </p:cNvPicPr>
            <p:nvPr/>
          </p:nvPicPr>
          <p:blipFill>
            <a:blip r:embed="rId2"/>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7" name="Rektangel 5"/>
            <p:cNvSpPr>
              <a:spLocks noChangeArrowheads="1"/>
            </p:cNvSpPr>
            <p:nvPr/>
          </p:nvSpPr>
          <p:spPr bwMode="auto">
            <a:xfrm>
              <a:off x="4321039" y="1522120"/>
              <a:ext cx="3982608" cy="369254"/>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Revenue</a:t>
              </a:r>
              <a:endParaRPr lang="da-DK" dirty="0">
                <a:solidFill>
                  <a:prstClr val="black"/>
                </a:solidFill>
                <a:latin typeface="Calibri"/>
              </a:endParaRPr>
            </a:p>
          </p:txBody>
        </p:sp>
      </p:grpSp>
      <p:grpSp>
        <p:nvGrpSpPr>
          <p:cNvPr id="3" name="Grupper 4"/>
          <p:cNvGrpSpPr/>
          <p:nvPr/>
        </p:nvGrpSpPr>
        <p:grpSpPr>
          <a:xfrm>
            <a:off x="881569" y="1763736"/>
            <a:ext cx="7231637" cy="925512"/>
            <a:chOff x="4016239" y="1276352"/>
            <a:chExt cx="4907099" cy="925512"/>
          </a:xfrm>
        </p:grpSpPr>
        <p:pic>
          <p:nvPicPr>
            <p:cNvPr id="26" name="Picture 3" descr="background7.png"/>
            <p:cNvPicPr>
              <a:picLocks noChangeAspect="1"/>
            </p:cNvPicPr>
            <p:nvPr/>
          </p:nvPicPr>
          <p:blipFill>
            <a:blip r:embed="rId2"/>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27" name="Rektangel 5"/>
            <p:cNvSpPr>
              <a:spLocks noChangeArrowheads="1"/>
            </p:cNvSpPr>
            <p:nvPr/>
          </p:nvSpPr>
          <p:spPr bwMode="auto">
            <a:xfrm>
              <a:off x="4321039" y="1522120"/>
              <a:ext cx="4251504" cy="369332"/>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Using our community initiatives  as validation towards new </a:t>
              </a:r>
              <a:r>
                <a:rPr lang="en-GB" dirty="0" err="1" smtClean="0">
                  <a:solidFill>
                    <a:prstClr val="black"/>
                  </a:solidFill>
                  <a:latin typeface="Calibri"/>
                </a:rPr>
                <a:t>bizz</a:t>
              </a:r>
              <a:endParaRPr lang="da-DK" dirty="0">
                <a:solidFill>
                  <a:prstClr val="black"/>
                </a:solidFill>
                <a:latin typeface="Calibri"/>
              </a:endParaRPr>
            </a:p>
          </p:txBody>
        </p:sp>
      </p:grpSp>
      <p:pic>
        <p:nvPicPr>
          <p:cNvPr id="25" name="Billede 24" descr="Billede 11.png"/>
          <p:cNvPicPr>
            <a:picLocks noChangeAspect="1"/>
          </p:cNvPicPr>
          <p:nvPr/>
        </p:nvPicPr>
        <p:blipFill>
          <a:blip r:embed="rId3"/>
          <a:stretch>
            <a:fillRect/>
          </a:stretch>
        </p:blipFill>
        <p:spPr>
          <a:xfrm>
            <a:off x="176001" y="2718013"/>
            <a:ext cx="8090492" cy="3642347"/>
          </a:xfrm>
          <a:prstGeom prst="rect">
            <a:avLst/>
          </a:prstGeom>
        </p:spPr>
      </p:pic>
      <p:grpSp>
        <p:nvGrpSpPr>
          <p:cNvPr id="4" name="Grupper 27"/>
          <p:cNvGrpSpPr/>
          <p:nvPr/>
        </p:nvGrpSpPr>
        <p:grpSpPr>
          <a:xfrm>
            <a:off x="2874173" y="4561749"/>
            <a:ext cx="6049165" cy="925512"/>
            <a:chOff x="4016239" y="1276352"/>
            <a:chExt cx="4907099" cy="925512"/>
          </a:xfrm>
        </p:grpSpPr>
        <p:pic>
          <p:nvPicPr>
            <p:cNvPr id="29" name="Picture 3" descr="background7.png"/>
            <p:cNvPicPr>
              <a:picLocks noChangeAspect="1"/>
            </p:cNvPicPr>
            <p:nvPr/>
          </p:nvPicPr>
          <p:blipFill>
            <a:blip r:embed="rId2"/>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30" name="Rektangel 5"/>
            <p:cNvSpPr>
              <a:spLocks noChangeArrowheads="1"/>
            </p:cNvSpPr>
            <p:nvPr/>
          </p:nvSpPr>
          <p:spPr bwMode="auto">
            <a:xfrm>
              <a:off x="4406888" y="1286955"/>
              <a:ext cx="3982608" cy="646331"/>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6 months later</a:t>
              </a:r>
            </a:p>
            <a:p>
              <a:pPr algn="ctr"/>
              <a:r>
                <a:rPr lang="en-GB" dirty="0" smtClean="0">
                  <a:solidFill>
                    <a:prstClr val="black"/>
                  </a:solidFill>
                  <a:latin typeface="Calibri"/>
                </a:rPr>
                <a:t>A European project is signed off on DKK 500.000</a:t>
              </a:r>
              <a:endParaRPr lang="da-DK" dirty="0">
                <a:solidFill>
                  <a:prstClr val="black"/>
                </a:solidFill>
                <a:latin typeface="Calibri"/>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4" name="Bildobjekt 3" descr="Skärmavbild 2011-10-12 kl. 17.38.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33" y="0"/>
            <a:ext cx="11737622" cy="7336014"/>
          </a:xfrm>
          <a:prstGeom prst="rect">
            <a:avLst/>
          </a:prstGeom>
        </p:spPr>
      </p:pic>
    </p:spTree>
    <p:extLst>
      <p:ext uri="{BB962C8B-B14F-4D97-AF65-F5344CB8AC3E}">
        <p14:creationId xmlns:p14="http://schemas.microsoft.com/office/powerpoint/2010/main" val="26467959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mp:transition xmlns:mp="http://schemas.microsoft.com/office/mac/powerpoint/2008/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ChangeArrowheads="1"/>
          </p:cNvSpPr>
          <p:nvPr>
            <p:ph type="title"/>
          </p:nvPr>
        </p:nvSpPr>
        <p:spPr>
          <a:ln/>
        </p:spPr>
        <p:txBody>
          <a:bodyPr lIns="38100" tIns="38100" rIns="38100" bIns="38100"/>
          <a:lstStyle/>
          <a:p>
            <a:r>
              <a:rPr lang="en-US" dirty="0" smtClean="0"/>
              <a:t>The Profit</a:t>
            </a:r>
            <a:endParaRPr lang="en-US" dirty="0"/>
          </a:p>
        </p:txBody>
      </p:sp>
      <p:grpSp>
        <p:nvGrpSpPr>
          <p:cNvPr id="2" name="Grupper 4"/>
          <p:cNvGrpSpPr/>
          <p:nvPr/>
        </p:nvGrpSpPr>
        <p:grpSpPr>
          <a:xfrm>
            <a:off x="881569" y="806027"/>
            <a:ext cx="7231637" cy="925512"/>
            <a:chOff x="4016239" y="1276352"/>
            <a:chExt cx="4907099" cy="925512"/>
          </a:xfrm>
        </p:grpSpPr>
        <p:pic>
          <p:nvPicPr>
            <p:cNvPr id="6" name="Picture 3" descr="background7.png"/>
            <p:cNvPicPr>
              <a:picLocks noChangeAspect="1"/>
            </p:cNvPicPr>
            <p:nvPr/>
          </p:nvPicPr>
          <p:blipFill>
            <a:blip r:embed="rId2"/>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7" name="Rektangel 5"/>
            <p:cNvSpPr>
              <a:spLocks noChangeArrowheads="1"/>
            </p:cNvSpPr>
            <p:nvPr/>
          </p:nvSpPr>
          <p:spPr bwMode="auto">
            <a:xfrm>
              <a:off x="4321039" y="1522120"/>
              <a:ext cx="3982608" cy="369254"/>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Revenue</a:t>
              </a:r>
              <a:endParaRPr lang="da-DK" dirty="0">
                <a:solidFill>
                  <a:prstClr val="black"/>
                </a:solidFill>
                <a:latin typeface="Calibri"/>
              </a:endParaRPr>
            </a:p>
          </p:txBody>
        </p:sp>
      </p:grpSp>
      <p:pic>
        <p:nvPicPr>
          <p:cNvPr id="22" name="Billede 21" descr="Billede 7.png"/>
          <p:cNvPicPr>
            <a:picLocks noChangeAspect="1"/>
          </p:cNvPicPr>
          <p:nvPr/>
        </p:nvPicPr>
        <p:blipFill>
          <a:blip r:embed="rId3"/>
          <a:srcRect r="1681" b="10289"/>
          <a:stretch>
            <a:fillRect/>
          </a:stretch>
        </p:blipFill>
        <p:spPr>
          <a:xfrm>
            <a:off x="5209186" y="1832916"/>
            <a:ext cx="2751580" cy="4434228"/>
          </a:xfrm>
          <a:prstGeom prst="rect">
            <a:avLst/>
          </a:prstGeom>
        </p:spPr>
      </p:pic>
      <p:grpSp>
        <p:nvGrpSpPr>
          <p:cNvPr id="3" name="Grupper 30"/>
          <p:cNvGrpSpPr/>
          <p:nvPr/>
        </p:nvGrpSpPr>
        <p:grpSpPr>
          <a:xfrm>
            <a:off x="269580" y="1968257"/>
            <a:ext cx="4261145" cy="4231726"/>
            <a:chOff x="269580" y="1968257"/>
            <a:chExt cx="4261145" cy="4231726"/>
          </a:xfrm>
        </p:grpSpPr>
        <p:grpSp>
          <p:nvGrpSpPr>
            <p:cNvPr id="4" name="Grupper 23"/>
            <p:cNvGrpSpPr/>
            <p:nvPr/>
          </p:nvGrpSpPr>
          <p:grpSpPr>
            <a:xfrm>
              <a:off x="269580" y="1968257"/>
              <a:ext cx="4261145" cy="2613304"/>
              <a:chOff x="269580" y="2156385"/>
              <a:chExt cx="4261145" cy="2613304"/>
            </a:xfrm>
          </p:grpSpPr>
          <p:pic>
            <p:nvPicPr>
              <p:cNvPr id="15" name="Billede 14"/>
              <p:cNvPicPr>
                <a:picLocks noChangeAspect="1"/>
              </p:cNvPicPr>
              <p:nvPr/>
            </p:nvPicPr>
            <p:blipFill>
              <a:blip r:embed="rId4"/>
              <a:stretch>
                <a:fillRect/>
              </a:stretch>
            </p:blipFill>
            <p:spPr>
              <a:xfrm>
                <a:off x="1034782" y="2156385"/>
                <a:ext cx="2081320" cy="1544340"/>
              </a:xfrm>
              <a:prstGeom prst="rect">
                <a:avLst/>
              </a:prstGeom>
            </p:spPr>
          </p:pic>
          <p:pic>
            <p:nvPicPr>
              <p:cNvPr id="16" name="Billede 15" descr="Billede 12.png"/>
              <p:cNvPicPr>
                <a:picLocks noChangeAspect="1"/>
              </p:cNvPicPr>
              <p:nvPr/>
            </p:nvPicPr>
            <p:blipFill>
              <a:blip r:embed="rId5"/>
              <a:stretch>
                <a:fillRect/>
              </a:stretch>
            </p:blipFill>
            <p:spPr>
              <a:xfrm>
                <a:off x="269580" y="3804697"/>
                <a:ext cx="4261145" cy="964992"/>
              </a:xfrm>
              <a:prstGeom prst="rect">
                <a:avLst/>
              </a:prstGeom>
            </p:spPr>
          </p:pic>
        </p:grpSp>
        <p:pic>
          <p:nvPicPr>
            <p:cNvPr id="28" name="Billede 27"/>
            <p:cNvPicPr>
              <a:picLocks noChangeAspect="1"/>
            </p:cNvPicPr>
            <p:nvPr/>
          </p:nvPicPr>
          <p:blipFill>
            <a:blip r:embed="rId6"/>
            <a:stretch>
              <a:fillRect/>
            </a:stretch>
          </p:blipFill>
          <p:spPr>
            <a:xfrm>
              <a:off x="968082" y="4632752"/>
              <a:ext cx="2336165" cy="1567231"/>
            </a:xfrm>
            <a:prstGeom prst="rect">
              <a:avLst/>
            </a:prstGeom>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51</a:t>
            </a:fld>
            <a:endParaRPr lang="da-DK" dirty="0">
              <a:solidFill>
                <a:prstClr val="black">
                  <a:tint val="75000"/>
                </a:prstClr>
              </a:solidFill>
              <a:latin typeface="Calibri"/>
            </a:endParaRPr>
          </a:p>
        </p:txBody>
      </p:sp>
      <p:pic>
        <p:nvPicPr>
          <p:cNvPr id="5" name="Billede 4"/>
          <p:cNvPicPr>
            <a:picLocks noChangeAspect="1"/>
          </p:cNvPicPr>
          <p:nvPr/>
        </p:nvPicPr>
        <p:blipFill>
          <a:blip r:embed="rId2"/>
          <a:stretch>
            <a:fillRect/>
          </a:stretch>
        </p:blipFill>
        <p:spPr>
          <a:xfrm>
            <a:off x="2311400" y="1868124"/>
            <a:ext cx="5858404" cy="3661502"/>
          </a:xfrm>
          <a:prstGeom prst="rect">
            <a:avLst/>
          </a:prstGeom>
        </p:spPr>
      </p:pic>
      <p:grpSp>
        <p:nvGrpSpPr>
          <p:cNvPr id="6" name="Grupper 4"/>
          <p:cNvGrpSpPr/>
          <p:nvPr/>
        </p:nvGrpSpPr>
        <p:grpSpPr>
          <a:xfrm>
            <a:off x="0" y="916000"/>
            <a:ext cx="7231637" cy="925512"/>
            <a:chOff x="4016239" y="1276352"/>
            <a:chExt cx="4907099" cy="925512"/>
          </a:xfrm>
        </p:grpSpPr>
        <p:pic>
          <p:nvPicPr>
            <p:cNvPr id="7" name="Picture 3" descr="background7.png"/>
            <p:cNvPicPr>
              <a:picLocks noChangeAspect="1"/>
            </p:cNvPicPr>
            <p:nvPr/>
          </p:nvPicPr>
          <p:blipFill>
            <a:blip r:embed="rId3"/>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8" name="Rektangel 5"/>
            <p:cNvSpPr>
              <a:spLocks noChangeArrowheads="1"/>
            </p:cNvSpPr>
            <p:nvPr/>
          </p:nvSpPr>
          <p:spPr bwMode="auto">
            <a:xfrm>
              <a:off x="4321039" y="1522120"/>
              <a:ext cx="3982608" cy="369254"/>
            </a:xfrm>
            <a:prstGeom prst="rect">
              <a:avLst/>
            </a:prstGeom>
            <a:noFill/>
            <a:ln w="9525">
              <a:noFill/>
              <a:miter lim="800000"/>
              <a:headEnd/>
              <a:tailEnd/>
            </a:ln>
          </p:spPr>
          <p:txBody>
            <a:bodyPr wrap="square">
              <a:prstTxWarp prst="textNoShape">
                <a:avLst/>
              </a:prstTxWarp>
              <a:spAutoFit/>
            </a:bodyPr>
            <a:lstStyle/>
            <a:p>
              <a:pPr algn="ctr"/>
              <a:r>
                <a:rPr lang="en-GB" dirty="0" smtClean="0">
                  <a:solidFill>
                    <a:prstClr val="black"/>
                  </a:solidFill>
                  <a:latin typeface="Calibri"/>
                </a:rPr>
                <a:t>The Influencer</a:t>
              </a:r>
              <a:endParaRPr lang="da-DK" dirty="0">
                <a:solidFill>
                  <a:prstClr val="black"/>
                </a:solidFill>
                <a:latin typeface="Calibri"/>
              </a:endParaRPr>
            </a:p>
          </p:txBody>
        </p:sp>
      </p:gr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52</a:t>
            </a:fld>
            <a:endParaRPr lang="da-DK" dirty="0">
              <a:solidFill>
                <a:prstClr val="black">
                  <a:tint val="75000"/>
                </a:prstClr>
              </a:solidFill>
              <a:latin typeface="Calibri"/>
            </a:endParaRPr>
          </a:p>
        </p:txBody>
      </p:sp>
      <p:pic>
        <p:nvPicPr>
          <p:cNvPr id="5" name="Billede 4"/>
          <p:cNvPicPr>
            <a:picLocks noChangeAspect="1"/>
          </p:cNvPicPr>
          <p:nvPr/>
        </p:nvPicPr>
        <p:blipFill>
          <a:blip r:embed="rId2"/>
          <a:stretch>
            <a:fillRect/>
          </a:stretch>
        </p:blipFill>
        <p:spPr>
          <a:xfrm>
            <a:off x="1566324" y="1281642"/>
            <a:ext cx="5904971" cy="996943"/>
          </a:xfrm>
          <a:prstGeom prst="rect">
            <a:avLst/>
          </a:prstGeom>
        </p:spPr>
      </p:pic>
      <p:pic>
        <p:nvPicPr>
          <p:cNvPr id="6" name="Billede 5"/>
          <p:cNvPicPr>
            <a:picLocks noChangeAspect="1"/>
          </p:cNvPicPr>
          <p:nvPr/>
        </p:nvPicPr>
        <p:blipFill>
          <a:blip r:embed="rId3"/>
          <a:stretch>
            <a:fillRect/>
          </a:stretch>
        </p:blipFill>
        <p:spPr>
          <a:xfrm>
            <a:off x="1549410" y="2835147"/>
            <a:ext cx="5935133" cy="305659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4"/>
          </p:nvPr>
        </p:nvSpPr>
        <p:spPr/>
        <p:txBody>
          <a:bodyPr/>
          <a:lstStyle/>
          <a:p>
            <a:fld id="{00BF121A-E50B-CC4F-A0AF-39AC4A9EA035}" type="slidenum">
              <a:rPr lang="da-DK" smtClean="0">
                <a:solidFill>
                  <a:prstClr val="black">
                    <a:tint val="75000"/>
                  </a:prstClr>
                </a:solidFill>
                <a:latin typeface="Calibri"/>
              </a:rPr>
              <a:pPr/>
              <a:t>53</a:t>
            </a:fld>
            <a:endParaRPr lang="da-DK" dirty="0">
              <a:solidFill>
                <a:prstClr val="black">
                  <a:tint val="75000"/>
                </a:prstClr>
              </a:solidFill>
              <a:latin typeface="Calibri"/>
            </a:endParaRPr>
          </a:p>
        </p:txBody>
      </p:sp>
      <p:grpSp>
        <p:nvGrpSpPr>
          <p:cNvPr id="7" name="Grupper 4"/>
          <p:cNvGrpSpPr/>
          <p:nvPr/>
        </p:nvGrpSpPr>
        <p:grpSpPr>
          <a:xfrm>
            <a:off x="914906" y="1249418"/>
            <a:ext cx="7231637" cy="925512"/>
            <a:chOff x="4016239" y="1276352"/>
            <a:chExt cx="4907099" cy="925512"/>
          </a:xfrm>
        </p:grpSpPr>
        <p:pic>
          <p:nvPicPr>
            <p:cNvPr id="8" name="Picture 3" descr="background7.png"/>
            <p:cNvPicPr>
              <a:picLocks noChangeAspect="1"/>
            </p:cNvPicPr>
            <p:nvPr/>
          </p:nvPicPr>
          <p:blipFill>
            <a:blip r:embed="rId2"/>
            <a:srcRect/>
            <a:stretch>
              <a:fillRect/>
            </a:stretch>
          </p:blipFill>
          <p:spPr bwMode="auto">
            <a:xfrm>
              <a:off x="4016239" y="1276352"/>
              <a:ext cx="4907099" cy="92551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9" name="Rektangel 5"/>
            <p:cNvSpPr>
              <a:spLocks noChangeArrowheads="1"/>
            </p:cNvSpPr>
            <p:nvPr/>
          </p:nvSpPr>
          <p:spPr bwMode="auto">
            <a:xfrm>
              <a:off x="4513319" y="1438152"/>
              <a:ext cx="4251504" cy="461665"/>
            </a:xfrm>
            <a:prstGeom prst="rect">
              <a:avLst/>
            </a:prstGeom>
            <a:noFill/>
            <a:ln w="9525">
              <a:noFill/>
              <a:miter lim="800000"/>
              <a:headEnd/>
              <a:tailEnd/>
            </a:ln>
          </p:spPr>
          <p:txBody>
            <a:bodyPr wrap="square">
              <a:prstTxWarp prst="textNoShape">
                <a:avLst/>
              </a:prstTxWarp>
              <a:spAutoFit/>
            </a:bodyPr>
            <a:lstStyle/>
            <a:p>
              <a:r>
                <a:rPr lang="en-US" sz="2400" dirty="0" smtClean="0">
                  <a:solidFill>
                    <a:prstClr val="black"/>
                  </a:solidFill>
                  <a:latin typeface="Calibri"/>
                </a:rPr>
                <a:t>Building a Scalable Social Business Program</a:t>
              </a:r>
              <a:endParaRPr lang="en-US" sz="2400" dirty="0">
                <a:solidFill>
                  <a:prstClr val="black"/>
                </a:solidFill>
                <a:latin typeface="Calibri"/>
              </a:endParaRPr>
            </a:p>
          </p:txBody>
        </p:sp>
      </p:grpSp>
      <p:sp>
        <p:nvSpPr>
          <p:cNvPr id="10" name="Text Box 9"/>
          <p:cNvSpPr txBox="1">
            <a:spLocks noChangeArrowheads="1"/>
          </p:cNvSpPr>
          <p:nvPr/>
        </p:nvSpPr>
        <p:spPr bwMode="auto">
          <a:xfrm>
            <a:off x="1541979" y="3698875"/>
            <a:ext cx="3962400" cy="461665"/>
          </a:xfrm>
          <a:prstGeom prst="rect">
            <a:avLst/>
          </a:prstGeom>
          <a:noFill/>
          <a:ln w="9525">
            <a:noFill/>
            <a:miter lim="800000"/>
            <a:headEnd/>
            <a:tailEnd/>
          </a:ln>
        </p:spPr>
        <p:txBody>
          <a:bodyPr>
            <a:prstTxWarp prst="textNoShape">
              <a:avLst/>
            </a:prstTxWarp>
            <a:spAutoFit/>
          </a:bodyPr>
          <a:lstStyle/>
          <a:p>
            <a:pPr>
              <a:lnSpc>
                <a:spcPct val="140000"/>
              </a:lnSpc>
            </a:pPr>
            <a:r>
              <a:rPr lang="en-US" b="1" dirty="0" smtClean="0">
                <a:solidFill>
                  <a:srgbClr val="233B8E"/>
                </a:solidFill>
                <a:latin typeface="65 Helvetica Medium" charset="0"/>
              </a:rPr>
              <a:t>Jeremiah </a:t>
            </a:r>
            <a:r>
              <a:rPr lang="en-US" b="1" dirty="0" err="1" smtClean="0">
                <a:solidFill>
                  <a:srgbClr val="233B8E"/>
                </a:solidFill>
                <a:latin typeface="65 Helvetica Medium" charset="0"/>
              </a:rPr>
              <a:t>Owyang</a:t>
            </a:r>
            <a:endParaRPr lang="en-US" b="1" dirty="0" smtClean="0">
              <a:solidFill>
                <a:srgbClr val="233B8E"/>
              </a:solidFill>
              <a:latin typeface="65 Helvetica Medium" charset="0"/>
            </a:endParaRPr>
          </a:p>
        </p:txBody>
      </p:sp>
      <p:pic>
        <p:nvPicPr>
          <p:cNvPr id="11" name="Picture 9" descr="Headshot JO-round"/>
          <p:cNvPicPr>
            <a:picLocks noChangeAspect="1"/>
          </p:cNvPicPr>
          <p:nvPr/>
        </p:nvPicPr>
        <p:blipFill>
          <a:blip r:embed="rId3"/>
          <a:stretch>
            <a:fillRect/>
          </a:stretch>
        </p:blipFill>
        <p:spPr>
          <a:xfrm>
            <a:off x="1541911" y="2159897"/>
            <a:ext cx="1538978" cy="1538978"/>
          </a:xfrm>
          <a:prstGeom prst="rect">
            <a:avLst/>
          </a:prstGeom>
        </p:spPr>
      </p:pic>
      <p:pic>
        <p:nvPicPr>
          <p:cNvPr id="12" name="Picture 8" descr="Altimeter_colorCMYK_sml.jpg"/>
          <p:cNvPicPr>
            <a:picLocks noChangeAspect="1"/>
          </p:cNvPicPr>
          <p:nvPr/>
        </p:nvPicPr>
        <p:blipFill>
          <a:blip r:embed="rId4"/>
          <a:stretch>
            <a:fillRect/>
          </a:stretch>
        </p:blipFill>
        <p:spPr>
          <a:xfrm>
            <a:off x="3678757" y="2339948"/>
            <a:ext cx="2493855" cy="82852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diasnummer 6"/>
          <p:cNvSpPr>
            <a:spLocks noGrp="1"/>
          </p:cNvSpPr>
          <p:nvPr>
            <p:ph type="sldNum" sz="quarter" idx="10"/>
          </p:nvPr>
        </p:nvSpPr>
        <p:spPr/>
        <p:txBody>
          <a:bodyPr/>
          <a:lstStyle/>
          <a:p>
            <a:fld id="{00BF121A-E50B-CC4F-A0AF-39AC4A9EA035}" type="slidenum">
              <a:rPr lang="da-DK" smtClean="0">
                <a:solidFill>
                  <a:prstClr val="black">
                    <a:tint val="75000"/>
                  </a:prstClr>
                </a:solidFill>
                <a:latin typeface="Calibri"/>
              </a:rPr>
              <a:pPr/>
              <a:t>54</a:t>
            </a:fld>
            <a:endParaRPr lang="da-DK" dirty="0">
              <a:solidFill>
                <a:prstClr val="black">
                  <a:tint val="75000"/>
                </a:prstClr>
              </a:solidFill>
              <a:latin typeface="Calibri"/>
            </a:endParaRPr>
          </a:p>
        </p:txBody>
      </p:sp>
      <p:sp>
        <p:nvSpPr>
          <p:cNvPr id="9" name="Titel 1"/>
          <p:cNvSpPr>
            <a:spLocks noGrp="1"/>
          </p:cNvSpPr>
          <p:nvPr>
            <p:ph type="title"/>
          </p:nvPr>
        </p:nvSpPr>
        <p:spPr>
          <a:xfrm rot="20750594">
            <a:off x="2078965" y="2684746"/>
            <a:ext cx="8229600" cy="563562"/>
          </a:xfrm>
        </p:spPr>
        <p:txBody>
          <a:bodyPr>
            <a:noAutofit/>
          </a:bodyPr>
          <a:lstStyle/>
          <a:p>
            <a:r>
              <a:rPr lang="da-DK" sz="3600" dirty="0" err="1" smtClean="0">
                <a:latin typeface="Handwriting - Dakota"/>
                <a:cs typeface="Handwriting - Dakota"/>
              </a:rPr>
              <a:t>Facebook.com/Mindjumpers</a:t>
            </a:r>
            <a:r>
              <a:rPr lang="da-DK" sz="3600" dirty="0" smtClean="0">
                <a:latin typeface="Handwriting - Dakota"/>
                <a:cs typeface="Handwriting - Dakota"/>
              </a:rPr>
              <a:t/>
            </a:r>
            <a:br>
              <a:rPr lang="da-DK" sz="3600" dirty="0" smtClean="0">
                <a:latin typeface="Handwriting - Dakota"/>
                <a:cs typeface="Handwriting - Dakota"/>
              </a:rPr>
            </a:br>
            <a:r>
              <a:rPr lang="da-DK" sz="3600" dirty="0" smtClean="0">
                <a:latin typeface="Handwriting - Dakota"/>
                <a:cs typeface="Handwriting - Dakota"/>
              </a:rPr>
              <a:t/>
            </a:r>
            <a:br>
              <a:rPr lang="da-DK" sz="3600" dirty="0" smtClean="0">
                <a:latin typeface="Handwriting - Dakota"/>
                <a:cs typeface="Handwriting - Dakota"/>
              </a:rPr>
            </a:br>
            <a:r>
              <a:rPr lang="da-DK" sz="3600" dirty="0" smtClean="0">
                <a:latin typeface="Handwriting - Dakota"/>
                <a:cs typeface="Handwriting - Dakota"/>
              </a:rPr>
              <a:t>@</a:t>
            </a:r>
            <a:r>
              <a:rPr lang="da-DK" sz="3600" dirty="0" err="1" smtClean="0">
                <a:latin typeface="Handwriting - Dakota"/>
                <a:cs typeface="Handwriting - Dakota"/>
              </a:rPr>
              <a:t>Mindjumpers</a:t>
            </a:r>
            <a:r>
              <a:rPr lang="da-DK" sz="3600" dirty="0" smtClean="0">
                <a:latin typeface="Handwriting - Dakota"/>
                <a:cs typeface="Handwriting - Dakota"/>
              </a:rPr>
              <a:t/>
            </a:r>
            <a:br>
              <a:rPr lang="da-DK" sz="3600" dirty="0" smtClean="0">
                <a:latin typeface="Handwriting - Dakota"/>
                <a:cs typeface="Handwriting - Dakota"/>
              </a:rPr>
            </a:br>
            <a:r>
              <a:rPr lang="da-DK" sz="3600" dirty="0" smtClean="0">
                <a:latin typeface="Handwriting - Dakota"/>
                <a:cs typeface="Handwriting - Dakota"/>
              </a:rPr>
              <a:t/>
            </a:r>
            <a:br>
              <a:rPr lang="da-DK" sz="3600" dirty="0" smtClean="0">
                <a:latin typeface="Handwriting - Dakota"/>
                <a:cs typeface="Handwriting - Dakota"/>
              </a:rPr>
            </a:br>
            <a:r>
              <a:rPr lang="da-DK" sz="3600" dirty="0" err="1" smtClean="0">
                <a:latin typeface="Handwriting - Dakota"/>
                <a:cs typeface="Handwriting - Dakota"/>
              </a:rPr>
              <a:t>Mindjumpers.com/blog</a:t>
            </a:r>
            <a:r>
              <a:rPr lang="da-DK" sz="3600" dirty="0" smtClean="0">
                <a:latin typeface="Handwriting - Dakota"/>
                <a:cs typeface="Handwriting - Dakota"/>
              </a:rPr>
              <a:t/>
            </a:r>
            <a:br>
              <a:rPr lang="da-DK" sz="3600" dirty="0" smtClean="0">
                <a:latin typeface="Handwriting - Dakota"/>
                <a:cs typeface="Handwriting - Dakota"/>
              </a:rPr>
            </a:br>
            <a:r>
              <a:rPr lang="da-DK" sz="3600" dirty="0" smtClean="0">
                <a:latin typeface="Handwriting - Dakota"/>
                <a:cs typeface="Handwriting - Dakota"/>
              </a:rPr>
              <a:t/>
            </a:r>
            <a:br>
              <a:rPr lang="da-DK" sz="3600" dirty="0" smtClean="0">
                <a:latin typeface="Handwriting - Dakota"/>
                <a:cs typeface="Handwriting - Dakota"/>
              </a:rPr>
            </a:br>
            <a:r>
              <a:rPr lang="da-DK" sz="3600" dirty="0" err="1" smtClean="0">
                <a:latin typeface="Handwriting - Dakota"/>
                <a:cs typeface="Handwriting - Dakota"/>
              </a:rPr>
              <a:t>Mindjumpers</a:t>
            </a:r>
            <a:endParaRPr lang="da-DK" sz="3600" dirty="0">
              <a:latin typeface="Handwriting - Dakota"/>
              <a:cs typeface="Handwriting - Dakota"/>
            </a:endParaRPr>
          </a:p>
        </p:txBody>
      </p:sp>
      <p:grpSp>
        <p:nvGrpSpPr>
          <p:cNvPr id="2" name="Grupper 12"/>
          <p:cNvGrpSpPr/>
          <p:nvPr/>
        </p:nvGrpSpPr>
        <p:grpSpPr>
          <a:xfrm rot="20926578">
            <a:off x="1088502" y="2216411"/>
            <a:ext cx="933253" cy="3067915"/>
            <a:chOff x="236243" y="1434502"/>
            <a:chExt cx="986681" cy="3136336"/>
          </a:xfrm>
        </p:grpSpPr>
        <p:pic>
          <p:nvPicPr>
            <p:cNvPr id="10" name="Billede 9" descr="profil3.psd"/>
            <p:cNvPicPr>
              <a:picLocks noChangeAspect="1"/>
            </p:cNvPicPr>
            <p:nvPr/>
          </p:nvPicPr>
          <p:blipFill>
            <a:blip r:embed="rId2"/>
            <a:srcRect t="7528" r="75820" b="73010"/>
            <a:stretch>
              <a:fillRect/>
            </a:stretch>
          </p:blipFill>
          <p:spPr>
            <a:xfrm>
              <a:off x="236243" y="3618419"/>
              <a:ext cx="944480" cy="952419"/>
            </a:xfrm>
            <a:prstGeom prst="rect">
              <a:avLst/>
            </a:prstGeom>
          </p:spPr>
        </p:pic>
        <p:pic>
          <p:nvPicPr>
            <p:cNvPr id="11" name="Billede 10"/>
            <p:cNvPicPr>
              <a:picLocks noChangeAspect="1"/>
            </p:cNvPicPr>
            <p:nvPr/>
          </p:nvPicPr>
          <p:blipFill>
            <a:blip r:embed="rId3"/>
            <a:stretch>
              <a:fillRect/>
            </a:stretch>
          </p:blipFill>
          <p:spPr>
            <a:xfrm>
              <a:off x="342073" y="2584709"/>
              <a:ext cx="880851" cy="880851"/>
            </a:xfrm>
            <a:prstGeom prst="rect">
              <a:avLst/>
            </a:prstGeom>
          </p:spPr>
        </p:pic>
        <p:pic>
          <p:nvPicPr>
            <p:cNvPr id="12" name="Billede 11"/>
            <p:cNvPicPr>
              <a:picLocks noChangeAspect="1"/>
            </p:cNvPicPr>
            <p:nvPr/>
          </p:nvPicPr>
          <p:blipFill>
            <a:blip r:embed="rId4"/>
            <a:stretch>
              <a:fillRect/>
            </a:stretch>
          </p:blipFill>
          <p:spPr>
            <a:xfrm>
              <a:off x="364496" y="1434502"/>
              <a:ext cx="799566" cy="799566"/>
            </a:xfrm>
            <a:prstGeom prst="rect">
              <a:avLst/>
            </a:prstGeom>
          </p:spPr>
        </p:pic>
      </p:grpSp>
      <p:sp>
        <p:nvSpPr>
          <p:cNvPr id="14" name="Titel 1"/>
          <p:cNvSpPr txBox="1">
            <a:spLocks/>
          </p:cNvSpPr>
          <p:nvPr/>
        </p:nvSpPr>
        <p:spPr>
          <a:xfrm>
            <a:off x="212725" y="103188"/>
            <a:ext cx="8229600" cy="563562"/>
          </a:xfrm>
          <a:prstGeom prst="rect">
            <a:avLst/>
          </a:prstGeom>
        </p:spPr>
        <p:txBody>
          <a:bodyPr vert="horz" lIns="91440" tIns="45720" rIns="91440" bIns="45720" rtlCol="0" anchor="ctr">
            <a:noAutofit/>
          </a:bodyPr>
          <a:lstStyle/>
          <a:p>
            <a:pPr>
              <a:spcBef>
                <a:spcPct val="0"/>
              </a:spcBef>
              <a:defRPr/>
            </a:pPr>
            <a:r>
              <a:rPr lang="da-DK" sz="3600" dirty="0" smtClean="0">
                <a:solidFill>
                  <a:prstClr val="black"/>
                </a:solidFill>
                <a:latin typeface="Handwriting - Dakota"/>
                <a:cs typeface="Handwriting - Dakota"/>
              </a:rPr>
              <a:t>Just </a:t>
            </a:r>
            <a:r>
              <a:rPr lang="da-DK" sz="3600" dirty="0" err="1" smtClean="0">
                <a:solidFill>
                  <a:prstClr val="black"/>
                </a:solidFill>
                <a:latin typeface="Handwriting - Dakota"/>
                <a:cs typeface="Handwriting - Dakota"/>
              </a:rPr>
              <a:t>Write</a:t>
            </a:r>
            <a:r>
              <a:rPr lang="da-DK" sz="3600" dirty="0" smtClean="0">
                <a:solidFill>
                  <a:prstClr val="black"/>
                </a:solidFill>
                <a:latin typeface="Handwriting - Dakota"/>
                <a:cs typeface="Handwriting - Dakota"/>
              </a:rPr>
              <a:t> </a:t>
            </a:r>
            <a:r>
              <a:rPr lang="da-DK" sz="3600" dirty="0" err="1" smtClean="0">
                <a:solidFill>
                  <a:prstClr val="black"/>
                </a:solidFill>
                <a:latin typeface="Handwriting - Dakota"/>
                <a:cs typeface="Handwriting - Dakota"/>
              </a:rPr>
              <a:t>on</a:t>
            </a:r>
            <a:r>
              <a:rPr lang="da-DK" sz="3600" dirty="0" smtClean="0">
                <a:solidFill>
                  <a:prstClr val="black"/>
                </a:solidFill>
                <a:latin typeface="Handwriting - Dakota"/>
                <a:cs typeface="Handwriting - Dakota"/>
              </a:rPr>
              <a:t> </a:t>
            </a:r>
            <a:r>
              <a:rPr lang="da-DK" sz="3600" dirty="0" err="1" smtClean="0">
                <a:solidFill>
                  <a:prstClr val="black"/>
                </a:solidFill>
                <a:latin typeface="Handwriting - Dakota"/>
                <a:cs typeface="Handwriting - Dakota"/>
              </a:rPr>
              <a:t>our</a:t>
            </a:r>
            <a:r>
              <a:rPr lang="da-DK" sz="3600" dirty="0" smtClean="0">
                <a:solidFill>
                  <a:prstClr val="black"/>
                </a:solidFill>
                <a:latin typeface="Handwriting - Dakota"/>
                <a:cs typeface="Handwriting - Dakota"/>
              </a:rPr>
              <a:t> </a:t>
            </a:r>
            <a:r>
              <a:rPr lang="da-DK" sz="3600" dirty="0" err="1" smtClean="0">
                <a:solidFill>
                  <a:prstClr val="black"/>
                </a:solidFill>
                <a:latin typeface="Handwriting - Dakota"/>
                <a:cs typeface="Handwriting - Dakota"/>
              </a:rPr>
              <a:t>wall</a:t>
            </a:r>
            <a:endParaRPr lang="da-DK" sz="3600" dirty="0">
              <a:solidFill>
                <a:prstClr val="black"/>
              </a:solidFill>
              <a:latin typeface="Handwriting - Dakota"/>
              <a:cs typeface="Handwriting - Dakota"/>
            </a:endParaRPr>
          </a:p>
        </p:txBody>
      </p:sp>
      <p:pic>
        <p:nvPicPr>
          <p:cNvPr id="15" name="Billede 14"/>
          <p:cNvPicPr>
            <a:picLocks noChangeAspect="1"/>
          </p:cNvPicPr>
          <p:nvPr/>
        </p:nvPicPr>
        <p:blipFill>
          <a:blip r:embed="rId5"/>
          <a:stretch>
            <a:fillRect/>
          </a:stretch>
        </p:blipFill>
        <p:spPr>
          <a:xfrm rot="20802814">
            <a:off x="1668764" y="5300615"/>
            <a:ext cx="742052" cy="74205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247650" y="4143375"/>
            <a:ext cx="8631238" cy="712788"/>
          </a:xfrm>
        </p:spPr>
        <p:txBody>
          <a:bodyPr/>
          <a:lstStyle/>
          <a:p>
            <a:pPr eaLnBrk="1" hangingPunct="1"/>
            <a:r>
              <a:rPr lang="en-GB">
                <a:latin typeface="Arial" charset="0"/>
                <a:cs typeface="Arial" charset="0"/>
              </a:rPr>
              <a:t>Lene Dahlquist </a:t>
            </a:r>
          </a:p>
        </p:txBody>
      </p:sp>
      <p:sp>
        <p:nvSpPr>
          <p:cNvPr id="8195" name="Subtitle 2"/>
          <p:cNvSpPr>
            <a:spLocks noGrp="1"/>
          </p:cNvSpPr>
          <p:nvPr>
            <p:ph type="subTitle" idx="1"/>
          </p:nvPr>
        </p:nvSpPr>
        <p:spPr bwMode="auto">
          <a:xfrm>
            <a:off x="246063" y="4857750"/>
            <a:ext cx="8632825" cy="712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GB">
                <a:latin typeface="Arial" charset="0"/>
                <a:ea typeface="ヒラギノ角ゴ Pro W3" charset="0"/>
                <a:cs typeface="Arial" charset="0"/>
              </a:rPr>
              <a:t>Communication &amp; public affairs manager, Ford Denmark</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47650" y="4302125"/>
            <a:ext cx="8632825" cy="712788"/>
          </a:xfrm>
        </p:spPr>
        <p:txBody>
          <a:bodyPr/>
          <a:lstStyle/>
          <a:p>
            <a:pPr eaLnBrk="1" hangingPunct="1"/>
            <a:r>
              <a:rPr lang="da-DK" sz="3200">
                <a:latin typeface="Arial" charset="0"/>
                <a:cs typeface="Arial" charset="0"/>
              </a:rPr>
              <a:t>Fra traditionel PR til inkorporeret Search, Social og Network</a:t>
            </a:r>
            <a:r>
              <a:rPr lang="en-US" sz="3200">
                <a:latin typeface="Arial" charset="0"/>
                <a:cs typeface="Arial" charset="0"/>
              </a:rPr>
              <a:t> </a:t>
            </a:r>
            <a:endParaRPr lang="en-GB" sz="3200">
              <a:latin typeface="Arial" charset="0"/>
              <a:cs typeface="Arial" charset="0"/>
            </a:endParaRPr>
          </a:p>
        </p:txBody>
      </p:sp>
      <p:sp>
        <p:nvSpPr>
          <p:cNvPr id="14340" name="Date Placeholder 3"/>
          <p:cNvSpPr>
            <a:spLocks noGrp="1"/>
          </p:cNvSpPr>
          <p:nvPr>
            <p:ph type="dt" sz="quarter" idx="10"/>
          </p:nvPr>
        </p:nvSpPr>
        <p:spPr bwMode="auto">
          <a:ln>
            <a:miter lim="800000"/>
            <a:headEnd/>
            <a:tailEnd/>
          </a:ln>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82C07EB9-4E16-7C41-8877-EDF0B0D910A2}" type="datetime4">
              <a:rPr lang="en-US" sz="800">
                <a:solidFill>
                  <a:srgbClr val="425A69"/>
                </a:solidFill>
                <a:cs typeface="Arial" charset="0"/>
              </a:rPr>
              <a:pPr eaLnBrk="1" hangingPunct="1"/>
              <a:t>oktober 25, 2011</a:t>
            </a:fld>
            <a:endParaRPr lang="en-GB" sz="800">
              <a:solidFill>
                <a:srgbClr val="425A69"/>
              </a:solidFill>
              <a:cs typeface="Arial" charset="0"/>
            </a:endParaRPr>
          </a:p>
        </p:txBody>
      </p:sp>
      <p:sp>
        <p:nvSpPr>
          <p:cNvPr id="14341" name="Footer Placeholder 4"/>
          <p:cNvSpPr>
            <a:spLocks noGrp="1"/>
          </p:cNvSpPr>
          <p:nvPr>
            <p:ph type="ftr" sz="quarter" idx="11"/>
          </p:nvPr>
        </p:nvSpPr>
        <p:spPr bwMode="auto">
          <a:ln>
            <a:miter lim="800000"/>
            <a:headEnd/>
            <a:tailEnd/>
          </a:ln>
        </p:spPr>
        <p:txBody>
          <a:bodyPr/>
          <a:lstStyle/>
          <a:p>
            <a:pPr>
              <a:defRPr/>
            </a:pPr>
            <a:endParaRPr lang="en-GB">
              <a:ea typeface="Arial"/>
              <a:cs typeface="Arial"/>
            </a:endParaRPr>
          </a:p>
        </p:txBody>
      </p:sp>
      <p:sp>
        <p:nvSpPr>
          <p:cNvPr id="14342" name="Slide Number Placeholder 5"/>
          <p:cNvSpPr>
            <a:spLocks noGrp="1"/>
          </p:cNvSpPr>
          <p:nvPr>
            <p:ph type="sldNum" sz="quarter" idx="12"/>
          </p:nvPr>
        </p:nvSpPr>
        <p:spPr bwMode="auto">
          <a:ln>
            <a:miter lim="800000"/>
            <a:headEnd/>
            <a:tailEnd/>
          </a:ln>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GB" sz="800">
                <a:solidFill>
                  <a:srgbClr val="425A69"/>
                </a:solidFill>
                <a:cs typeface="Arial" charset="0"/>
              </a:rPr>
              <a:t>Page </a:t>
            </a:r>
            <a:fld id="{34179401-EB16-094E-8156-144340BE4C13}" type="slidenum">
              <a:rPr lang="en-GB" sz="800">
                <a:solidFill>
                  <a:srgbClr val="425A69"/>
                </a:solidFill>
                <a:cs typeface="Arial" charset="0"/>
              </a:rPr>
              <a:pPr eaLnBrk="1" hangingPunct="1"/>
              <a:t>56</a:t>
            </a:fld>
            <a:endParaRPr lang="en-GB" sz="800">
              <a:solidFill>
                <a:srgbClr val="425A69"/>
              </a:solidFill>
              <a:cs typeface="Arial" charset="0"/>
            </a:endParaRPr>
          </a:p>
        </p:txBody>
      </p:sp>
      <p:pic>
        <p:nvPicPr>
          <p:cNvPr id="10246" name="Picture 7" descr="mail g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10439">
            <a:off x="1122363" y="1192213"/>
            <a:ext cx="2808287"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descr="newsdesk fors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7004">
            <a:off x="5037138" y="1266825"/>
            <a:ext cx="352425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5B3E43E5-76D4-4348-B27A-887656082575}"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11267"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25BBA896-0CF6-4C47-A6FF-1EACEAED5FA5}" type="slidenum">
              <a:rPr lang="en-GB" sz="800" smtClean="0">
                <a:solidFill>
                  <a:srgbClr val="425A69"/>
                </a:solidFill>
                <a:cs typeface="Arial" charset="0"/>
              </a:rPr>
              <a:pPr defTabSz="914400" eaLnBrk="1" fontAlgn="base" hangingPunct="1">
                <a:spcBef>
                  <a:spcPct val="0"/>
                </a:spcBef>
                <a:spcAft>
                  <a:spcPct val="0"/>
                </a:spcAft>
              </a:pPr>
              <a:t>57</a:t>
            </a:fld>
            <a:endParaRPr lang="en-GB" sz="800" smtClean="0">
              <a:solidFill>
                <a:srgbClr val="425A69"/>
              </a:solidFill>
              <a:cs typeface="Arial" charset="0"/>
            </a:endParaRPr>
          </a:p>
        </p:txBody>
      </p:sp>
      <p:sp>
        <p:nvSpPr>
          <p:cNvPr id="11268"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pic>
        <p:nvPicPr>
          <p:cNvPr id="11269" name="Picture 7" descr="mail gl"/>
          <p:cNvPicPr>
            <a:picLocks noChangeAspect="1" noChangeArrowheads="1"/>
          </p:cNvPicPr>
          <p:nvPr/>
        </p:nvPicPr>
        <p:blipFill>
          <a:blip r:embed="rId2">
            <a:extLst>
              <a:ext uri="{28A0092B-C50C-407E-A947-70E740481C1C}">
                <a14:useLocalDpi xmlns:a14="http://schemas.microsoft.com/office/drawing/2010/main" val="0"/>
              </a:ext>
            </a:extLst>
          </a:blip>
          <a:srcRect t="4916" b="6479"/>
          <a:stretch>
            <a:fillRect/>
          </a:stretch>
        </p:blipFill>
        <p:spPr bwMode="auto">
          <a:xfrm>
            <a:off x="1704975" y="1379538"/>
            <a:ext cx="5734050"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itle 1"/>
          <p:cNvSpPr>
            <a:spLocks/>
          </p:cNvSpPr>
          <p:nvPr/>
        </p:nvSpPr>
        <p:spPr bwMode="auto">
          <a:xfrm>
            <a:off x="247650" y="687388"/>
            <a:ext cx="8631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0"/>
              </a:spcBef>
              <a:spcAft>
                <a:spcPct val="0"/>
              </a:spcAft>
            </a:pPr>
            <a:r>
              <a:rPr lang="en-GB" sz="3600" b="1" smtClean="0">
                <a:solidFill>
                  <a:srgbClr val="425A69"/>
                </a:solidFill>
                <a:latin typeface="Arial" charset="0"/>
                <a:ea typeface="ヒラギノ角ゴ Pro W3" charset="0"/>
                <a:cs typeface="Arial" charset="0"/>
              </a:rPr>
              <a:t>Tidligere presseinformation via mail</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247650" y="830263"/>
            <a:ext cx="8631238" cy="714375"/>
          </a:xfrm>
        </p:spPr>
        <p:txBody>
          <a:bodyPr/>
          <a:lstStyle/>
          <a:p>
            <a:pPr eaLnBrk="1" hangingPunct="1"/>
            <a:r>
              <a:rPr lang="en-GB">
                <a:latin typeface="Arial" charset="0"/>
                <a:cs typeface="Arial" charset="0"/>
              </a:rPr>
              <a:t>Fords nyhedsstrøm - før</a:t>
            </a:r>
          </a:p>
        </p:txBody>
      </p:sp>
      <p:sp>
        <p:nvSpPr>
          <p:cNvPr id="12291" name="Content Placeholder 2"/>
          <p:cNvSpPr>
            <a:spLocks noGrp="1"/>
          </p:cNvSpPr>
          <p:nvPr>
            <p:ph idx="4294967295"/>
          </p:nvPr>
        </p:nvSpPr>
        <p:spPr bwMode="auto">
          <a:xfrm>
            <a:off x="247650" y="1655763"/>
            <a:ext cx="8018463" cy="4273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r>
              <a:rPr lang="en-GB" sz="2400">
                <a:solidFill>
                  <a:srgbClr val="425A69"/>
                </a:solidFill>
                <a:latin typeface="Arial" charset="0"/>
                <a:ea typeface="ヒラギノ角ゴ Pro W3" charset="0"/>
                <a:cs typeface="Arial" charset="0"/>
              </a:rPr>
              <a:t>God dækning i motormagasinerne/aviser</a:t>
            </a:r>
          </a:p>
          <a:p>
            <a:pPr eaLnBrk="1" hangingPunct="1"/>
            <a:endParaRPr lang="en-GB" sz="2400">
              <a:solidFill>
                <a:srgbClr val="425A69"/>
              </a:solidFill>
              <a:latin typeface="Arial" charset="0"/>
              <a:ea typeface="ヒラギノ角ゴ Pro W3" charset="0"/>
              <a:cs typeface="Arial" charset="0"/>
            </a:endParaRPr>
          </a:p>
          <a:p>
            <a:pPr eaLnBrk="1" hangingPunct="1"/>
            <a:r>
              <a:rPr lang="en-GB" sz="2400">
                <a:solidFill>
                  <a:srgbClr val="425A69"/>
                </a:solidFill>
                <a:latin typeface="Arial" charset="0"/>
                <a:ea typeface="ヒラギノ角ゴ Pro W3" charset="0"/>
                <a:cs typeface="Arial" charset="0"/>
              </a:rPr>
              <a:t>Udsendelse af presseinformationer og nyheder.</a:t>
            </a:r>
          </a:p>
          <a:p>
            <a:pPr lvl="1" eaLnBrk="1" hangingPunct="1"/>
            <a:r>
              <a:rPr lang="en-GB" sz="2000">
                <a:solidFill>
                  <a:srgbClr val="425A69"/>
                </a:solidFill>
                <a:latin typeface="Arial" charset="0"/>
                <a:ea typeface="ＭＳ Ｐゴシック" charset="0"/>
                <a:cs typeface="Arial" charset="0"/>
              </a:rPr>
              <a:t>Udsendelse af nyheder via mailingslister – ajourføring af lister</a:t>
            </a:r>
          </a:p>
          <a:p>
            <a:pPr lvl="1" eaLnBrk="1" hangingPunct="1"/>
            <a:r>
              <a:rPr lang="en-GB" sz="2000">
                <a:solidFill>
                  <a:srgbClr val="425A69"/>
                </a:solidFill>
                <a:latin typeface="Arial" charset="0"/>
                <a:ea typeface="ＭＳ Ｐゴシック" charset="0"/>
                <a:cs typeface="Arial" charset="0"/>
              </a:rPr>
              <a:t>Vedhæftning af fotos – udfordring ved Hi-Res fotos</a:t>
            </a:r>
          </a:p>
          <a:p>
            <a:pPr lvl="1" eaLnBrk="1" hangingPunct="1"/>
            <a:r>
              <a:rPr lang="en-GB" sz="2000">
                <a:solidFill>
                  <a:srgbClr val="425A69"/>
                </a:solidFill>
                <a:latin typeface="Arial" charset="0"/>
                <a:ea typeface="ＭＳ Ｐゴシック" charset="0"/>
                <a:cs typeface="Arial" charset="0"/>
              </a:rPr>
              <a:t>Udsending via andre eksterne bureauer – ikke integreret i Fords univers</a:t>
            </a:r>
          </a:p>
          <a:p>
            <a:pPr lvl="1" eaLnBrk="1" hangingPunct="1"/>
            <a:r>
              <a:rPr lang="en-GB" sz="2000">
                <a:solidFill>
                  <a:srgbClr val="425A69"/>
                </a:solidFill>
                <a:latin typeface="Arial" charset="0"/>
                <a:ea typeface="ＭＳ Ｐゴシック" charset="0"/>
                <a:cs typeface="Arial" charset="0"/>
              </a:rPr>
              <a:t>Ressourcekrævende – ajourføring, vedligeholdelse og opfølgning</a:t>
            </a:r>
          </a:p>
          <a:p>
            <a:pPr lvl="1" eaLnBrk="1" hangingPunct="1"/>
            <a:r>
              <a:rPr lang="en-GB" sz="2000">
                <a:solidFill>
                  <a:srgbClr val="425A69"/>
                </a:solidFill>
                <a:latin typeface="Arial" charset="0"/>
                <a:ea typeface="ＭＳ Ｐゴシック" charset="0"/>
                <a:cs typeface="Arial" charset="0"/>
              </a:rPr>
              <a:t>Ford.dk – vedligeholdelse og opdatering af hjemmeside</a:t>
            </a:r>
          </a:p>
          <a:p>
            <a:pPr lvl="1" eaLnBrk="1" hangingPunct="1">
              <a:buFont typeface="Arial" charset="0"/>
              <a:buNone/>
            </a:pPr>
            <a:endParaRPr lang="en-GB" sz="2000">
              <a:solidFill>
                <a:srgbClr val="425A69"/>
              </a:solidFill>
              <a:latin typeface="Arial" charset="0"/>
              <a:ea typeface="ＭＳ Ｐゴシック" charset="0"/>
              <a:cs typeface="Arial" charset="0"/>
            </a:endParaRPr>
          </a:p>
        </p:txBody>
      </p:sp>
      <p:sp>
        <p:nvSpPr>
          <p:cNvPr id="12292"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C4523A13-0B5B-4E42-8614-AFFA0CB9D9C4}"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12293"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92D2748B-2814-F148-8133-2C7242BA2925}" type="slidenum">
              <a:rPr lang="en-GB" sz="800" smtClean="0">
                <a:solidFill>
                  <a:srgbClr val="425A69"/>
                </a:solidFill>
                <a:cs typeface="Arial" charset="0"/>
              </a:rPr>
              <a:pPr defTabSz="914400" eaLnBrk="1" fontAlgn="base" hangingPunct="1">
                <a:spcBef>
                  <a:spcPct val="0"/>
                </a:spcBef>
                <a:spcAft>
                  <a:spcPct val="0"/>
                </a:spcAft>
              </a:pPr>
              <a:t>58</a:t>
            </a:fld>
            <a:endParaRPr lang="en-GB" sz="800" smtClean="0">
              <a:solidFill>
                <a:srgbClr val="425A69"/>
              </a:solidFill>
              <a:cs typeface="Arial" charset="0"/>
            </a:endParaRPr>
          </a:p>
        </p:txBody>
      </p:sp>
      <p:sp>
        <p:nvSpPr>
          <p:cNvPr id="12294"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47650" y="830263"/>
            <a:ext cx="8631238" cy="714375"/>
          </a:xfrm>
        </p:spPr>
        <p:txBody>
          <a:bodyPr/>
          <a:lstStyle/>
          <a:p>
            <a:pPr eaLnBrk="1" hangingPunct="1"/>
            <a:r>
              <a:rPr lang="en-GB">
                <a:latin typeface="Arial" charset="0"/>
                <a:cs typeface="Arial" charset="0"/>
              </a:rPr>
              <a:t>Hvorfor Mynewsdesk?</a:t>
            </a:r>
          </a:p>
        </p:txBody>
      </p:sp>
      <p:sp>
        <p:nvSpPr>
          <p:cNvPr id="13315" name="Content Placeholder 2"/>
          <p:cNvSpPr>
            <a:spLocks noGrp="1"/>
          </p:cNvSpPr>
          <p:nvPr>
            <p:ph idx="1"/>
          </p:nvPr>
        </p:nvSpPr>
        <p:spPr bwMode="auto">
          <a:xfrm>
            <a:off x="247650" y="1655763"/>
            <a:ext cx="8018463" cy="427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GB">
                <a:latin typeface="Arial" charset="0"/>
                <a:ea typeface="ヒラギノ角ゴ Pro W3" charset="0"/>
                <a:cs typeface="Arial" charset="0"/>
              </a:rPr>
              <a:t>Gennemtænkt løsning med muligheder for udvikling</a:t>
            </a:r>
          </a:p>
          <a:p>
            <a:pPr lvl="1" eaLnBrk="1" hangingPunct="1"/>
            <a:r>
              <a:rPr lang="en-GB">
                <a:latin typeface="Arial" charset="0"/>
                <a:ea typeface="ＭＳ Ｐゴシック" charset="0"/>
                <a:cs typeface="Arial" charset="0"/>
              </a:rPr>
              <a:t>Enkelt at bruge</a:t>
            </a:r>
          </a:p>
          <a:p>
            <a:pPr lvl="1" eaLnBrk="1" hangingPunct="1"/>
            <a:r>
              <a:rPr lang="en-GB">
                <a:latin typeface="Arial" charset="0"/>
                <a:ea typeface="ＭＳ Ｐゴシック" charset="0"/>
                <a:cs typeface="Arial" charset="0"/>
              </a:rPr>
              <a:t>SEO optimering</a:t>
            </a:r>
          </a:p>
          <a:p>
            <a:pPr lvl="1" eaLnBrk="1" hangingPunct="1"/>
            <a:r>
              <a:rPr lang="en-GB">
                <a:latin typeface="Arial" charset="0"/>
                <a:ea typeface="ＭＳ Ｐゴシック" charset="0"/>
                <a:cs typeface="Arial" charset="0"/>
              </a:rPr>
              <a:t>Integreret i Fords univers</a:t>
            </a:r>
          </a:p>
          <a:p>
            <a:pPr lvl="1" eaLnBrk="1" hangingPunct="1"/>
            <a:r>
              <a:rPr lang="en-GB">
                <a:latin typeface="Arial" charset="0"/>
                <a:ea typeface="ＭＳ Ｐゴシック" charset="0"/>
                <a:cs typeface="Arial" charset="0"/>
              </a:rPr>
              <a:t>Udvalg af muligheder, foto, video, netværk, invitationer, analyse</a:t>
            </a:r>
          </a:p>
          <a:p>
            <a:pPr lvl="1" eaLnBrk="1" hangingPunct="1"/>
            <a:r>
              <a:rPr lang="en-GB">
                <a:latin typeface="Arial" charset="0"/>
                <a:ea typeface="ＭＳ Ｐゴシック" charset="0"/>
                <a:cs typeface="Arial" charset="0"/>
              </a:rPr>
              <a:t>God back-up funktion </a:t>
            </a:r>
          </a:p>
          <a:p>
            <a:pPr lvl="1" eaLnBrk="1" hangingPunct="1"/>
            <a:r>
              <a:rPr lang="en-GB">
                <a:latin typeface="Arial" charset="0"/>
                <a:ea typeface="ＭＳ Ｐゴシック" charset="0"/>
                <a:cs typeface="Arial" charset="0"/>
              </a:rPr>
              <a:t>God kommunikation omkring forbedringer, fif og tricks</a:t>
            </a:r>
          </a:p>
          <a:p>
            <a:pPr lvl="1" eaLnBrk="1" hangingPunct="1">
              <a:buFont typeface="Arial" charset="0"/>
              <a:buNone/>
            </a:pPr>
            <a:endParaRPr lang="en-GB">
              <a:latin typeface="Arial" charset="0"/>
              <a:ea typeface="ＭＳ Ｐゴシック" charset="0"/>
              <a:cs typeface="Arial" charset="0"/>
            </a:endParaRPr>
          </a:p>
          <a:p>
            <a:pPr lvl="1" eaLnBrk="1" hangingPunct="1">
              <a:buFont typeface="Arial" charset="0"/>
              <a:buNone/>
            </a:pPr>
            <a:endParaRPr lang="en-GB">
              <a:latin typeface="Arial" charset="0"/>
              <a:ea typeface="ＭＳ Ｐゴシック" charset="0"/>
              <a:cs typeface="Arial" charset="0"/>
            </a:endParaRPr>
          </a:p>
        </p:txBody>
      </p:sp>
      <p:sp>
        <p:nvSpPr>
          <p:cNvPr id="16388" name="Date Placeholder 3"/>
          <p:cNvSpPr>
            <a:spLocks noGrp="1"/>
          </p:cNvSpPr>
          <p:nvPr>
            <p:ph type="dt" sz="quarter" idx="10"/>
          </p:nvPr>
        </p:nvSpPr>
        <p:spPr bwMode="auto">
          <a:ln>
            <a:miter lim="800000"/>
            <a:headEnd/>
            <a:tailEnd/>
          </a:ln>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1F6413EE-83C1-6C4B-B3D5-DECE1D9668EC}" type="datetime4">
              <a:rPr lang="en-US" sz="800">
                <a:solidFill>
                  <a:srgbClr val="425A69"/>
                </a:solidFill>
                <a:cs typeface="Arial" charset="0"/>
              </a:rPr>
              <a:pPr eaLnBrk="1" hangingPunct="1"/>
              <a:t>oktober 25, 2011</a:t>
            </a:fld>
            <a:endParaRPr lang="en-GB" sz="800">
              <a:solidFill>
                <a:srgbClr val="425A69"/>
              </a:solidFill>
              <a:cs typeface="Arial" charset="0"/>
            </a:endParaRPr>
          </a:p>
        </p:txBody>
      </p:sp>
      <p:sp>
        <p:nvSpPr>
          <p:cNvPr id="16389" name="Slide Number Placeholder 4"/>
          <p:cNvSpPr>
            <a:spLocks noGrp="1"/>
          </p:cNvSpPr>
          <p:nvPr>
            <p:ph type="sldNum" sz="quarter" idx="12"/>
          </p:nvPr>
        </p:nvSpPr>
        <p:spPr bwMode="auto">
          <a:ln>
            <a:miter lim="800000"/>
            <a:headEnd/>
            <a:tailEnd/>
          </a:ln>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GB" sz="800">
                <a:solidFill>
                  <a:srgbClr val="425A69"/>
                </a:solidFill>
                <a:cs typeface="Arial" charset="0"/>
              </a:rPr>
              <a:t>Page </a:t>
            </a:r>
            <a:fld id="{5F2D8738-9CE4-DA41-B3CA-DE635E5AB578}" type="slidenum">
              <a:rPr lang="en-GB" sz="800">
                <a:solidFill>
                  <a:srgbClr val="425A69"/>
                </a:solidFill>
                <a:cs typeface="Arial" charset="0"/>
              </a:rPr>
              <a:pPr eaLnBrk="1" hangingPunct="1"/>
              <a:t>59</a:t>
            </a:fld>
            <a:endParaRPr lang="en-GB" sz="800">
              <a:solidFill>
                <a:srgbClr val="425A69"/>
              </a:solidFill>
              <a:cs typeface="Arial" charset="0"/>
            </a:endParaRPr>
          </a:p>
        </p:txBody>
      </p:sp>
      <p:sp>
        <p:nvSpPr>
          <p:cNvPr id="16390" name="Footer Placeholder 5"/>
          <p:cNvSpPr>
            <a:spLocks noGrp="1"/>
          </p:cNvSpPr>
          <p:nvPr>
            <p:ph type="ftr" sz="quarter" idx="11"/>
          </p:nvPr>
        </p:nvSpPr>
        <p:spPr bwMode="auto">
          <a:ln>
            <a:miter lim="800000"/>
            <a:headEnd/>
            <a:tailEnd/>
          </a:ln>
        </p:spPr>
        <p:txBody>
          <a:bodyPr/>
          <a:lstStyle/>
          <a:p>
            <a:pPr>
              <a:defRPr/>
            </a:pPr>
            <a:endParaRPr lang="en-GB">
              <a:ea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Mynewsday_Invite4 (1 sida).jpg"/>
          <p:cNvPicPr>
            <a:picLocks noChangeAspect="1"/>
          </p:cNvPicPr>
          <p:nvPr/>
        </p:nvPicPr>
        <p:blipFill>
          <a:blip r:embed="rId2"/>
          <a:stretch>
            <a:fillRect/>
          </a:stretch>
        </p:blipFill>
        <p:spPr>
          <a:xfrm>
            <a:off x="630556" y="293092"/>
            <a:ext cx="7972108" cy="65649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247650" y="830263"/>
            <a:ext cx="8631238" cy="714375"/>
          </a:xfrm>
        </p:spPr>
        <p:txBody>
          <a:bodyPr/>
          <a:lstStyle/>
          <a:p>
            <a:pPr eaLnBrk="1" hangingPunct="1"/>
            <a:r>
              <a:rPr lang="en-GB">
                <a:latin typeface="Arial" charset="0"/>
                <a:cs typeface="Arial" charset="0"/>
              </a:rPr>
              <a:t>Ford på Mynewsdesk, opstart maj 2011</a:t>
            </a:r>
          </a:p>
        </p:txBody>
      </p:sp>
      <p:sp>
        <p:nvSpPr>
          <p:cNvPr id="14339"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11822DBC-F3A5-DD46-AB9F-DE455818F056}"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14340"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FA51FB18-1135-C54B-A6F0-6CAC7C2ADD0A}" type="slidenum">
              <a:rPr lang="en-GB" sz="800" smtClean="0">
                <a:solidFill>
                  <a:srgbClr val="425A69"/>
                </a:solidFill>
                <a:cs typeface="Arial" charset="0"/>
              </a:rPr>
              <a:pPr defTabSz="914400" eaLnBrk="1" fontAlgn="base" hangingPunct="1">
                <a:spcBef>
                  <a:spcPct val="0"/>
                </a:spcBef>
                <a:spcAft>
                  <a:spcPct val="0"/>
                </a:spcAft>
              </a:pPr>
              <a:t>60</a:t>
            </a:fld>
            <a:endParaRPr lang="en-GB" sz="800" smtClean="0">
              <a:solidFill>
                <a:srgbClr val="425A69"/>
              </a:solidFill>
              <a:cs typeface="Arial" charset="0"/>
            </a:endParaRPr>
          </a:p>
        </p:txBody>
      </p:sp>
      <p:sp>
        <p:nvSpPr>
          <p:cNvPr id="14341"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pic>
        <p:nvPicPr>
          <p:cNvPr id="14342" name="Picture 7" descr="newsdesk forside"/>
          <p:cNvPicPr>
            <a:picLocks noChangeAspect="1" noChangeArrowheads="1"/>
          </p:cNvPicPr>
          <p:nvPr/>
        </p:nvPicPr>
        <p:blipFill>
          <a:blip r:embed="rId2">
            <a:extLst>
              <a:ext uri="{28A0092B-C50C-407E-A947-70E740481C1C}">
                <a14:useLocalDpi xmlns:a14="http://schemas.microsoft.com/office/drawing/2010/main" val="0"/>
              </a:ext>
            </a:extLst>
          </a:blip>
          <a:srcRect b="4907"/>
          <a:stretch>
            <a:fillRect/>
          </a:stretch>
        </p:blipFill>
        <p:spPr bwMode="auto">
          <a:xfrm>
            <a:off x="1354138" y="1466850"/>
            <a:ext cx="6446837"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247650" y="735013"/>
            <a:ext cx="8631238" cy="714375"/>
          </a:xfrm>
        </p:spPr>
        <p:txBody>
          <a:bodyPr/>
          <a:lstStyle/>
          <a:p>
            <a:pPr eaLnBrk="1" hangingPunct="1"/>
            <a:r>
              <a:rPr lang="en-GB">
                <a:latin typeface="Arial" charset="0"/>
                <a:cs typeface="Arial" charset="0"/>
              </a:rPr>
              <a:t>Ford &amp; medierne</a:t>
            </a:r>
          </a:p>
        </p:txBody>
      </p:sp>
      <p:sp>
        <p:nvSpPr>
          <p:cNvPr id="15363" name="Content Placeholder 2"/>
          <p:cNvSpPr>
            <a:spLocks noGrp="1"/>
          </p:cNvSpPr>
          <p:nvPr>
            <p:ph idx="4294967295"/>
          </p:nvPr>
        </p:nvSpPr>
        <p:spPr bwMode="auto">
          <a:xfrm>
            <a:off x="247650" y="1512888"/>
            <a:ext cx="8018463" cy="4273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r>
              <a:rPr lang="en-GB" sz="2200">
                <a:solidFill>
                  <a:srgbClr val="425A69"/>
                </a:solidFill>
                <a:latin typeface="Arial" charset="0"/>
                <a:ea typeface="ヒラギノ角ゴ Pro W3" charset="0"/>
                <a:cs typeface="Arial" charset="0"/>
              </a:rPr>
              <a:t>Udvidelse af medielandskab fra Motor/dagblade til specialmagasiner, bloggere, netværk, livsstilsmagasiner, Facebook, nyhedsmedier.</a:t>
            </a:r>
            <a:endParaRPr lang="en-GB" sz="1000">
              <a:solidFill>
                <a:srgbClr val="425A69"/>
              </a:solidFill>
              <a:latin typeface="Arial" charset="0"/>
              <a:ea typeface="ヒラギノ角ゴ Pro W3" charset="0"/>
              <a:cs typeface="Arial" charset="0"/>
            </a:endParaRPr>
          </a:p>
          <a:p>
            <a:pPr eaLnBrk="1" hangingPunct="1"/>
            <a:endParaRPr lang="en-GB" sz="1000">
              <a:solidFill>
                <a:srgbClr val="425A69"/>
              </a:solidFill>
              <a:latin typeface="Arial" charset="0"/>
              <a:ea typeface="ヒラギノ角ゴ Pro W3" charset="0"/>
              <a:cs typeface="Arial" charset="0"/>
            </a:endParaRPr>
          </a:p>
          <a:p>
            <a:pPr eaLnBrk="1" hangingPunct="1"/>
            <a:r>
              <a:rPr lang="en-GB" sz="2200">
                <a:solidFill>
                  <a:srgbClr val="425A69"/>
                </a:solidFill>
                <a:latin typeface="Arial" charset="0"/>
                <a:ea typeface="ヒラギノ角ゴ Pro W3" charset="0"/>
                <a:cs typeface="Arial" charset="0"/>
              </a:rPr>
              <a:t>Revurder medielister. Er dit materiale interessant, udbreder medierne dit budskab.</a:t>
            </a:r>
          </a:p>
          <a:p>
            <a:pPr eaLnBrk="1" hangingPunct="1"/>
            <a:endParaRPr lang="en-GB" sz="1000">
              <a:solidFill>
                <a:srgbClr val="425A69"/>
              </a:solidFill>
              <a:latin typeface="Arial" charset="0"/>
              <a:ea typeface="ヒラギノ角ゴ Pro W3" charset="0"/>
              <a:cs typeface="Arial" charset="0"/>
            </a:endParaRPr>
          </a:p>
          <a:p>
            <a:pPr eaLnBrk="1" hangingPunct="1"/>
            <a:r>
              <a:rPr lang="en-GB" sz="2200">
                <a:solidFill>
                  <a:srgbClr val="425A69"/>
                </a:solidFill>
                <a:latin typeface="Arial" charset="0"/>
                <a:ea typeface="ヒラギノ角ゴ Pro W3" charset="0"/>
                <a:cs typeface="Arial" charset="0"/>
              </a:rPr>
              <a:t>Klar, parat, start</a:t>
            </a:r>
          </a:p>
          <a:p>
            <a:pPr lvl="1" eaLnBrk="1" hangingPunct="1"/>
            <a:r>
              <a:rPr lang="en-GB" sz="2000">
                <a:solidFill>
                  <a:srgbClr val="425A69"/>
                </a:solidFill>
                <a:latin typeface="Arial" charset="0"/>
                <a:ea typeface="ＭＳ Ｐゴシック" charset="0"/>
                <a:cs typeface="Arial" charset="0"/>
              </a:rPr>
              <a:t>Information let tilgængelig, hurtigst muligt – ingen password!</a:t>
            </a:r>
          </a:p>
          <a:p>
            <a:pPr lvl="1" eaLnBrk="1" hangingPunct="1"/>
            <a:r>
              <a:rPr lang="en-GB" sz="2000">
                <a:solidFill>
                  <a:srgbClr val="425A69"/>
                </a:solidFill>
                <a:latin typeface="Arial" charset="0"/>
                <a:ea typeface="ＭＳ Ｐゴシック" charset="0"/>
                <a:cs typeface="Arial" charset="0"/>
              </a:rPr>
              <a:t>Samlet informationspakke - ekstra information, fotos, links</a:t>
            </a:r>
          </a:p>
          <a:p>
            <a:pPr lvl="1" eaLnBrk="1" hangingPunct="1"/>
            <a:r>
              <a:rPr lang="en-GB" sz="2000">
                <a:solidFill>
                  <a:srgbClr val="425A69"/>
                </a:solidFill>
                <a:latin typeface="Arial" charset="0"/>
                <a:ea typeface="ＭＳ Ｐゴシック" charset="0"/>
                <a:cs typeface="Arial" charset="0"/>
              </a:rPr>
              <a:t>Ingen spam – interessenter er mere værd</a:t>
            </a:r>
          </a:p>
          <a:p>
            <a:pPr lvl="1" eaLnBrk="1" hangingPunct="1"/>
            <a:r>
              <a:rPr lang="en-GB" sz="2000">
                <a:solidFill>
                  <a:srgbClr val="425A69"/>
                </a:solidFill>
                <a:latin typeface="Arial" charset="0"/>
                <a:ea typeface="ＭＳ Ｐゴシック" charset="0"/>
                <a:cs typeface="Arial" charset="0"/>
              </a:rPr>
              <a:t>Tilgængelighed - flere indgange; Mynewsdesk mail, web, Ford.dk, Facebook</a:t>
            </a:r>
          </a:p>
          <a:p>
            <a:pPr lvl="1" eaLnBrk="1" hangingPunct="1">
              <a:buFont typeface="Arial" charset="0"/>
              <a:buNone/>
            </a:pPr>
            <a:endParaRPr lang="en-GB" sz="2000">
              <a:solidFill>
                <a:srgbClr val="425A69"/>
              </a:solidFill>
              <a:latin typeface="Arial" charset="0"/>
              <a:ea typeface="ＭＳ Ｐゴシック" charset="0"/>
              <a:cs typeface="Arial" charset="0"/>
            </a:endParaRPr>
          </a:p>
        </p:txBody>
      </p:sp>
      <p:sp>
        <p:nvSpPr>
          <p:cNvPr id="15364"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5CF2F9CA-E365-3D48-AB9D-28CAF4B6133E}"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15365"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814AE19A-65BF-FB43-A531-BF98DC4D932A}" type="slidenum">
              <a:rPr lang="en-GB" sz="800" smtClean="0">
                <a:solidFill>
                  <a:srgbClr val="425A69"/>
                </a:solidFill>
                <a:cs typeface="Arial" charset="0"/>
              </a:rPr>
              <a:pPr defTabSz="914400" eaLnBrk="1" fontAlgn="base" hangingPunct="1">
                <a:spcBef>
                  <a:spcPct val="0"/>
                </a:spcBef>
                <a:spcAft>
                  <a:spcPct val="0"/>
                </a:spcAft>
              </a:pPr>
              <a:t>61</a:t>
            </a:fld>
            <a:endParaRPr lang="en-GB" sz="800" smtClean="0">
              <a:solidFill>
                <a:srgbClr val="425A69"/>
              </a:solidFill>
              <a:cs typeface="Arial" charset="0"/>
            </a:endParaRPr>
          </a:p>
        </p:txBody>
      </p:sp>
      <p:sp>
        <p:nvSpPr>
          <p:cNvPr id="15366"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8D06C0FD-98EF-F945-AB37-C3391E22D948}"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16387"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21318CEE-EE3C-3B42-8F53-49F04BE941E6}" type="slidenum">
              <a:rPr lang="en-GB" sz="800" smtClean="0">
                <a:solidFill>
                  <a:srgbClr val="425A69"/>
                </a:solidFill>
                <a:cs typeface="Arial" charset="0"/>
              </a:rPr>
              <a:pPr defTabSz="914400" eaLnBrk="1" fontAlgn="base" hangingPunct="1">
                <a:spcBef>
                  <a:spcPct val="0"/>
                </a:spcBef>
                <a:spcAft>
                  <a:spcPct val="0"/>
                </a:spcAft>
              </a:pPr>
              <a:t>62</a:t>
            </a:fld>
            <a:endParaRPr lang="en-GB" sz="800" smtClean="0">
              <a:solidFill>
                <a:srgbClr val="425A69"/>
              </a:solidFill>
              <a:cs typeface="Arial" charset="0"/>
            </a:endParaRPr>
          </a:p>
        </p:txBody>
      </p:sp>
      <p:sp>
        <p:nvSpPr>
          <p:cNvPr id="16388"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pic>
        <p:nvPicPr>
          <p:cNvPr id="16389" name="Picture 6" descr="nyt pressecenter"/>
          <p:cNvPicPr>
            <a:picLocks noChangeAspect="1" noChangeArrowheads="1"/>
          </p:cNvPicPr>
          <p:nvPr/>
        </p:nvPicPr>
        <p:blipFill>
          <a:blip r:embed="rId2">
            <a:extLst>
              <a:ext uri="{28A0092B-C50C-407E-A947-70E740481C1C}">
                <a14:useLocalDpi xmlns:a14="http://schemas.microsoft.com/office/drawing/2010/main" val="0"/>
              </a:ext>
            </a:extLst>
          </a:blip>
          <a:srcRect b="11424"/>
          <a:stretch>
            <a:fillRect/>
          </a:stretch>
        </p:blipFill>
        <p:spPr bwMode="auto">
          <a:xfrm>
            <a:off x="747713" y="1412875"/>
            <a:ext cx="76485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itle 1"/>
          <p:cNvSpPr>
            <a:spLocks/>
          </p:cNvSpPr>
          <p:nvPr/>
        </p:nvSpPr>
        <p:spPr bwMode="auto">
          <a:xfrm>
            <a:off x="247650" y="782638"/>
            <a:ext cx="8631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0"/>
              </a:spcBef>
              <a:spcAft>
                <a:spcPct val="0"/>
              </a:spcAft>
            </a:pPr>
            <a:r>
              <a:rPr lang="en-GB" sz="3600" b="1" smtClean="0">
                <a:solidFill>
                  <a:srgbClr val="425A69"/>
                </a:solidFill>
                <a:latin typeface="Arial" charset="0"/>
                <a:ea typeface="ヒラギノ角ゴ Pro W3" charset="0"/>
                <a:cs typeface="Arial" charset="0"/>
              </a:rPr>
              <a:t>Nyhed om Ford pressecenter</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04433B4B-F2DA-DC41-8866-5F49C98BF728}"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17411"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AFE6077E-92CB-AD40-95E2-2280ACFA5AD4}" type="slidenum">
              <a:rPr lang="en-GB" sz="800" smtClean="0">
                <a:solidFill>
                  <a:srgbClr val="425A69"/>
                </a:solidFill>
                <a:cs typeface="Arial" charset="0"/>
              </a:rPr>
              <a:pPr defTabSz="914400" eaLnBrk="1" fontAlgn="base" hangingPunct="1">
                <a:spcBef>
                  <a:spcPct val="0"/>
                </a:spcBef>
                <a:spcAft>
                  <a:spcPct val="0"/>
                </a:spcAft>
              </a:pPr>
              <a:t>63</a:t>
            </a:fld>
            <a:endParaRPr lang="en-GB" sz="800" smtClean="0">
              <a:solidFill>
                <a:srgbClr val="425A69"/>
              </a:solidFill>
              <a:cs typeface="Arial" charset="0"/>
            </a:endParaRPr>
          </a:p>
        </p:txBody>
      </p:sp>
      <p:sp>
        <p:nvSpPr>
          <p:cNvPr id="17412"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pic>
        <p:nvPicPr>
          <p:cNvPr id="17413" name="Picture 6" descr="eks på nyhed"/>
          <p:cNvPicPr>
            <a:picLocks noChangeAspect="1" noChangeArrowheads="1"/>
          </p:cNvPicPr>
          <p:nvPr/>
        </p:nvPicPr>
        <p:blipFill>
          <a:blip r:embed="rId2">
            <a:extLst>
              <a:ext uri="{28A0092B-C50C-407E-A947-70E740481C1C}">
                <a14:useLocalDpi xmlns:a14="http://schemas.microsoft.com/office/drawing/2010/main" val="0"/>
              </a:ext>
            </a:extLst>
          </a:blip>
          <a:srcRect t="15849"/>
          <a:stretch>
            <a:fillRect/>
          </a:stretch>
        </p:blipFill>
        <p:spPr bwMode="auto">
          <a:xfrm>
            <a:off x="500063" y="1493838"/>
            <a:ext cx="8143875"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itle 1"/>
          <p:cNvSpPr>
            <a:spLocks/>
          </p:cNvSpPr>
          <p:nvPr/>
        </p:nvSpPr>
        <p:spPr bwMode="auto">
          <a:xfrm>
            <a:off x="247650" y="671513"/>
            <a:ext cx="8631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0"/>
              </a:spcBef>
              <a:spcAft>
                <a:spcPct val="0"/>
              </a:spcAft>
            </a:pPr>
            <a:r>
              <a:rPr lang="en-GB" sz="3600" b="1" smtClean="0">
                <a:solidFill>
                  <a:srgbClr val="425A69"/>
                </a:solidFill>
                <a:latin typeface="Arial" charset="0"/>
                <a:ea typeface="ヒラギノ角ゴ Pro W3" charset="0"/>
                <a:cs typeface="Arial" charset="0"/>
              </a:rPr>
              <a:t>Eksempel på nyhed på Mynewsdesk</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2AA13B62-BB19-6F43-BF92-3884A4658658}"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18435"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5DCEE3ED-418E-3149-986A-3F918FCDCDDB}" type="slidenum">
              <a:rPr lang="en-GB" sz="800" smtClean="0">
                <a:solidFill>
                  <a:srgbClr val="425A69"/>
                </a:solidFill>
                <a:cs typeface="Arial" charset="0"/>
              </a:rPr>
              <a:pPr defTabSz="914400" eaLnBrk="1" fontAlgn="base" hangingPunct="1">
                <a:spcBef>
                  <a:spcPct val="0"/>
                </a:spcBef>
                <a:spcAft>
                  <a:spcPct val="0"/>
                </a:spcAft>
              </a:pPr>
              <a:t>64</a:t>
            </a:fld>
            <a:endParaRPr lang="en-GB" sz="800" smtClean="0">
              <a:solidFill>
                <a:srgbClr val="425A69"/>
              </a:solidFill>
              <a:cs typeface="Arial" charset="0"/>
            </a:endParaRPr>
          </a:p>
        </p:txBody>
      </p:sp>
      <p:sp>
        <p:nvSpPr>
          <p:cNvPr id="18436"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pic>
        <p:nvPicPr>
          <p:cNvPr id="18437" name="Picture 6" descr="livsstil"/>
          <p:cNvPicPr>
            <a:picLocks noChangeAspect="1" noChangeArrowheads="1"/>
          </p:cNvPicPr>
          <p:nvPr/>
        </p:nvPicPr>
        <p:blipFill>
          <a:blip r:embed="rId2">
            <a:extLst>
              <a:ext uri="{28A0092B-C50C-407E-A947-70E740481C1C}">
                <a14:useLocalDpi xmlns:a14="http://schemas.microsoft.com/office/drawing/2010/main" val="0"/>
              </a:ext>
            </a:extLst>
          </a:blip>
          <a:srcRect b="10828"/>
          <a:stretch>
            <a:fillRect/>
          </a:stretch>
        </p:blipFill>
        <p:spPr bwMode="auto">
          <a:xfrm>
            <a:off x="895350" y="1295400"/>
            <a:ext cx="73533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1"/>
          <p:cNvSpPr>
            <a:spLocks/>
          </p:cNvSpPr>
          <p:nvPr/>
        </p:nvSpPr>
        <p:spPr bwMode="auto">
          <a:xfrm>
            <a:off x="247650" y="671513"/>
            <a:ext cx="8631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0"/>
              </a:spcBef>
              <a:spcAft>
                <a:spcPct val="0"/>
              </a:spcAft>
            </a:pPr>
            <a:r>
              <a:rPr lang="en-GB" sz="3600" b="1" smtClean="0">
                <a:solidFill>
                  <a:srgbClr val="425A69"/>
                </a:solidFill>
                <a:latin typeface="Arial" charset="0"/>
                <a:ea typeface="ヒラギノ角ゴ Pro W3" charset="0"/>
                <a:cs typeface="Arial" charset="0"/>
              </a:rPr>
              <a:t>Ford livsstilsnyhed på Mynewsdesk</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C0346854-B717-0943-93ED-E8613207BAF4}"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19459"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5F888D64-F4F4-A348-9C79-1A67F5692468}" type="slidenum">
              <a:rPr lang="en-GB" sz="800" smtClean="0">
                <a:solidFill>
                  <a:srgbClr val="425A69"/>
                </a:solidFill>
                <a:cs typeface="Arial" charset="0"/>
              </a:rPr>
              <a:pPr defTabSz="914400" eaLnBrk="1" fontAlgn="base" hangingPunct="1">
                <a:spcBef>
                  <a:spcPct val="0"/>
                </a:spcBef>
                <a:spcAft>
                  <a:spcPct val="0"/>
                </a:spcAft>
              </a:pPr>
              <a:t>65</a:t>
            </a:fld>
            <a:endParaRPr lang="en-GB" sz="800" smtClean="0">
              <a:solidFill>
                <a:srgbClr val="425A69"/>
              </a:solidFill>
              <a:cs typeface="Arial" charset="0"/>
            </a:endParaRPr>
          </a:p>
        </p:txBody>
      </p:sp>
      <p:sp>
        <p:nvSpPr>
          <p:cNvPr id="19460"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pic>
        <p:nvPicPr>
          <p:cNvPr id="19461" name="Picture 7" descr="Presseinfo oversi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454150"/>
            <a:ext cx="803275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
          <p:cNvSpPr>
            <a:spLocks/>
          </p:cNvSpPr>
          <p:nvPr/>
        </p:nvSpPr>
        <p:spPr bwMode="auto">
          <a:xfrm>
            <a:off x="247650" y="671513"/>
            <a:ext cx="8631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0"/>
              </a:spcBef>
              <a:spcAft>
                <a:spcPct val="0"/>
              </a:spcAft>
            </a:pPr>
            <a:r>
              <a:rPr lang="en-GB" sz="3600" b="1" smtClean="0">
                <a:solidFill>
                  <a:srgbClr val="425A69"/>
                </a:solidFill>
                <a:latin typeface="Arial" charset="0"/>
                <a:ea typeface="ヒラギノ角ゴ Pro W3" charset="0"/>
                <a:cs typeface="Arial" charset="0"/>
              </a:rPr>
              <a:t>Analyse – what works?</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290F4154-FBE6-8644-B582-96CED1327B61}"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20483"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76123876-0A34-1444-86C1-307D8AF2C9AA}" type="slidenum">
              <a:rPr lang="en-GB" sz="800" smtClean="0">
                <a:solidFill>
                  <a:srgbClr val="425A69"/>
                </a:solidFill>
                <a:cs typeface="Arial" charset="0"/>
              </a:rPr>
              <a:pPr defTabSz="914400" eaLnBrk="1" fontAlgn="base" hangingPunct="1">
                <a:spcBef>
                  <a:spcPct val="0"/>
                </a:spcBef>
                <a:spcAft>
                  <a:spcPct val="0"/>
                </a:spcAft>
              </a:pPr>
              <a:t>66</a:t>
            </a:fld>
            <a:endParaRPr lang="en-GB" sz="800" smtClean="0">
              <a:solidFill>
                <a:srgbClr val="425A69"/>
              </a:solidFill>
              <a:cs typeface="Arial" charset="0"/>
            </a:endParaRPr>
          </a:p>
        </p:txBody>
      </p:sp>
      <p:sp>
        <p:nvSpPr>
          <p:cNvPr id="20484"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pic>
        <p:nvPicPr>
          <p:cNvPr id="20485" name="Picture 6" descr="ananlyse-del"/>
          <p:cNvPicPr>
            <a:picLocks noChangeAspect="1" noChangeArrowheads="1"/>
          </p:cNvPicPr>
          <p:nvPr/>
        </p:nvPicPr>
        <p:blipFill>
          <a:blip r:embed="rId2">
            <a:extLst>
              <a:ext uri="{28A0092B-C50C-407E-A947-70E740481C1C}">
                <a14:useLocalDpi xmlns:a14="http://schemas.microsoft.com/office/drawing/2010/main" val="0"/>
              </a:ext>
            </a:extLst>
          </a:blip>
          <a:srcRect t="5098" r="2129" b="1587"/>
          <a:stretch>
            <a:fillRect/>
          </a:stretch>
        </p:blipFill>
        <p:spPr bwMode="auto">
          <a:xfrm>
            <a:off x="1257300" y="1400175"/>
            <a:ext cx="658653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itle 1"/>
          <p:cNvSpPr>
            <a:spLocks/>
          </p:cNvSpPr>
          <p:nvPr/>
        </p:nvSpPr>
        <p:spPr bwMode="auto">
          <a:xfrm>
            <a:off x="247650" y="671513"/>
            <a:ext cx="8631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0"/>
              </a:spcBef>
              <a:spcAft>
                <a:spcPct val="0"/>
              </a:spcAft>
            </a:pPr>
            <a:r>
              <a:rPr lang="en-GB" sz="3600" b="1" smtClean="0">
                <a:solidFill>
                  <a:srgbClr val="425A69"/>
                </a:solidFill>
                <a:latin typeface="Arial" charset="0"/>
                <a:ea typeface="ヒラギノ角ゴ Pro W3" charset="0"/>
                <a:cs typeface="Arial" charset="0"/>
              </a:rPr>
              <a:t>Analyse – fokus på fotos</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10D81A3D-8104-6E4B-80C2-DEC5393C5301}"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21507"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7903B0F1-EA5D-BD4C-8DC2-9FA4F7E46766}" type="slidenum">
              <a:rPr lang="en-GB" sz="800" smtClean="0">
                <a:solidFill>
                  <a:srgbClr val="425A69"/>
                </a:solidFill>
                <a:cs typeface="Arial" charset="0"/>
              </a:rPr>
              <a:pPr defTabSz="914400" eaLnBrk="1" fontAlgn="base" hangingPunct="1">
                <a:spcBef>
                  <a:spcPct val="0"/>
                </a:spcBef>
                <a:spcAft>
                  <a:spcPct val="0"/>
                </a:spcAft>
              </a:pPr>
              <a:t>67</a:t>
            </a:fld>
            <a:endParaRPr lang="en-GB" sz="800" smtClean="0">
              <a:solidFill>
                <a:srgbClr val="425A69"/>
              </a:solidFill>
              <a:cs typeface="Arial" charset="0"/>
            </a:endParaRPr>
          </a:p>
        </p:txBody>
      </p:sp>
      <p:sp>
        <p:nvSpPr>
          <p:cNvPr id="21508"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pic>
        <p:nvPicPr>
          <p:cNvPr id="21509" name="Picture 6" descr="forddk presse"/>
          <p:cNvPicPr>
            <a:picLocks noChangeAspect="1" noChangeArrowheads="1"/>
          </p:cNvPicPr>
          <p:nvPr/>
        </p:nvPicPr>
        <p:blipFill>
          <a:blip r:embed="rId2">
            <a:extLst>
              <a:ext uri="{28A0092B-C50C-407E-A947-70E740481C1C}">
                <a14:useLocalDpi xmlns:a14="http://schemas.microsoft.com/office/drawing/2010/main" val="0"/>
              </a:ext>
            </a:extLst>
          </a:blip>
          <a:srcRect t="2748"/>
          <a:stretch>
            <a:fillRect/>
          </a:stretch>
        </p:blipFill>
        <p:spPr bwMode="auto">
          <a:xfrm>
            <a:off x="1222375" y="1149350"/>
            <a:ext cx="666115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itle 1"/>
          <p:cNvSpPr>
            <a:spLocks/>
          </p:cNvSpPr>
          <p:nvPr/>
        </p:nvSpPr>
        <p:spPr bwMode="auto">
          <a:xfrm>
            <a:off x="247650" y="671513"/>
            <a:ext cx="8631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0"/>
              </a:spcBef>
              <a:spcAft>
                <a:spcPct val="0"/>
              </a:spcAft>
            </a:pPr>
            <a:r>
              <a:rPr lang="en-GB" sz="3600" b="1" smtClean="0">
                <a:solidFill>
                  <a:srgbClr val="425A69"/>
                </a:solidFill>
                <a:latin typeface="Arial" charset="0"/>
                <a:ea typeface="ヒラギノ角ゴ Pro W3" charset="0"/>
                <a:cs typeface="Arial" charset="0"/>
              </a:rPr>
              <a:t>Integrering med Fords hjemmeside</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2B9EBB3D-DD3C-6544-A946-4B10BC1F0C70}"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22531"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74AAA86E-5F8F-9A42-B982-710CE52583CD}" type="slidenum">
              <a:rPr lang="en-GB" sz="800" smtClean="0">
                <a:solidFill>
                  <a:srgbClr val="425A69"/>
                </a:solidFill>
                <a:cs typeface="Arial" charset="0"/>
              </a:rPr>
              <a:pPr defTabSz="914400" eaLnBrk="1" fontAlgn="base" hangingPunct="1">
                <a:spcBef>
                  <a:spcPct val="0"/>
                </a:spcBef>
                <a:spcAft>
                  <a:spcPct val="0"/>
                </a:spcAft>
              </a:pPr>
              <a:t>68</a:t>
            </a:fld>
            <a:endParaRPr lang="en-GB" sz="800" smtClean="0">
              <a:solidFill>
                <a:srgbClr val="425A69"/>
              </a:solidFill>
              <a:cs typeface="Arial" charset="0"/>
            </a:endParaRPr>
          </a:p>
        </p:txBody>
      </p:sp>
      <p:sp>
        <p:nvSpPr>
          <p:cNvPr id="22532"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pic>
        <p:nvPicPr>
          <p:cNvPr id="22533" name="Picture 6" descr="Ford facebook"/>
          <p:cNvPicPr>
            <a:picLocks noChangeAspect="1" noChangeArrowheads="1"/>
          </p:cNvPicPr>
          <p:nvPr/>
        </p:nvPicPr>
        <p:blipFill>
          <a:blip r:embed="rId2">
            <a:extLst>
              <a:ext uri="{28A0092B-C50C-407E-A947-70E740481C1C}">
                <a14:useLocalDpi xmlns:a14="http://schemas.microsoft.com/office/drawing/2010/main" val="0"/>
              </a:ext>
            </a:extLst>
          </a:blip>
          <a:srcRect b="3374"/>
          <a:stretch>
            <a:fillRect/>
          </a:stretch>
        </p:blipFill>
        <p:spPr bwMode="auto">
          <a:xfrm>
            <a:off x="1208088" y="1343025"/>
            <a:ext cx="6688137"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itle 1"/>
          <p:cNvSpPr>
            <a:spLocks/>
          </p:cNvSpPr>
          <p:nvPr/>
        </p:nvSpPr>
        <p:spPr bwMode="auto">
          <a:xfrm>
            <a:off x="247650" y="671513"/>
            <a:ext cx="8631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0"/>
              </a:spcBef>
              <a:spcAft>
                <a:spcPct val="0"/>
              </a:spcAft>
            </a:pPr>
            <a:r>
              <a:rPr lang="en-GB" sz="3600" b="1" smtClean="0">
                <a:solidFill>
                  <a:srgbClr val="425A69"/>
                </a:solidFill>
                <a:latin typeface="Arial" charset="0"/>
                <a:ea typeface="ヒラギノ角ゴ Pro W3" charset="0"/>
                <a:cs typeface="Arial" charset="0"/>
              </a:rPr>
              <a:t>Integrering med Ford Facebook</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0DD93B9B-5C91-5144-B500-97338E116DD5}"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23555"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4B39EA19-255E-1546-A913-C7F1C541E6E2}" type="slidenum">
              <a:rPr lang="en-GB" sz="800" smtClean="0">
                <a:solidFill>
                  <a:srgbClr val="425A69"/>
                </a:solidFill>
                <a:cs typeface="Arial" charset="0"/>
              </a:rPr>
              <a:pPr defTabSz="914400" eaLnBrk="1" fontAlgn="base" hangingPunct="1">
                <a:spcBef>
                  <a:spcPct val="0"/>
                </a:spcBef>
                <a:spcAft>
                  <a:spcPct val="0"/>
                </a:spcAft>
              </a:pPr>
              <a:t>69</a:t>
            </a:fld>
            <a:endParaRPr lang="en-GB" sz="800" smtClean="0">
              <a:solidFill>
                <a:srgbClr val="425A69"/>
              </a:solidFill>
              <a:cs typeface="Arial" charset="0"/>
            </a:endParaRPr>
          </a:p>
        </p:txBody>
      </p:sp>
      <p:sp>
        <p:nvSpPr>
          <p:cNvPr id="23556"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pic>
        <p:nvPicPr>
          <p:cNvPr id="23557" name="Picture 7" descr="ford facebook pres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1279525"/>
            <a:ext cx="696912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itle 1"/>
          <p:cNvSpPr>
            <a:spLocks/>
          </p:cNvSpPr>
          <p:nvPr/>
        </p:nvSpPr>
        <p:spPr bwMode="auto">
          <a:xfrm>
            <a:off x="247650" y="671513"/>
            <a:ext cx="8631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0"/>
              </a:spcBef>
              <a:spcAft>
                <a:spcPct val="0"/>
              </a:spcAft>
            </a:pPr>
            <a:r>
              <a:rPr lang="en-GB" sz="3600" b="1" smtClean="0">
                <a:solidFill>
                  <a:srgbClr val="425A69"/>
                </a:solidFill>
                <a:latin typeface="Arial" charset="0"/>
                <a:ea typeface="ヒラギノ角ゴ Pro W3" charset="0"/>
                <a:cs typeface="Arial" charset="0"/>
              </a:rPr>
              <a:t>Presserum på Ford Facebook</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8005" y="1631665"/>
            <a:ext cx="4022095" cy="1470025"/>
          </a:xfrm>
        </p:spPr>
        <p:txBody>
          <a:bodyPr/>
          <a:lstStyle/>
          <a:p>
            <a:r>
              <a:rPr lang="en-US" sz="2400" dirty="0" err="1" smtClean="0"/>
              <a:t>søgemaskineoptimering</a:t>
            </a:r>
            <a:endParaRPr lang="en-US" sz="2400" dirty="0"/>
          </a:p>
        </p:txBody>
      </p:sp>
      <p:sp>
        <p:nvSpPr>
          <p:cNvPr id="3" name="Subtitle 2"/>
          <p:cNvSpPr>
            <a:spLocks noGrp="1"/>
          </p:cNvSpPr>
          <p:nvPr>
            <p:ph type="subTitle" idx="1"/>
          </p:nvPr>
        </p:nvSpPr>
        <p:spPr>
          <a:xfrm>
            <a:off x="4794357" y="2222414"/>
            <a:ext cx="3650195" cy="1752600"/>
          </a:xfrm>
        </p:spPr>
        <p:txBody>
          <a:bodyPr/>
          <a:lstStyle/>
          <a:p>
            <a:r>
              <a:rPr lang="en-US" dirty="0" err="1" smtClean="0"/>
              <a:t>Mynewsday</a:t>
            </a:r>
            <a:endParaRPr lang="en-US" dirty="0" smtClean="0"/>
          </a:p>
          <a:p>
            <a:r>
              <a:rPr lang="en-US" dirty="0" smtClean="0"/>
              <a:t>26. </a:t>
            </a:r>
            <a:r>
              <a:rPr lang="en-US" dirty="0" err="1" smtClean="0"/>
              <a:t>oktober</a:t>
            </a:r>
            <a:r>
              <a:rPr lang="en-US" dirty="0" smtClean="0"/>
              <a:t> 2011</a:t>
            </a:r>
            <a:endParaRPr lang="en-US" dirty="0"/>
          </a:p>
        </p:txBody>
      </p:sp>
      <p:sp>
        <p:nvSpPr>
          <p:cNvPr id="4" name="Footer Placeholder 3"/>
          <p:cNvSpPr>
            <a:spLocks noGrp="1"/>
          </p:cNvSpPr>
          <p:nvPr>
            <p:ph type="ftr" sz="quarter" idx="11"/>
          </p:nvPr>
        </p:nvSpPr>
        <p:spPr/>
        <p:txBody>
          <a:bodyPr/>
          <a:lstStyle/>
          <a:p>
            <a:r>
              <a:rPr lang="en-US" dirty="0" smtClean="0"/>
              <a:t>Copyright © 2011, iProspect, Inc. All rights reserved.</a:t>
            </a:r>
            <a:endParaRPr lang="en-US" dirty="0"/>
          </a:p>
        </p:txBody>
      </p:sp>
    </p:spTree>
    <p:extLst>
      <p:ext uri="{BB962C8B-B14F-4D97-AF65-F5344CB8AC3E}">
        <p14:creationId xmlns:p14="http://schemas.microsoft.com/office/powerpoint/2010/main" val="246404359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247650" y="830263"/>
            <a:ext cx="8631238" cy="714375"/>
          </a:xfrm>
        </p:spPr>
        <p:txBody>
          <a:bodyPr/>
          <a:lstStyle/>
          <a:p>
            <a:pPr eaLnBrk="1" hangingPunct="1"/>
            <a:r>
              <a:rPr lang="en-GB">
                <a:latin typeface="Arial" charset="0"/>
                <a:cs typeface="Arial" charset="0"/>
              </a:rPr>
              <a:t>Fords nyhedsstrøm - Mynewsdesk</a:t>
            </a:r>
          </a:p>
        </p:txBody>
      </p:sp>
      <p:sp>
        <p:nvSpPr>
          <p:cNvPr id="24579" name="Content Placeholder 2"/>
          <p:cNvSpPr>
            <a:spLocks noGrp="1"/>
          </p:cNvSpPr>
          <p:nvPr>
            <p:ph idx="4294967295"/>
          </p:nvPr>
        </p:nvSpPr>
        <p:spPr bwMode="auto">
          <a:xfrm>
            <a:off x="247650" y="1544638"/>
            <a:ext cx="8018463" cy="4522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r>
              <a:rPr lang="en-GB" sz="2400">
                <a:solidFill>
                  <a:srgbClr val="425A69"/>
                </a:solidFill>
                <a:latin typeface="Arial" charset="0"/>
                <a:ea typeface="ヒラギノ角ゴ Pro W3" charset="0"/>
                <a:cs typeface="Arial" charset="0"/>
              </a:rPr>
              <a:t>Forbedret dækning i motormagasiner/aviser </a:t>
            </a:r>
          </a:p>
          <a:p>
            <a:pPr eaLnBrk="1" hangingPunct="1"/>
            <a:endParaRPr lang="en-GB" sz="2400">
              <a:solidFill>
                <a:srgbClr val="425A69"/>
              </a:solidFill>
              <a:latin typeface="Arial" charset="0"/>
              <a:ea typeface="ヒラギノ角ゴ Pro W3" charset="0"/>
              <a:cs typeface="Arial" charset="0"/>
            </a:endParaRPr>
          </a:p>
          <a:p>
            <a:pPr eaLnBrk="1" hangingPunct="1"/>
            <a:r>
              <a:rPr lang="en-GB" sz="2400">
                <a:solidFill>
                  <a:srgbClr val="425A69"/>
                </a:solidFill>
                <a:latin typeface="Arial" charset="0"/>
                <a:ea typeface="ヒラギノ角ゴ Pro W3" charset="0"/>
                <a:cs typeface="Arial" charset="0"/>
              </a:rPr>
              <a:t>Kontakt til nye medier og kanaler </a:t>
            </a:r>
          </a:p>
          <a:p>
            <a:pPr eaLnBrk="1" hangingPunct="1"/>
            <a:endParaRPr lang="en-GB" sz="2400">
              <a:solidFill>
                <a:srgbClr val="425A69"/>
              </a:solidFill>
              <a:latin typeface="Arial" charset="0"/>
              <a:ea typeface="ヒラギノ角ゴ Pro W3" charset="0"/>
              <a:cs typeface="Arial" charset="0"/>
            </a:endParaRPr>
          </a:p>
          <a:p>
            <a:pPr eaLnBrk="1" hangingPunct="1"/>
            <a:r>
              <a:rPr lang="en-GB" sz="2400">
                <a:solidFill>
                  <a:srgbClr val="425A69"/>
                </a:solidFill>
                <a:latin typeface="Arial" charset="0"/>
                <a:ea typeface="ヒラギノ角ゴ Pro W3" charset="0"/>
                <a:cs typeface="Arial" charset="0"/>
              </a:rPr>
              <a:t>Udsendelse af presseinformationer og nyheder.</a:t>
            </a:r>
          </a:p>
          <a:p>
            <a:pPr lvl="1" eaLnBrk="1" hangingPunct="1"/>
            <a:r>
              <a:rPr lang="en-GB" sz="2000">
                <a:solidFill>
                  <a:srgbClr val="425A69"/>
                </a:solidFill>
                <a:latin typeface="Arial" charset="0"/>
                <a:ea typeface="ＭＳ Ｐゴシック" charset="0"/>
                <a:cs typeface="Arial" charset="0"/>
              </a:rPr>
              <a:t>MyNewsDesk er et let og effektivt stykke værktøj.  </a:t>
            </a:r>
          </a:p>
          <a:p>
            <a:pPr lvl="1" eaLnBrk="1" hangingPunct="1"/>
            <a:r>
              <a:rPr lang="en-GB" sz="2000">
                <a:solidFill>
                  <a:srgbClr val="425A69"/>
                </a:solidFill>
                <a:latin typeface="Arial" charset="0"/>
                <a:ea typeface="ＭＳ Ｐゴシック" charset="0"/>
                <a:cs typeface="Arial" charset="0"/>
              </a:rPr>
              <a:t>Udsending via MyNewsDesk – alt materiale samlet i én mail</a:t>
            </a:r>
          </a:p>
          <a:p>
            <a:pPr lvl="1" eaLnBrk="1" hangingPunct="1"/>
            <a:r>
              <a:rPr lang="en-GB" sz="2000">
                <a:solidFill>
                  <a:srgbClr val="425A69"/>
                </a:solidFill>
                <a:latin typeface="Arial" charset="0"/>
                <a:ea typeface="ＭＳ Ｐゴシック" charset="0"/>
                <a:cs typeface="Arial" charset="0"/>
              </a:rPr>
              <a:t>Kontakt til nye medier, tv, nyheder, games, tænk, kvindemedier, bloggere og andre interessenter</a:t>
            </a:r>
          </a:p>
          <a:p>
            <a:pPr lvl="1" eaLnBrk="1" hangingPunct="1"/>
            <a:r>
              <a:rPr lang="en-GB" sz="2000">
                <a:solidFill>
                  <a:srgbClr val="425A69"/>
                </a:solidFill>
                <a:latin typeface="Arial" charset="0"/>
                <a:ea typeface="ＭＳ Ｐゴシック" charset="0"/>
                <a:cs typeface="Arial" charset="0"/>
              </a:rPr>
              <a:t>Netværksfunktion og invitationsmulighed</a:t>
            </a:r>
          </a:p>
          <a:p>
            <a:pPr lvl="1" eaLnBrk="1" hangingPunct="1"/>
            <a:r>
              <a:rPr lang="en-GB" sz="2000">
                <a:solidFill>
                  <a:srgbClr val="425A69"/>
                </a:solidFill>
                <a:latin typeface="Arial" charset="0"/>
                <a:ea typeface="ＭＳ Ｐゴシック" charset="0"/>
                <a:cs typeface="Arial" charset="0"/>
              </a:rPr>
              <a:t>Besparelse i tid og ressourcer. Fotos er tilgængelige i Hi-Res.</a:t>
            </a:r>
          </a:p>
        </p:txBody>
      </p:sp>
      <p:sp>
        <p:nvSpPr>
          <p:cNvPr id="24580"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3913B47A-0313-5745-808D-75BAEDB72534}"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24581"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3FF2E9CC-546D-CF4F-9CE7-996D964ACB45}" type="slidenum">
              <a:rPr lang="en-GB" sz="800" smtClean="0">
                <a:solidFill>
                  <a:srgbClr val="425A69"/>
                </a:solidFill>
                <a:cs typeface="Arial" charset="0"/>
              </a:rPr>
              <a:pPr defTabSz="914400" eaLnBrk="1" fontAlgn="base" hangingPunct="1">
                <a:spcBef>
                  <a:spcPct val="0"/>
                </a:spcBef>
                <a:spcAft>
                  <a:spcPct val="0"/>
                </a:spcAft>
              </a:pPr>
              <a:t>70</a:t>
            </a:fld>
            <a:endParaRPr lang="en-GB" sz="800" smtClean="0">
              <a:solidFill>
                <a:srgbClr val="425A69"/>
              </a:solidFill>
              <a:cs typeface="Arial" charset="0"/>
            </a:endParaRPr>
          </a:p>
        </p:txBody>
      </p:sp>
      <p:sp>
        <p:nvSpPr>
          <p:cNvPr id="24582"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247650" y="830263"/>
            <a:ext cx="8631238" cy="714375"/>
          </a:xfrm>
        </p:spPr>
        <p:txBody>
          <a:bodyPr/>
          <a:lstStyle/>
          <a:p>
            <a:pPr eaLnBrk="1" hangingPunct="1"/>
            <a:r>
              <a:rPr lang="en-GB">
                <a:latin typeface="Arial" charset="0"/>
                <a:cs typeface="Arial" charset="0"/>
              </a:rPr>
              <a:t>Fords nyhedsstrøm - Mynewsdesk</a:t>
            </a:r>
          </a:p>
        </p:txBody>
      </p:sp>
      <p:sp>
        <p:nvSpPr>
          <p:cNvPr id="25603" name="Content Placeholder 2"/>
          <p:cNvSpPr>
            <a:spLocks noGrp="1"/>
          </p:cNvSpPr>
          <p:nvPr>
            <p:ph idx="4294967295"/>
          </p:nvPr>
        </p:nvSpPr>
        <p:spPr bwMode="auto">
          <a:xfrm>
            <a:off x="247650" y="1544638"/>
            <a:ext cx="8018463" cy="4273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r>
              <a:rPr lang="en-GB" sz="2400">
                <a:solidFill>
                  <a:srgbClr val="425A69"/>
                </a:solidFill>
                <a:latin typeface="Arial" charset="0"/>
                <a:ea typeface="ヒラギノ角ゴ Pro W3" charset="0"/>
                <a:cs typeface="Arial" charset="0"/>
              </a:rPr>
              <a:t>Learnings</a:t>
            </a:r>
          </a:p>
          <a:p>
            <a:pPr lvl="1" eaLnBrk="1" hangingPunct="1"/>
            <a:r>
              <a:rPr lang="en-GB" sz="2000">
                <a:solidFill>
                  <a:srgbClr val="425A69"/>
                </a:solidFill>
                <a:latin typeface="Arial" charset="0"/>
                <a:ea typeface="ＭＳ Ｐゴシック" charset="0"/>
                <a:cs typeface="Arial" charset="0"/>
              </a:rPr>
              <a:t>Fri for opdatering af in-house databaser</a:t>
            </a:r>
          </a:p>
          <a:p>
            <a:pPr lvl="1" eaLnBrk="1" hangingPunct="1"/>
            <a:r>
              <a:rPr lang="en-GB" sz="2000">
                <a:solidFill>
                  <a:srgbClr val="425A69"/>
                </a:solidFill>
                <a:latin typeface="Arial" charset="0"/>
                <a:ea typeface="ＭＳ Ｐゴシック" charset="0"/>
                <a:cs typeface="Arial" charset="0"/>
              </a:rPr>
              <a:t>ingen spam af journalister</a:t>
            </a:r>
          </a:p>
          <a:p>
            <a:pPr lvl="1" eaLnBrk="1" hangingPunct="1"/>
            <a:r>
              <a:rPr lang="en-GB" sz="2000">
                <a:solidFill>
                  <a:srgbClr val="425A69"/>
                </a:solidFill>
                <a:latin typeface="Arial" charset="0"/>
                <a:ea typeface="ＭＳ Ｐゴシック" charset="0"/>
                <a:cs typeface="Arial" charset="0"/>
              </a:rPr>
              <a:t>God integrering i Fords andre universer – hjemmesid, Facebook</a:t>
            </a:r>
          </a:p>
          <a:p>
            <a:pPr lvl="1" eaLnBrk="1" hangingPunct="1"/>
            <a:r>
              <a:rPr lang="en-GB" sz="2000">
                <a:solidFill>
                  <a:srgbClr val="425A69"/>
                </a:solidFill>
                <a:latin typeface="Arial" charset="0"/>
                <a:ea typeface="ＭＳ Ｐゴシック" charset="0"/>
                <a:cs typeface="Arial" charset="0"/>
              </a:rPr>
              <a:t>God analyse funktion – klogere på hvad der virker, fokus på fotos og SEO </a:t>
            </a:r>
          </a:p>
          <a:p>
            <a:pPr lvl="1" eaLnBrk="1" hangingPunct="1"/>
            <a:r>
              <a:rPr lang="en-GB" sz="2000">
                <a:solidFill>
                  <a:srgbClr val="425A69"/>
                </a:solidFill>
                <a:latin typeface="Arial" charset="0"/>
                <a:ea typeface="ＭＳ Ｐゴシック" charset="0"/>
                <a:cs typeface="Arial" charset="0"/>
              </a:rPr>
              <a:t>Afsmitning på hjemmeside – stigende besøgstal</a:t>
            </a:r>
          </a:p>
          <a:p>
            <a:pPr lvl="1" eaLnBrk="1" hangingPunct="1"/>
            <a:r>
              <a:rPr lang="en-GB" sz="2000">
                <a:solidFill>
                  <a:srgbClr val="425A69"/>
                </a:solidFill>
                <a:latin typeface="Arial" charset="0"/>
                <a:ea typeface="ＭＳ Ｐゴシック" charset="0"/>
                <a:cs typeface="Arial" charset="0"/>
              </a:rPr>
              <a:t>DET TAGER ALTSÅ LÆNGERE TID! </a:t>
            </a:r>
          </a:p>
          <a:p>
            <a:pPr lvl="1" eaLnBrk="1" hangingPunct="1"/>
            <a:r>
              <a:rPr lang="en-GB" sz="2000">
                <a:solidFill>
                  <a:srgbClr val="425A69"/>
                </a:solidFill>
                <a:latin typeface="Arial" charset="0"/>
                <a:ea typeface="ＭＳ Ｐゴシック" charset="0"/>
                <a:cs typeface="Arial" charset="0"/>
              </a:rPr>
              <a:t>Stadig en besparelse hos Ford i tid og ressourcer – ex. Ingen foto-opfølgning</a:t>
            </a:r>
          </a:p>
        </p:txBody>
      </p:sp>
      <p:sp>
        <p:nvSpPr>
          <p:cNvPr id="25604" name="Date Placeholder 3"/>
          <p:cNvSpPr txBox="1">
            <a:spLocks noGrp="1"/>
          </p:cNvSpPr>
          <p:nvPr/>
        </p:nvSpPr>
        <p:spPr bwMode="auto">
          <a:xfrm>
            <a:off x="968375" y="6446838"/>
            <a:ext cx="1063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fld id="{8EA07C8A-597F-C246-AF1F-20780C15E554}" type="datetime4">
              <a:rPr lang="en-US" sz="800" smtClean="0">
                <a:solidFill>
                  <a:srgbClr val="425A69"/>
                </a:solidFill>
                <a:cs typeface="Arial" charset="0"/>
              </a:rPr>
              <a:pPr defTabSz="914400" eaLnBrk="1" fontAlgn="base" hangingPunct="1">
                <a:spcBef>
                  <a:spcPct val="0"/>
                </a:spcBef>
                <a:spcAft>
                  <a:spcPct val="0"/>
                </a:spcAft>
              </a:pPr>
              <a:t>oktober 25, 2011</a:t>
            </a:fld>
            <a:endParaRPr lang="en-GB" sz="800" smtClean="0">
              <a:solidFill>
                <a:srgbClr val="425A69"/>
              </a:solidFill>
              <a:cs typeface="Arial" charset="0"/>
            </a:endParaRPr>
          </a:p>
        </p:txBody>
      </p:sp>
      <p:sp>
        <p:nvSpPr>
          <p:cNvPr id="25605" name="Slide Number Placeholder 4"/>
          <p:cNvSpPr txBox="1">
            <a:spLocks noGrp="1"/>
          </p:cNvSpPr>
          <p:nvPr/>
        </p:nvSpPr>
        <p:spPr bwMode="auto">
          <a:xfrm>
            <a:off x="241300" y="6446838"/>
            <a:ext cx="4714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r>
              <a:rPr lang="en-GB" sz="800" smtClean="0">
                <a:solidFill>
                  <a:srgbClr val="425A69"/>
                </a:solidFill>
                <a:cs typeface="Arial" charset="0"/>
              </a:rPr>
              <a:t>Page </a:t>
            </a:r>
            <a:fld id="{4906AC9F-1592-3F49-8E2E-FEEB72727B92}" type="slidenum">
              <a:rPr lang="en-GB" sz="800" smtClean="0">
                <a:solidFill>
                  <a:srgbClr val="425A69"/>
                </a:solidFill>
                <a:cs typeface="Arial" charset="0"/>
              </a:rPr>
              <a:pPr defTabSz="914400" eaLnBrk="1" fontAlgn="base" hangingPunct="1">
                <a:spcBef>
                  <a:spcPct val="0"/>
                </a:spcBef>
                <a:spcAft>
                  <a:spcPct val="0"/>
                </a:spcAft>
              </a:pPr>
              <a:t>71</a:t>
            </a:fld>
            <a:endParaRPr lang="en-GB" sz="800" smtClean="0">
              <a:solidFill>
                <a:srgbClr val="425A69"/>
              </a:solidFill>
              <a:cs typeface="Arial" charset="0"/>
            </a:endParaRPr>
          </a:p>
        </p:txBody>
      </p:sp>
      <p:sp>
        <p:nvSpPr>
          <p:cNvPr id="25606" name="Footer Placeholder 5"/>
          <p:cNvSpPr txBox="1">
            <a:spLocks noGrp="1"/>
          </p:cNvSpPr>
          <p:nvPr/>
        </p:nvSpPr>
        <p:spPr bwMode="auto">
          <a:xfrm>
            <a:off x="2038350" y="6446838"/>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eaLnBrk="1" fontAlgn="base" hangingPunct="1">
              <a:spcBef>
                <a:spcPct val="0"/>
              </a:spcBef>
              <a:spcAft>
                <a:spcPct val="0"/>
              </a:spcAft>
            </a:pPr>
            <a:endParaRPr lang="en-GB" sz="800" smtClean="0">
              <a:solidFill>
                <a:srgbClr val="425A69"/>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ubtitle 2"/>
          <p:cNvSpPr>
            <a:spLocks noGrp="1"/>
          </p:cNvSpPr>
          <p:nvPr>
            <p:ph type="subTitle" idx="4294967295"/>
          </p:nvPr>
        </p:nvSpPr>
        <p:spPr bwMode="auto">
          <a:xfrm>
            <a:off x="246063" y="4857750"/>
            <a:ext cx="8632825" cy="712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0" indent="0" eaLnBrk="1" hangingPunct="1">
              <a:buFont typeface="Arial" charset="0"/>
              <a:buNone/>
            </a:pPr>
            <a:r>
              <a:rPr lang="en-GB" sz="2400">
                <a:solidFill>
                  <a:schemeClr val="bg1"/>
                </a:solidFill>
                <a:latin typeface="Arial" charset="0"/>
                <a:ea typeface="ヒラギノ角ゴ Pro W3" charset="0"/>
                <a:cs typeface="Arial" charset="0"/>
              </a:rPr>
              <a:t>… hos Ford er det kun begyndelsen - bare vent og se!</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cmcneill\cmcneill_files\Google_work\2010_Collateral\preso\3076604_preso_dennis_stump_speech_US_101014\art\cyclist.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9" name="Rectangle 8"/>
          <p:cNvSpPr/>
          <p:nvPr/>
        </p:nvSpPr>
        <p:spPr bwMode="gray">
          <a:xfrm>
            <a:off x="0" y="3936383"/>
            <a:ext cx="9144000" cy="2921620"/>
          </a:xfrm>
          <a:prstGeom prst="rect">
            <a:avLst/>
          </a:prstGeom>
          <a:gradFill flip="none" rotWithShape="1">
            <a:gsLst>
              <a:gs pos="0">
                <a:srgbClr val="000000"/>
              </a:gs>
              <a:gs pos="77000">
                <a:srgbClr val="000000"/>
              </a:gs>
              <a:gs pos="0">
                <a:srgbClr val="000000">
                  <a:alpha val="0"/>
                </a:srgbClr>
              </a:gs>
            </a:gsLst>
            <a:lin ang="5400000" scaled="1"/>
            <a:tileRect/>
          </a:gradFill>
          <a:ln w="9525" cap="flat" cmpd="sng" algn="ctr">
            <a:noFill/>
            <a:prstDash val="solid"/>
            <a:round/>
            <a:headEnd type="none" w="med" len="med"/>
            <a:tailEnd type="none" w="med" len="med"/>
          </a:ln>
          <a:effectLst/>
        </p:spPr>
        <p:txBody>
          <a:bodyPr/>
          <a:lstStyle/>
          <a:p>
            <a:pPr algn="ctr" defTabSz="914400" fontAlgn="base">
              <a:spcBef>
                <a:spcPct val="50000"/>
              </a:spcBef>
              <a:spcAft>
                <a:spcPts val="1200"/>
              </a:spcAft>
              <a:defRPr/>
            </a:pPr>
            <a:endParaRPr lang="en-US" dirty="0">
              <a:solidFill>
                <a:srgbClr val="595959"/>
              </a:solidFill>
              <a:latin typeface="Arial" charset="0"/>
              <a:ea typeface="Arial" charset="0"/>
              <a:cs typeface="Arial" charset="0"/>
            </a:endParaRPr>
          </a:p>
        </p:txBody>
      </p:sp>
      <p:sp>
        <p:nvSpPr>
          <p:cNvPr id="5" name="Rectangle 4"/>
          <p:cNvSpPr/>
          <p:nvPr/>
        </p:nvSpPr>
        <p:spPr bwMode="gray">
          <a:xfrm>
            <a:off x="0" y="-6"/>
            <a:ext cx="9144000" cy="1059372"/>
          </a:xfrm>
          <a:prstGeom prst="rect">
            <a:avLst/>
          </a:prstGeom>
          <a:gradFill flip="none" rotWithShape="1">
            <a:gsLst>
              <a:gs pos="0">
                <a:srgbClr val="000000">
                  <a:alpha val="0"/>
                </a:srgbClr>
              </a:gs>
              <a:gs pos="68000">
                <a:srgbClr val="000000"/>
              </a:gs>
            </a:gsLst>
            <a:lin ang="16200000" scaled="0"/>
            <a:tileRect/>
          </a:gradFill>
          <a:ln w="9525" cap="flat" cmpd="sng" algn="ctr">
            <a:noFill/>
            <a:prstDash val="solid"/>
            <a:round/>
            <a:headEnd type="none" w="med" len="med"/>
            <a:tailEnd type="none" w="med" len="med"/>
          </a:ln>
          <a:effectLst/>
        </p:spPr>
        <p:txBody>
          <a:bodyPr/>
          <a:lstStyle/>
          <a:p>
            <a:pPr algn="ctr" defTabSz="914400" fontAlgn="base">
              <a:spcBef>
                <a:spcPct val="50000"/>
              </a:spcBef>
              <a:spcAft>
                <a:spcPct val="0"/>
              </a:spcAft>
              <a:defRPr/>
            </a:pPr>
            <a:endParaRPr lang="en-US">
              <a:solidFill>
                <a:srgbClr val="595959"/>
              </a:solidFill>
              <a:latin typeface="Arial" charset="0"/>
              <a:ea typeface="Arial" charset="0"/>
              <a:cs typeface="Arial" charset="0"/>
            </a:endParaRPr>
          </a:p>
        </p:txBody>
      </p:sp>
      <p:pic>
        <p:nvPicPr>
          <p:cNvPr id="24585" name="Picture 9" descr="GLogo_flat_transparent_white_RGB"/>
          <p:cNvPicPr>
            <a:picLocks noChangeAspect="1" noChangeArrowheads="1"/>
          </p:cNvPicPr>
          <p:nvPr/>
        </p:nvPicPr>
        <p:blipFill>
          <a:blip r:embed="rId4"/>
          <a:srcRect/>
          <a:stretch>
            <a:fillRect/>
          </a:stretch>
        </p:blipFill>
        <p:spPr bwMode="auto">
          <a:xfrm>
            <a:off x="587379" y="5176837"/>
            <a:ext cx="2765425" cy="933451"/>
          </a:xfrm>
          <a:prstGeom prst="rect">
            <a:avLst/>
          </a:prstGeom>
          <a:noFill/>
          <a:ln w="9525">
            <a:noFill/>
            <a:miter lim="800000"/>
            <a:headEnd/>
            <a:tailEnd/>
          </a:ln>
        </p:spPr>
      </p:pic>
      <p:sp>
        <p:nvSpPr>
          <p:cNvPr id="11" name="TextBox 10"/>
          <p:cNvSpPr txBox="1"/>
          <p:nvPr/>
        </p:nvSpPr>
        <p:spPr>
          <a:xfrm>
            <a:off x="663575" y="6167440"/>
            <a:ext cx="2286000" cy="523220"/>
          </a:xfrm>
          <a:prstGeom prst="rect">
            <a:avLst/>
          </a:prstGeom>
          <a:noFill/>
        </p:spPr>
        <p:txBody>
          <a:bodyPr>
            <a:spAutoFit/>
          </a:bodyPr>
          <a:lstStyle/>
          <a:p>
            <a:pPr algn="ctr" defTabSz="914400">
              <a:defRPr/>
            </a:pPr>
            <a:r>
              <a:rPr lang="en-GB" sz="1400" dirty="0" err="1" smtClean="0">
                <a:solidFill>
                  <a:srgbClr val="FFFFFF"/>
                </a:solidFill>
                <a:latin typeface="Arial"/>
                <a:ea typeface="Arial" charset="0"/>
                <a:cs typeface="Arial"/>
              </a:rPr>
              <a:t>Kristian</a:t>
            </a:r>
            <a:r>
              <a:rPr lang="en-GB" sz="1400" dirty="0" smtClean="0">
                <a:solidFill>
                  <a:srgbClr val="FFFFFF"/>
                </a:solidFill>
                <a:latin typeface="Arial"/>
                <a:ea typeface="Arial" charset="0"/>
                <a:cs typeface="Arial"/>
              </a:rPr>
              <a:t> </a:t>
            </a:r>
            <a:r>
              <a:rPr lang="en-GB" sz="1400" dirty="0" err="1" smtClean="0">
                <a:solidFill>
                  <a:srgbClr val="FFFFFF"/>
                </a:solidFill>
                <a:latin typeface="Arial"/>
                <a:ea typeface="Arial" charset="0"/>
                <a:cs typeface="Arial"/>
              </a:rPr>
              <a:t>Djurhuus</a:t>
            </a:r>
            <a:r>
              <a:rPr lang="en-GB" sz="1400" dirty="0" smtClean="0">
                <a:solidFill>
                  <a:srgbClr val="FFFFFF"/>
                </a:solidFill>
                <a:latin typeface="Arial"/>
                <a:ea typeface="Arial" charset="0"/>
                <a:cs typeface="Arial"/>
              </a:rPr>
              <a:t>, </a:t>
            </a:r>
          </a:p>
          <a:p>
            <a:pPr algn="ctr" defTabSz="914400">
              <a:defRPr/>
            </a:pPr>
            <a:r>
              <a:rPr lang="en-GB" sz="1400" dirty="0" smtClean="0">
                <a:solidFill>
                  <a:srgbClr val="FFFFFF"/>
                </a:solidFill>
                <a:latin typeface="Arial"/>
                <a:ea typeface="Arial" charset="0"/>
                <a:cs typeface="Arial"/>
              </a:rPr>
              <a:t>Industry Manager,</a:t>
            </a:r>
            <a:endParaRPr lang="en-GB" sz="1400" dirty="0">
              <a:solidFill>
                <a:srgbClr val="FFFFFF"/>
              </a:solidFill>
              <a:latin typeface="Arial"/>
              <a:ea typeface="Arial" charset="0"/>
              <a:cs typeface="Arial"/>
            </a:endParaRPr>
          </a:p>
        </p:txBody>
      </p:sp>
      <p:sp>
        <p:nvSpPr>
          <p:cNvPr id="12" name="TextBox 11"/>
          <p:cNvSpPr txBox="1"/>
          <p:nvPr/>
        </p:nvSpPr>
        <p:spPr>
          <a:xfrm>
            <a:off x="609600" y="533404"/>
            <a:ext cx="4572000" cy="1323439"/>
          </a:xfrm>
          <a:prstGeom prst="rect">
            <a:avLst/>
          </a:prstGeom>
          <a:noFill/>
        </p:spPr>
        <p:txBody>
          <a:bodyPr>
            <a:spAutoFit/>
          </a:bodyPr>
          <a:lstStyle/>
          <a:p>
            <a:pPr algn="ctr" defTabSz="914400">
              <a:defRPr/>
            </a:pPr>
            <a:r>
              <a:rPr lang="en-GB" sz="4000" b="1" dirty="0" smtClean="0">
                <a:solidFill>
                  <a:srgbClr val="FFFFFF"/>
                </a:solidFill>
                <a:latin typeface="Arial"/>
                <a:ea typeface="Arial" charset="0"/>
                <a:cs typeface="Arial"/>
              </a:rPr>
              <a:t>Digital trends for PR &amp; Marketing</a:t>
            </a:r>
            <a:endParaRPr lang="en-GB" sz="4000" b="1" dirty="0">
              <a:solidFill>
                <a:srgbClr val="FFFFFF"/>
              </a:solidFill>
              <a:latin typeface="Arial"/>
              <a:ea typeface="Arial" charset="0"/>
              <a:cs typeface="Aria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custDataLst>
              <p:tags r:id="rId1"/>
            </p:custDataLst>
          </p:nvPr>
        </p:nvSpPr>
        <p:spPr bwMode="auto">
          <a:xfrm>
            <a:off x="0" y="0"/>
            <a:ext cx="9144000" cy="6858000"/>
          </a:xfrm>
          <a:prstGeom prst="rect">
            <a:avLst/>
          </a:prstGeom>
          <a:solidFill>
            <a:srgbClr val="000000"/>
          </a:solidFill>
          <a:ln w="9525">
            <a:noFill/>
            <a:miter lim="800000"/>
            <a:headEnd/>
            <a:tailEnd/>
          </a:ln>
        </p:spPr>
        <p:txBody>
          <a:bodyPr anchor="ctr">
            <a:prstTxWarp prst="textNoShape">
              <a:avLst/>
            </a:prstTxWarp>
          </a:bodyPr>
          <a:lstStyle/>
          <a:p>
            <a:pPr algn="ctr" defTabSz="914400" fontAlgn="base">
              <a:spcBef>
                <a:spcPct val="50000"/>
              </a:spcBef>
              <a:spcAft>
                <a:spcPct val="0"/>
              </a:spcAft>
            </a:pPr>
            <a:endParaRPr lang="en-US">
              <a:solidFill>
                <a:srgbClr val="595959"/>
              </a:solidFill>
              <a:latin typeface="Arial" charset="0"/>
              <a:ea typeface="Arial" charset="0"/>
              <a:cs typeface="Arial" charset="0"/>
            </a:endParaRPr>
          </a:p>
        </p:txBody>
      </p:sp>
      <p:pic>
        <p:nvPicPr>
          <p:cNvPr id="38915" name="Picture 9" descr="C:\Users\caterinak\Pictures\Pictures\hd2.jpg"/>
          <p:cNvPicPr>
            <a:picLocks noChangeAspect="1" noChangeArrowheads="1"/>
          </p:cNvPicPr>
          <p:nvPr/>
        </p:nvPicPr>
        <p:blipFill>
          <a:blip r:embed="rId4"/>
          <a:srcRect/>
          <a:stretch>
            <a:fillRect/>
          </a:stretch>
        </p:blipFill>
        <p:spPr bwMode="auto">
          <a:xfrm>
            <a:off x="-4572000" y="0"/>
            <a:ext cx="13716000" cy="6858000"/>
          </a:xfrm>
          <a:prstGeom prst="rect">
            <a:avLst/>
          </a:prstGeom>
          <a:noFill/>
          <a:ln w="9525">
            <a:noFill/>
            <a:miter lim="800000"/>
            <a:headEnd/>
            <a:tailEnd/>
          </a:ln>
        </p:spPr>
      </p:pic>
      <p:sp>
        <p:nvSpPr>
          <p:cNvPr id="7" name="TextBox 6"/>
          <p:cNvSpPr txBox="1">
            <a:spLocks noChangeArrowheads="1"/>
          </p:cNvSpPr>
          <p:nvPr/>
        </p:nvSpPr>
        <p:spPr bwMode="auto">
          <a:xfrm>
            <a:off x="5410200" y="3352800"/>
            <a:ext cx="2743200" cy="2462212"/>
          </a:xfrm>
          <a:prstGeom prst="rect">
            <a:avLst/>
          </a:prstGeom>
          <a:solidFill>
            <a:srgbClr val="FFFFFF">
              <a:alpha val="74901"/>
            </a:srgbClr>
          </a:solid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800" b="1">
                <a:solidFill>
                  <a:srgbClr val="595959"/>
                </a:solidFill>
                <a:latin typeface="Arial" charset="0"/>
                <a:ea typeface="Arial" charset="0"/>
                <a:cs typeface="Arial" charset="0"/>
              </a:rPr>
              <a:t>Fast</a:t>
            </a:r>
          </a:p>
          <a:p>
            <a:pPr algn="ctr" defTabSz="914400" fontAlgn="base">
              <a:spcBef>
                <a:spcPct val="50000"/>
              </a:spcBef>
              <a:spcAft>
                <a:spcPct val="0"/>
              </a:spcAft>
            </a:pPr>
            <a:r>
              <a:rPr lang="en-US" sz="2800" b="1">
                <a:solidFill>
                  <a:srgbClr val="595959"/>
                </a:solidFill>
                <a:latin typeface="Arial" charset="0"/>
                <a:ea typeface="Arial" charset="0"/>
                <a:cs typeface="Arial" charset="0"/>
              </a:rPr>
              <a:t>Addressable</a:t>
            </a:r>
          </a:p>
          <a:p>
            <a:pPr algn="ctr" defTabSz="914400" fontAlgn="base">
              <a:spcBef>
                <a:spcPct val="50000"/>
              </a:spcBef>
              <a:spcAft>
                <a:spcPct val="0"/>
              </a:spcAft>
            </a:pPr>
            <a:r>
              <a:rPr lang="en-US" sz="2800" b="1">
                <a:solidFill>
                  <a:srgbClr val="595959"/>
                </a:solidFill>
                <a:latin typeface="Arial" charset="0"/>
                <a:ea typeface="Arial" charset="0"/>
                <a:cs typeface="Arial" charset="0"/>
              </a:rPr>
              <a:t>Social</a:t>
            </a:r>
          </a:p>
          <a:p>
            <a:pPr algn="ctr" defTabSz="914400" fontAlgn="base">
              <a:spcBef>
                <a:spcPct val="50000"/>
              </a:spcBef>
              <a:spcAft>
                <a:spcPct val="0"/>
              </a:spcAft>
            </a:pPr>
            <a:r>
              <a:rPr lang="en-US" sz="2800" b="1">
                <a:solidFill>
                  <a:srgbClr val="595959"/>
                </a:solidFill>
                <a:latin typeface="Arial" charset="0"/>
                <a:ea typeface="Arial" charset="0"/>
                <a:cs typeface="Arial" charset="0"/>
              </a:rPr>
              <a:t>Two-way</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7150" y="2"/>
            <a:ext cx="9201150" cy="6884988"/>
            <a:chOff x="0" y="498"/>
            <a:chExt cx="5765" cy="3822"/>
          </a:xfrm>
        </p:grpSpPr>
        <p:pic>
          <p:nvPicPr>
            <p:cNvPr id="97301" name="Picture 3" descr="Picture 27"/>
            <p:cNvPicPr>
              <a:picLocks noChangeAspect="1" noChangeArrowheads="1"/>
            </p:cNvPicPr>
            <p:nvPr/>
          </p:nvPicPr>
          <p:blipFill>
            <a:blip r:embed="rId3"/>
            <a:srcRect/>
            <a:stretch>
              <a:fillRect/>
            </a:stretch>
          </p:blipFill>
          <p:spPr bwMode="auto">
            <a:xfrm>
              <a:off x="1910" y="3691"/>
              <a:ext cx="669" cy="629"/>
            </a:xfrm>
            <a:prstGeom prst="rect">
              <a:avLst/>
            </a:prstGeom>
            <a:noFill/>
            <a:ln w="9525">
              <a:noFill/>
              <a:miter lim="800000"/>
              <a:headEnd/>
              <a:tailEnd/>
            </a:ln>
          </p:spPr>
        </p:pic>
        <p:pic>
          <p:nvPicPr>
            <p:cNvPr id="97302" name="Picture 4" descr="Picture 11"/>
            <p:cNvPicPr>
              <a:picLocks noChangeAspect="1" noChangeArrowheads="1"/>
            </p:cNvPicPr>
            <p:nvPr/>
          </p:nvPicPr>
          <p:blipFill>
            <a:blip r:embed="rId4"/>
            <a:srcRect/>
            <a:stretch>
              <a:fillRect/>
            </a:stretch>
          </p:blipFill>
          <p:spPr bwMode="auto">
            <a:xfrm>
              <a:off x="2544" y="3682"/>
              <a:ext cx="671" cy="638"/>
            </a:xfrm>
            <a:prstGeom prst="rect">
              <a:avLst/>
            </a:prstGeom>
            <a:noFill/>
            <a:ln w="9525">
              <a:noFill/>
              <a:miter lim="800000"/>
              <a:headEnd/>
              <a:tailEnd/>
            </a:ln>
          </p:spPr>
        </p:pic>
        <p:pic>
          <p:nvPicPr>
            <p:cNvPr id="97303" name="Picture 5" descr="Picture 1"/>
            <p:cNvPicPr>
              <a:picLocks noChangeAspect="1" noChangeArrowheads="1"/>
            </p:cNvPicPr>
            <p:nvPr/>
          </p:nvPicPr>
          <p:blipFill>
            <a:blip r:embed="rId5"/>
            <a:srcRect/>
            <a:stretch>
              <a:fillRect/>
            </a:stretch>
          </p:blipFill>
          <p:spPr bwMode="auto">
            <a:xfrm>
              <a:off x="3168" y="3053"/>
              <a:ext cx="638" cy="673"/>
            </a:xfrm>
            <a:prstGeom prst="rect">
              <a:avLst/>
            </a:prstGeom>
            <a:noFill/>
            <a:ln w="9525">
              <a:noFill/>
              <a:miter lim="800000"/>
              <a:headEnd/>
              <a:tailEnd/>
            </a:ln>
          </p:spPr>
        </p:pic>
        <p:pic>
          <p:nvPicPr>
            <p:cNvPr id="97304" name="Picture 6" descr="Picture 17"/>
            <p:cNvPicPr>
              <a:picLocks noChangeAspect="1" noChangeArrowheads="1"/>
            </p:cNvPicPr>
            <p:nvPr/>
          </p:nvPicPr>
          <p:blipFill>
            <a:blip r:embed="rId6"/>
            <a:srcRect/>
            <a:stretch>
              <a:fillRect/>
            </a:stretch>
          </p:blipFill>
          <p:spPr bwMode="auto">
            <a:xfrm>
              <a:off x="4466" y="1719"/>
              <a:ext cx="638" cy="693"/>
            </a:xfrm>
            <a:prstGeom prst="rect">
              <a:avLst/>
            </a:prstGeom>
            <a:noFill/>
            <a:ln w="9525">
              <a:noFill/>
              <a:miter lim="800000"/>
              <a:headEnd/>
              <a:tailEnd/>
            </a:ln>
          </p:spPr>
        </p:pic>
        <p:pic>
          <p:nvPicPr>
            <p:cNvPr id="97305" name="Picture 7" descr="Picture 41"/>
            <p:cNvPicPr>
              <a:picLocks noChangeAspect="1" noChangeArrowheads="1"/>
            </p:cNvPicPr>
            <p:nvPr/>
          </p:nvPicPr>
          <p:blipFill>
            <a:blip r:embed="rId7"/>
            <a:srcRect/>
            <a:stretch>
              <a:fillRect/>
            </a:stretch>
          </p:blipFill>
          <p:spPr bwMode="auto">
            <a:xfrm>
              <a:off x="1844" y="1773"/>
              <a:ext cx="704" cy="639"/>
            </a:xfrm>
            <a:prstGeom prst="rect">
              <a:avLst/>
            </a:prstGeom>
            <a:noFill/>
            <a:ln w="9525">
              <a:noFill/>
              <a:miter lim="800000"/>
              <a:headEnd/>
              <a:tailEnd/>
            </a:ln>
          </p:spPr>
        </p:pic>
        <p:pic>
          <p:nvPicPr>
            <p:cNvPr id="97306" name="Picture 8" descr="Picture 42"/>
            <p:cNvPicPr>
              <a:picLocks noChangeAspect="1" noChangeArrowheads="1"/>
            </p:cNvPicPr>
            <p:nvPr/>
          </p:nvPicPr>
          <p:blipFill>
            <a:blip r:embed="rId8"/>
            <a:srcRect/>
            <a:stretch>
              <a:fillRect/>
            </a:stretch>
          </p:blipFill>
          <p:spPr bwMode="auto">
            <a:xfrm>
              <a:off x="3771" y="3053"/>
              <a:ext cx="722" cy="638"/>
            </a:xfrm>
            <a:prstGeom prst="rect">
              <a:avLst/>
            </a:prstGeom>
            <a:noFill/>
            <a:ln w="9525">
              <a:noFill/>
              <a:miter lim="800000"/>
              <a:headEnd/>
              <a:tailEnd/>
            </a:ln>
          </p:spPr>
        </p:pic>
        <p:pic>
          <p:nvPicPr>
            <p:cNvPr id="97307" name="Picture 9" descr="Picture 43"/>
            <p:cNvPicPr>
              <a:picLocks noChangeAspect="1" noChangeArrowheads="1"/>
            </p:cNvPicPr>
            <p:nvPr/>
          </p:nvPicPr>
          <p:blipFill>
            <a:blip r:embed="rId9"/>
            <a:srcRect/>
            <a:stretch>
              <a:fillRect/>
            </a:stretch>
          </p:blipFill>
          <p:spPr bwMode="auto">
            <a:xfrm>
              <a:off x="1489" y="536"/>
              <a:ext cx="638" cy="575"/>
            </a:xfrm>
            <a:prstGeom prst="rect">
              <a:avLst/>
            </a:prstGeom>
            <a:noFill/>
            <a:ln w="9525">
              <a:noFill/>
              <a:miter lim="800000"/>
              <a:headEnd/>
              <a:tailEnd/>
            </a:ln>
          </p:spPr>
        </p:pic>
        <p:pic>
          <p:nvPicPr>
            <p:cNvPr id="97308" name="Picture 10" descr="Picture 44"/>
            <p:cNvPicPr>
              <a:picLocks noChangeAspect="1" noChangeArrowheads="1"/>
            </p:cNvPicPr>
            <p:nvPr/>
          </p:nvPicPr>
          <p:blipFill>
            <a:blip r:embed="rId10"/>
            <a:srcRect/>
            <a:stretch>
              <a:fillRect/>
            </a:stretch>
          </p:blipFill>
          <p:spPr bwMode="auto">
            <a:xfrm>
              <a:off x="1217" y="1773"/>
              <a:ext cx="691" cy="639"/>
            </a:xfrm>
            <a:prstGeom prst="rect">
              <a:avLst/>
            </a:prstGeom>
            <a:noFill/>
            <a:ln w="9525">
              <a:noFill/>
              <a:miter lim="800000"/>
              <a:headEnd/>
              <a:tailEnd/>
            </a:ln>
          </p:spPr>
        </p:pic>
        <p:pic>
          <p:nvPicPr>
            <p:cNvPr id="97309" name="Picture 11" descr="Picture 47"/>
            <p:cNvPicPr>
              <a:picLocks noChangeAspect="1" noChangeArrowheads="1"/>
            </p:cNvPicPr>
            <p:nvPr/>
          </p:nvPicPr>
          <p:blipFill>
            <a:blip r:embed="rId11"/>
            <a:srcRect/>
            <a:stretch>
              <a:fillRect/>
            </a:stretch>
          </p:blipFill>
          <p:spPr bwMode="auto">
            <a:xfrm>
              <a:off x="0" y="2412"/>
              <a:ext cx="678" cy="641"/>
            </a:xfrm>
            <a:prstGeom prst="rect">
              <a:avLst/>
            </a:prstGeom>
            <a:noFill/>
            <a:ln w="9525">
              <a:noFill/>
              <a:miter lim="800000"/>
              <a:headEnd/>
              <a:tailEnd/>
            </a:ln>
          </p:spPr>
        </p:pic>
        <p:pic>
          <p:nvPicPr>
            <p:cNvPr id="97310" name="Picture 12" descr="Picture 31"/>
            <p:cNvPicPr>
              <a:picLocks noChangeAspect="1" noChangeArrowheads="1"/>
            </p:cNvPicPr>
            <p:nvPr/>
          </p:nvPicPr>
          <p:blipFill>
            <a:blip r:embed="rId12"/>
            <a:srcRect/>
            <a:stretch>
              <a:fillRect/>
            </a:stretch>
          </p:blipFill>
          <p:spPr bwMode="auto">
            <a:xfrm>
              <a:off x="3826" y="1724"/>
              <a:ext cx="642" cy="688"/>
            </a:xfrm>
            <a:prstGeom prst="rect">
              <a:avLst/>
            </a:prstGeom>
            <a:noFill/>
            <a:ln w="9525">
              <a:noFill/>
              <a:miter lim="800000"/>
              <a:headEnd/>
              <a:tailEnd/>
            </a:ln>
          </p:spPr>
        </p:pic>
        <p:pic>
          <p:nvPicPr>
            <p:cNvPr id="97311" name="Picture 13" descr="Picture 36"/>
            <p:cNvPicPr>
              <a:picLocks noChangeArrowheads="1"/>
            </p:cNvPicPr>
            <p:nvPr/>
          </p:nvPicPr>
          <p:blipFill>
            <a:blip r:embed="rId13"/>
            <a:srcRect/>
            <a:stretch>
              <a:fillRect/>
            </a:stretch>
          </p:blipFill>
          <p:spPr bwMode="auto">
            <a:xfrm>
              <a:off x="3158" y="1773"/>
              <a:ext cx="668" cy="648"/>
            </a:xfrm>
            <a:prstGeom prst="rect">
              <a:avLst/>
            </a:prstGeom>
            <a:noFill/>
            <a:ln w="9525">
              <a:noFill/>
              <a:miter lim="800000"/>
              <a:headEnd/>
              <a:tailEnd/>
            </a:ln>
          </p:spPr>
        </p:pic>
        <p:pic>
          <p:nvPicPr>
            <p:cNvPr id="97312" name="Picture 14" descr="Picture 25"/>
            <p:cNvPicPr>
              <a:picLocks noChangeAspect="1" noChangeArrowheads="1"/>
            </p:cNvPicPr>
            <p:nvPr/>
          </p:nvPicPr>
          <p:blipFill>
            <a:blip r:embed="rId14"/>
            <a:srcRect/>
            <a:stretch>
              <a:fillRect/>
            </a:stretch>
          </p:blipFill>
          <p:spPr bwMode="auto">
            <a:xfrm>
              <a:off x="3185" y="3691"/>
              <a:ext cx="695" cy="629"/>
            </a:xfrm>
            <a:prstGeom prst="rect">
              <a:avLst/>
            </a:prstGeom>
            <a:noFill/>
            <a:ln w="9525">
              <a:noFill/>
              <a:miter lim="800000"/>
              <a:headEnd/>
              <a:tailEnd/>
            </a:ln>
          </p:spPr>
        </p:pic>
        <p:pic>
          <p:nvPicPr>
            <p:cNvPr id="97313" name="Picture 15" descr="Picture 29"/>
            <p:cNvPicPr>
              <a:picLocks noChangeAspect="1" noChangeArrowheads="1"/>
            </p:cNvPicPr>
            <p:nvPr/>
          </p:nvPicPr>
          <p:blipFill>
            <a:blip r:embed="rId15"/>
            <a:srcRect/>
            <a:stretch>
              <a:fillRect/>
            </a:stretch>
          </p:blipFill>
          <p:spPr bwMode="auto">
            <a:xfrm>
              <a:off x="4464" y="3691"/>
              <a:ext cx="681" cy="629"/>
            </a:xfrm>
            <a:prstGeom prst="rect">
              <a:avLst/>
            </a:prstGeom>
            <a:noFill/>
            <a:ln w="9525">
              <a:noFill/>
              <a:miter lim="800000"/>
              <a:headEnd/>
              <a:tailEnd/>
            </a:ln>
          </p:spPr>
        </p:pic>
        <p:pic>
          <p:nvPicPr>
            <p:cNvPr id="97314" name="Picture 16" descr="Picture 11"/>
            <p:cNvPicPr>
              <a:picLocks noChangeAspect="1" noChangeArrowheads="1"/>
            </p:cNvPicPr>
            <p:nvPr/>
          </p:nvPicPr>
          <p:blipFill>
            <a:blip r:embed="rId16"/>
            <a:srcRect/>
            <a:stretch>
              <a:fillRect/>
            </a:stretch>
          </p:blipFill>
          <p:spPr bwMode="auto">
            <a:xfrm>
              <a:off x="625" y="498"/>
              <a:ext cx="670" cy="656"/>
            </a:xfrm>
            <a:prstGeom prst="rect">
              <a:avLst/>
            </a:prstGeom>
            <a:noFill/>
            <a:ln w="9525">
              <a:noFill/>
              <a:miter lim="800000"/>
              <a:headEnd/>
              <a:tailEnd/>
            </a:ln>
          </p:spPr>
        </p:pic>
        <p:pic>
          <p:nvPicPr>
            <p:cNvPr id="97315" name="Picture 17" descr="Picture 4"/>
            <p:cNvPicPr>
              <a:picLocks noChangeArrowheads="1"/>
            </p:cNvPicPr>
            <p:nvPr/>
          </p:nvPicPr>
          <p:blipFill>
            <a:blip r:embed="rId17"/>
            <a:srcRect/>
            <a:stretch>
              <a:fillRect/>
            </a:stretch>
          </p:blipFill>
          <p:spPr bwMode="auto">
            <a:xfrm>
              <a:off x="3185" y="2412"/>
              <a:ext cx="668" cy="641"/>
            </a:xfrm>
            <a:prstGeom prst="rect">
              <a:avLst/>
            </a:prstGeom>
            <a:noFill/>
            <a:ln w="9525">
              <a:noFill/>
              <a:miter lim="800000"/>
              <a:headEnd/>
              <a:tailEnd/>
            </a:ln>
          </p:spPr>
        </p:pic>
        <p:pic>
          <p:nvPicPr>
            <p:cNvPr id="97316" name="Picture 18" descr="Picture 3"/>
            <p:cNvPicPr>
              <a:picLocks noChangeArrowheads="1"/>
            </p:cNvPicPr>
            <p:nvPr/>
          </p:nvPicPr>
          <p:blipFill>
            <a:blip r:embed="rId18"/>
            <a:srcRect/>
            <a:stretch>
              <a:fillRect/>
            </a:stretch>
          </p:blipFill>
          <p:spPr bwMode="auto">
            <a:xfrm>
              <a:off x="4464" y="2412"/>
              <a:ext cx="640" cy="641"/>
            </a:xfrm>
            <a:prstGeom prst="rect">
              <a:avLst/>
            </a:prstGeom>
            <a:noFill/>
            <a:ln w="9525">
              <a:noFill/>
              <a:miter lim="800000"/>
              <a:headEnd/>
              <a:tailEnd/>
            </a:ln>
          </p:spPr>
        </p:pic>
        <p:pic>
          <p:nvPicPr>
            <p:cNvPr id="97317" name="Picture 19" descr="Picture 14"/>
            <p:cNvPicPr>
              <a:picLocks noChangeArrowheads="1"/>
            </p:cNvPicPr>
            <p:nvPr/>
          </p:nvPicPr>
          <p:blipFill>
            <a:blip r:embed="rId19"/>
            <a:srcRect/>
            <a:stretch>
              <a:fillRect/>
            </a:stretch>
          </p:blipFill>
          <p:spPr bwMode="auto">
            <a:xfrm>
              <a:off x="1267" y="1135"/>
              <a:ext cx="645" cy="638"/>
            </a:xfrm>
            <a:prstGeom prst="rect">
              <a:avLst/>
            </a:prstGeom>
            <a:noFill/>
            <a:ln w="9525">
              <a:noFill/>
              <a:miter lim="800000"/>
              <a:headEnd/>
              <a:tailEnd/>
            </a:ln>
          </p:spPr>
        </p:pic>
        <p:pic>
          <p:nvPicPr>
            <p:cNvPr id="97318" name="Picture 20" descr="Picture 13"/>
            <p:cNvPicPr>
              <a:picLocks noChangeAspect="1" noChangeArrowheads="1"/>
            </p:cNvPicPr>
            <p:nvPr/>
          </p:nvPicPr>
          <p:blipFill>
            <a:blip r:embed="rId20"/>
            <a:srcRect/>
            <a:stretch>
              <a:fillRect/>
            </a:stretch>
          </p:blipFill>
          <p:spPr bwMode="auto">
            <a:xfrm>
              <a:off x="4437" y="501"/>
              <a:ext cx="687" cy="638"/>
            </a:xfrm>
            <a:prstGeom prst="rect">
              <a:avLst/>
            </a:prstGeom>
            <a:noFill/>
            <a:ln w="9525">
              <a:noFill/>
              <a:miter lim="800000"/>
              <a:headEnd/>
              <a:tailEnd/>
            </a:ln>
          </p:spPr>
        </p:pic>
        <p:pic>
          <p:nvPicPr>
            <p:cNvPr id="97319" name="Picture 21" descr="Picture 12"/>
            <p:cNvPicPr>
              <a:picLocks noChangeAspect="1" noChangeArrowheads="1"/>
            </p:cNvPicPr>
            <p:nvPr/>
          </p:nvPicPr>
          <p:blipFill>
            <a:blip r:embed="rId21"/>
            <a:srcRect/>
            <a:stretch>
              <a:fillRect/>
            </a:stretch>
          </p:blipFill>
          <p:spPr bwMode="auto">
            <a:xfrm>
              <a:off x="0" y="498"/>
              <a:ext cx="625" cy="685"/>
            </a:xfrm>
            <a:prstGeom prst="rect">
              <a:avLst/>
            </a:prstGeom>
            <a:noFill/>
            <a:ln w="9525">
              <a:noFill/>
              <a:miter lim="800000"/>
              <a:headEnd/>
              <a:tailEnd/>
            </a:ln>
          </p:spPr>
        </p:pic>
        <p:pic>
          <p:nvPicPr>
            <p:cNvPr id="97320" name="Picture 22" descr="Picture 4"/>
            <p:cNvPicPr>
              <a:picLocks noChangeAspect="1" noChangeArrowheads="1"/>
            </p:cNvPicPr>
            <p:nvPr/>
          </p:nvPicPr>
          <p:blipFill>
            <a:blip r:embed="rId22"/>
            <a:srcRect/>
            <a:stretch>
              <a:fillRect/>
            </a:stretch>
          </p:blipFill>
          <p:spPr bwMode="auto">
            <a:xfrm>
              <a:off x="3185" y="498"/>
              <a:ext cx="660" cy="668"/>
            </a:xfrm>
            <a:prstGeom prst="rect">
              <a:avLst/>
            </a:prstGeom>
            <a:noFill/>
            <a:ln w="9525">
              <a:noFill/>
              <a:miter lim="800000"/>
              <a:headEnd/>
              <a:tailEnd/>
            </a:ln>
          </p:spPr>
        </p:pic>
        <p:pic>
          <p:nvPicPr>
            <p:cNvPr id="97321" name="Picture 23" descr="Picture 33"/>
            <p:cNvPicPr>
              <a:picLocks noChangeAspect="1" noChangeArrowheads="1"/>
            </p:cNvPicPr>
            <p:nvPr/>
          </p:nvPicPr>
          <p:blipFill>
            <a:blip r:embed="rId23"/>
            <a:srcRect/>
            <a:stretch>
              <a:fillRect/>
            </a:stretch>
          </p:blipFill>
          <p:spPr bwMode="auto">
            <a:xfrm>
              <a:off x="5104" y="3691"/>
              <a:ext cx="638" cy="629"/>
            </a:xfrm>
            <a:prstGeom prst="rect">
              <a:avLst/>
            </a:prstGeom>
            <a:noFill/>
            <a:ln w="9525">
              <a:noFill/>
              <a:miter lim="800000"/>
              <a:headEnd/>
              <a:tailEnd/>
            </a:ln>
          </p:spPr>
        </p:pic>
        <p:pic>
          <p:nvPicPr>
            <p:cNvPr id="97322" name="Picture 24" descr="Picture 7"/>
            <p:cNvPicPr>
              <a:picLocks noChangeAspect="1" noChangeArrowheads="1"/>
            </p:cNvPicPr>
            <p:nvPr/>
          </p:nvPicPr>
          <p:blipFill>
            <a:blip r:embed="rId24"/>
            <a:srcRect/>
            <a:stretch>
              <a:fillRect/>
            </a:stretch>
          </p:blipFill>
          <p:spPr bwMode="auto">
            <a:xfrm>
              <a:off x="5104" y="2411"/>
              <a:ext cx="658" cy="642"/>
            </a:xfrm>
            <a:prstGeom prst="rect">
              <a:avLst/>
            </a:prstGeom>
            <a:noFill/>
            <a:ln w="9525">
              <a:noFill/>
              <a:miter lim="800000"/>
              <a:headEnd/>
              <a:tailEnd/>
            </a:ln>
          </p:spPr>
        </p:pic>
        <p:pic>
          <p:nvPicPr>
            <p:cNvPr id="97323" name="Picture 25" descr="Picture 6"/>
            <p:cNvPicPr>
              <a:picLocks noChangeAspect="1" noChangeArrowheads="1"/>
            </p:cNvPicPr>
            <p:nvPr/>
          </p:nvPicPr>
          <p:blipFill>
            <a:blip r:embed="rId25"/>
            <a:srcRect/>
            <a:stretch>
              <a:fillRect/>
            </a:stretch>
          </p:blipFill>
          <p:spPr bwMode="auto">
            <a:xfrm>
              <a:off x="5100" y="1773"/>
              <a:ext cx="645" cy="638"/>
            </a:xfrm>
            <a:prstGeom prst="rect">
              <a:avLst/>
            </a:prstGeom>
            <a:noFill/>
            <a:ln w="9525">
              <a:noFill/>
              <a:miter lim="800000"/>
              <a:headEnd/>
              <a:tailEnd/>
            </a:ln>
          </p:spPr>
        </p:pic>
        <p:pic>
          <p:nvPicPr>
            <p:cNvPr id="97324" name="Picture 26" descr="Picture 9"/>
            <p:cNvPicPr>
              <a:picLocks noChangeAspect="1" noChangeArrowheads="1"/>
            </p:cNvPicPr>
            <p:nvPr/>
          </p:nvPicPr>
          <p:blipFill>
            <a:blip r:embed="rId26"/>
            <a:srcRect/>
            <a:stretch>
              <a:fillRect/>
            </a:stretch>
          </p:blipFill>
          <p:spPr bwMode="auto">
            <a:xfrm>
              <a:off x="5107" y="499"/>
              <a:ext cx="658" cy="640"/>
            </a:xfrm>
            <a:prstGeom prst="rect">
              <a:avLst/>
            </a:prstGeom>
            <a:noFill/>
            <a:ln w="9525">
              <a:noFill/>
              <a:miter lim="800000"/>
              <a:headEnd/>
              <a:tailEnd/>
            </a:ln>
          </p:spPr>
        </p:pic>
        <p:pic>
          <p:nvPicPr>
            <p:cNvPr id="97325" name="Picture 27" descr="Picture 12"/>
            <p:cNvPicPr>
              <a:picLocks noChangeAspect="1" noChangeArrowheads="1"/>
            </p:cNvPicPr>
            <p:nvPr/>
          </p:nvPicPr>
          <p:blipFill>
            <a:blip r:embed="rId27"/>
            <a:srcRect/>
            <a:stretch>
              <a:fillRect/>
            </a:stretch>
          </p:blipFill>
          <p:spPr bwMode="auto">
            <a:xfrm>
              <a:off x="1267" y="498"/>
              <a:ext cx="723" cy="645"/>
            </a:xfrm>
            <a:prstGeom prst="rect">
              <a:avLst/>
            </a:prstGeom>
            <a:noFill/>
            <a:ln w="9525">
              <a:noFill/>
              <a:miter lim="800000"/>
              <a:headEnd/>
              <a:tailEnd/>
            </a:ln>
          </p:spPr>
        </p:pic>
        <p:pic>
          <p:nvPicPr>
            <p:cNvPr id="97326" name="Picture 28" descr="Picture 7"/>
            <p:cNvPicPr>
              <a:picLocks noChangeArrowheads="1"/>
            </p:cNvPicPr>
            <p:nvPr/>
          </p:nvPicPr>
          <p:blipFill>
            <a:blip r:embed="rId28"/>
            <a:srcRect/>
            <a:stretch>
              <a:fillRect/>
            </a:stretch>
          </p:blipFill>
          <p:spPr bwMode="auto">
            <a:xfrm>
              <a:off x="1908" y="499"/>
              <a:ext cx="733" cy="645"/>
            </a:xfrm>
            <a:prstGeom prst="rect">
              <a:avLst/>
            </a:prstGeom>
            <a:noFill/>
            <a:ln w="9525">
              <a:noFill/>
              <a:miter lim="800000"/>
              <a:headEnd/>
              <a:tailEnd/>
            </a:ln>
          </p:spPr>
        </p:pic>
        <p:pic>
          <p:nvPicPr>
            <p:cNvPr id="97327" name="Picture 29" descr="Picture 8"/>
            <p:cNvPicPr>
              <a:picLocks noChangeAspect="1" noChangeArrowheads="1"/>
            </p:cNvPicPr>
            <p:nvPr/>
          </p:nvPicPr>
          <p:blipFill>
            <a:blip r:embed="rId29"/>
            <a:srcRect/>
            <a:stretch>
              <a:fillRect/>
            </a:stretch>
          </p:blipFill>
          <p:spPr bwMode="auto">
            <a:xfrm>
              <a:off x="2548" y="499"/>
              <a:ext cx="638" cy="696"/>
            </a:xfrm>
            <a:prstGeom prst="rect">
              <a:avLst/>
            </a:prstGeom>
            <a:noFill/>
            <a:ln w="9525">
              <a:noFill/>
              <a:miter lim="800000"/>
              <a:headEnd/>
              <a:tailEnd/>
            </a:ln>
          </p:spPr>
        </p:pic>
        <p:pic>
          <p:nvPicPr>
            <p:cNvPr id="97328" name="Picture 30" descr="Picture 8"/>
            <p:cNvPicPr>
              <a:picLocks noChangeArrowheads="1"/>
            </p:cNvPicPr>
            <p:nvPr/>
          </p:nvPicPr>
          <p:blipFill>
            <a:blip r:embed="rId30"/>
            <a:srcRect/>
            <a:stretch>
              <a:fillRect/>
            </a:stretch>
          </p:blipFill>
          <p:spPr bwMode="auto">
            <a:xfrm>
              <a:off x="3826" y="500"/>
              <a:ext cx="638" cy="645"/>
            </a:xfrm>
            <a:prstGeom prst="rect">
              <a:avLst/>
            </a:prstGeom>
            <a:noFill/>
            <a:ln w="9525">
              <a:noFill/>
              <a:miter lim="800000"/>
              <a:headEnd/>
              <a:tailEnd/>
            </a:ln>
          </p:spPr>
        </p:pic>
        <p:pic>
          <p:nvPicPr>
            <p:cNvPr id="97329" name="Picture 31" descr="Picture 18"/>
            <p:cNvPicPr>
              <a:picLocks noChangeAspect="1" noChangeArrowheads="1"/>
            </p:cNvPicPr>
            <p:nvPr/>
          </p:nvPicPr>
          <p:blipFill>
            <a:blip r:embed="rId31"/>
            <a:srcRect/>
            <a:stretch>
              <a:fillRect/>
            </a:stretch>
          </p:blipFill>
          <p:spPr bwMode="auto">
            <a:xfrm>
              <a:off x="0" y="1139"/>
              <a:ext cx="650" cy="639"/>
            </a:xfrm>
            <a:prstGeom prst="rect">
              <a:avLst/>
            </a:prstGeom>
            <a:noFill/>
            <a:ln w="9525">
              <a:noFill/>
              <a:miter lim="800000"/>
              <a:headEnd/>
              <a:tailEnd/>
            </a:ln>
          </p:spPr>
        </p:pic>
        <p:pic>
          <p:nvPicPr>
            <p:cNvPr id="97330" name="Picture 32" descr="Picture 23"/>
            <p:cNvPicPr>
              <a:picLocks noChangeAspect="1" noChangeArrowheads="1"/>
            </p:cNvPicPr>
            <p:nvPr/>
          </p:nvPicPr>
          <p:blipFill>
            <a:blip r:embed="rId32"/>
            <a:srcRect/>
            <a:stretch>
              <a:fillRect/>
            </a:stretch>
          </p:blipFill>
          <p:spPr bwMode="auto">
            <a:xfrm>
              <a:off x="625" y="1139"/>
              <a:ext cx="644" cy="671"/>
            </a:xfrm>
            <a:prstGeom prst="rect">
              <a:avLst/>
            </a:prstGeom>
            <a:noFill/>
            <a:ln w="9525">
              <a:noFill/>
              <a:miter lim="800000"/>
              <a:headEnd/>
              <a:tailEnd/>
            </a:ln>
          </p:spPr>
        </p:pic>
        <p:pic>
          <p:nvPicPr>
            <p:cNvPr id="97331" name="Picture 33" descr="Picture 19"/>
            <p:cNvPicPr>
              <a:picLocks noChangeAspect="1" noChangeArrowheads="1"/>
            </p:cNvPicPr>
            <p:nvPr/>
          </p:nvPicPr>
          <p:blipFill>
            <a:blip r:embed="rId33"/>
            <a:srcRect/>
            <a:stretch>
              <a:fillRect/>
            </a:stretch>
          </p:blipFill>
          <p:spPr bwMode="auto">
            <a:xfrm>
              <a:off x="1908" y="1139"/>
              <a:ext cx="718" cy="636"/>
            </a:xfrm>
            <a:prstGeom prst="rect">
              <a:avLst/>
            </a:prstGeom>
            <a:noFill/>
            <a:ln w="9525">
              <a:noFill/>
              <a:miter lim="800000"/>
              <a:headEnd/>
              <a:tailEnd/>
            </a:ln>
          </p:spPr>
        </p:pic>
        <p:pic>
          <p:nvPicPr>
            <p:cNvPr id="97332" name="Picture 34" descr="Picture 20"/>
            <p:cNvPicPr>
              <a:picLocks noChangeAspect="1" noChangeArrowheads="1"/>
            </p:cNvPicPr>
            <p:nvPr/>
          </p:nvPicPr>
          <p:blipFill>
            <a:blip r:embed="rId34"/>
            <a:srcRect/>
            <a:stretch>
              <a:fillRect/>
            </a:stretch>
          </p:blipFill>
          <p:spPr bwMode="auto">
            <a:xfrm>
              <a:off x="2548" y="1139"/>
              <a:ext cx="638" cy="707"/>
            </a:xfrm>
            <a:prstGeom prst="rect">
              <a:avLst/>
            </a:prstGeom>
            <a:noFill/>
            <a:ln w="9525">
              <a:noFill/>
              <a:miter lim="800000"/>
              <a:headEnd/>
              <a:tailEnd/>
            </a:ln>
          </p:spPr>
        </p:pic>
        <p:pic>
          <p:nvPicPr>
            <p:cNvPr id="97333" name="Picture 35" descr="Picture 3"/>
            <p:cNvPicPr>
              <a:picLocks noChangeArrowheads="1"/>
            </p:cNvPicPr>
            <p:nvPr/>
          </p:nvPicPr>
          <p:blipFill>
            <a:blip r:embed="rId35"/>
            <a:srcRect/>
            <a:stretch>
              <a:fillRect/>
            </a:stretch>
          </p:blipFill>
          <p:spPr bwMode="auto">
            <a:xfrm>
              <a:off x="3185" y="1139"/>
              <a:ext cx="641" cy="634"/>
            </a:xfrm>
            <a:prstGeom prst="rect">
              <a:avLst/>
            </a:prstGeom>
            <a:noFill/>
            <a:ln w="9525">
              <a:noFill/>
              <a:miter lim="800000"/>
              <a:headEnd/>
              <a:tailEnd/>
            </a:ln>
          </p:spPr>
        </p:pic>
        <p:pic>
          <p:nvPicPr>
            <p:cNvPr id="97334" name="Picture 36" descr="Picture 5"/>
            <p:cNvPicPr>
              <a:picLocks noChangeAspect="1" noChangeArrowheads="1"/>
            </p:cNvPicPr>
            <p:nvPr/>
          </p:nvPicPr>
          <p:blipFill>
            <a:blip r:embed="rId36"/>
            <a:srcRect/>
            <a:stretch>
              <a:fillRect/>
            </a:stretch>
          </p:blipFill>
          <p:spPr bwMode="auto">
            <a:xfrm>
              <a:off x="3826" y="1139"/>
              <a:ext cx="643" cy="634"/>
            </a:xfrm>
            <a:prstGeom prst="rect">
              <a:avLst/>
            </a:prstGeom>
            <a:noFill/>
            <a:ln w="9525">
              <a:noFill/>
              <a:miter lim="800000"/>
              <a:headEnd/>
              <a:tailEnd/>
            </a:ln>
          </p:spPr>
        </p:pic>
        <p:pic>
          <p:nvPicPr>
            <p:cNvPr id="97335" name="Picture 37" descr="Picture 13"/>
            <p:cNvPicPr>
              <a:picLocks noChangeAspect="1" noChangeArrowheads="1"/>
            </p:cNvPicPr>
            <p:nvPr/>
          </p:nvPicPr>
          <p:blipFill>
            <a:blip r:embed="rId37"/>
            <a:srcRect/>
            <a:stretch>
              <a:fillRect/>
            </a:stretch>
          </p:blipFill>
          <p:spPr bwMode="auto">
            <a:xfrm>
              <a:off x="4466" y="1139"/>
              <a:ext cx="737" cy="635"/>
            </a:xfrm>
            <a:prstGeom prst="rect">
              <a:avLst/>
            </a:prstGeom>
            <a:noFill/>
            <a:ln w="9525">
              <a:noFill/>
              <a:miter lim="800000"/>
              <a:headEnd/>
              <a:tailEnd/>
            </a:ln>
          </p:spPr>
        </p:pic>
        <p:pic>
          <p:nvPicPr>
            <p:cNvPr id="97336" name="Picture 38" descr="Picture 5"/>
            <p:cNvPicPr>
              <a:picLocks noChangeAspect="1" noChangeArrowheads="1"/>
            </p:cNvPicPr>
            <p:nvPr/>
          </p:nvPicPr>
          <p:blipFill>
            <a:blip r:embed="rId38"/>
            <a:srcRect/>
            <a:stretch>
              <a:fillRect/>
            </a:stretch>
          </p:blipFill>
          <p:spPr bwMode="auto">
            <a:xfrm>
              <a:off x="5104" y="1139"/>
              <a:ext cx="660" cy="635"/>
            </a:xfrm>
            <a:prstGeom prst="rect">
              <a:avLst/>
            </a:prstGeom>
            <a:noFill/>
            <a:ln w="9525">
              <a:noFill/>
              <a:miter lim="800000"/>
              <a:headEnd/>
              <a:tailEnd/>
            </a:ln>
          </p:spPr>
        </p:pic>
        <p:pic>
          <p:nvPicPr>
            <p:cNvPr id="97337" name="Picture 39" descr="Picture 38"/>
            <p:cNvPicPr>
              <a:picLocks noChangeAspect="1" noChangeArrowheads="1"/>
            </p:cNvPicPr>
            <p:nvPr/>
          </p:nvPicPr>
          <p:blipFill>
            <a:blip r:embed="rId39"/>
            <a:srcRect/>
            <a:stretch>
              <a:fillRect/>
            </a:stretch>
          </p:blipFill>
          <p:spPr bwMode="auto">
            <a:xfrm>
              <a:off x="2547" y="1773"/>
              <a:ext cx="638" cy="639"/>
            </a:xfrm>
            <a:prstGeom prst="rect">
              <a:avLst/>
            </a:prstGeom>
            <a:noFill/>
            <a:ln w="9525">
              <a:noFill/>
              <a:miter lim="800000"/>
              <a:headEnd/>
              <a:tailEnd/>
            </a:ln>
          </p:spPr>
        </p:pic>
        <p:pic>
          <p:nvPicPr>
            <p:cNvPr id="97338" name="Picture 40" descr="Picture 10"/>
            <p:cNvPicPr>
              <a:picLocks noChangeAspect="1" noChangeArrowheads="1"/>
            </p:cNvPicPr>
            <p:nvPr/>
          </p:nvPicPr>
          <p:blipFill>
            <a:blip r:embed="rId40"/>
            <a:srcRect/>
            <a:stretch>
              <a:fillRect/>
            </a:stretch>
          </p:blipFill>
          <p:spPr bwMode="auto">
            <a:xfrm>
              <a:off x="547" y="1773"/>
              <a:ext cx="720" cy="640"/>
            </a:xfrm>
            <a:prstGeom prst="rect">
              <a:avLst/>
            </a:prstGeom>
            <a:noFill/>
            <a:ln w="9525">
              <a:noFill/>
              <a:miter lim="800000"/>
              <a:headEnd/>
              <a:tailEnd/>
            </a:ln>
          </p:spPr>
        </p:pic>
        <p:pic>
          <p:nvPicPr>
            <p:cNvPr id="97339" name="Picture 41" descr="Picture 45"/>
            <p:cNvPicPr>
              <a:picLocks noChangeArrowheads="1"/>
            </p:cNvPicPr>
            <p:nvPr/>
          </p:nvPicPr>
          <p:blipFill>
            <a:blip r:embed="rId41"/>
            <a:srcRect/>
            <a:stretch>
              <a:fillRect/>
            </a:stretch>
          </p:blipFill>
          <p:spPr bwMode="auto">
            <a:xfrm>
              <a:off x="0" y="1773"/>
              <a:ext cx="625" cy="640"/>
            </a:xfrm>
            <a:prstGeom prst="rect">
              <a:avLst/>
            </a:prstGeom>
            <a:noFill/>
            <a:ln w="9525">
              <a:noFill/>
              <a:miter lim="800000"/>
              <a:headEnd/>
              <a:tailEnd/>
            </a:ln>
          </p:spPr>
        </p:pic>
        <p:pic>
          <p:nvPicPr>
            <p:cNvPr id="97340" name="Picture 42" descr="Picture 37"/>
            <p:cNvPicPr>
              <a:picLocks noChangeAspect="1" noChangeArrowheads="1"/>
            </p:cNvPicPr>
            <p:nvPr/>
          </p:nvPicPr>
          <p:blipFill>
            <a:blip r:embed="rId42"/>
            <a:srcRect/>
            <a:stretch>
              <a:fillRect/>
            </a:stretch>
          </p:blipFill>
          <p:spPr bwMode="auto">
            <a:xfrm>
              <a:off x="625" y="2412"/>
              <a:ext cx="685" cy="641"/>
            </a:xfrm>
            <a:prstGeom prst="rect">
              <a:avLst/>
            </a:prstGeom>
            <a:noFill/>
            <a:ln w="9525">
              <a:noFill/>
              <a:miter lim="800000"/>
              <a:headEnd/>
              <a:tailEnd/>
            </a:ln>
          </p:spPr>
        </p:pic>
        <p:pic>
          <p:nvPicPr>
            <p:cNvPr id="97341" name="Picture 43" descr="Picture 21"/>
            <p:cNvPicPr>
              <a:picLocks noChangeAspect="1" noChangeArrowheads="1"/>
            </p:cNvPicPr>
            <p:nvPr/>
          </p:nvPicPr>
          <p:blipFill>
            <a:blip r:embed="rId43"/>
            <a:srcRect/>
            <a:stretch>
              <a:fillRect/>
            </a:stretch>
          </p:blipFill>
          <p:spPr bwMode="auto">
            <a:xfrm>
              <a:off x="1270" y="2412"/>
              <a:ext cx="638" cy="662"/>
            </a:xfrm>
            <a:prstGeom prst="rect">
              <a:avLst/>
            </a:prstGeom>
            <a:noFill/>
            <a:ln w="9525">
              <a:noFill/>
              <a:miter lim="800000"/>
              <a:headEnd/>
              <a:tailEnd/>
            </a:ln>
          </p:spPr>
        </p:pic>
        <p:pic>
          <p:nvPicPr>
            <p:cNvPr id="97342" name="Picture 44" descr="Picture 6"/>
            <p:cNvPicPr>
              <a:picLocks noChangeAspect="1" noChangeArrowheads="1"/>
            </p:cNvPicPr>
            <p:nvPr/>
          </p:nvPicPr>
          <p:blipFill>
            <a:blip r:embed="rId44"/>
            <a:srcRect/>
            <a:stretch>
              <a:fillRect/>
            </a:stretch>
          </p:blipFill>
          <p:spPr bwMode="auto">
            <a:xfrm>
              <a:off x="3826" y="2412"/>
              <a:ext cx="638" cy="641"/>
            </a:xfrm>
            <a:prstGeom prst="rect">
              <a:avLst/>
            </a:prstGeom>
            <a:noFill/>
            <a:ln w="9525">
              <a:noFill/>
              <a:miter lim="800000"/>
              <a:headEnd/>
              <a:tailEnd/>
            </a:ln>
          </p:spPr>
        </p:pic>
        <p:pic>
          <p:nvPicPr>
            <p:cNvPr id="97343" name="Picture 45" descr="Picture 40"/>
            <p:cNvPicPr>
              <a:picLocks noChangeAspect="1" noChangeArrowheads="1"/>
            </p:cNvPicPr>
            <p:nvPr/>
          </p:nvPicPr>
          <p:blipFill>
            <a:blip r:embed="rId45"/>
            <a:srcRect/>
            <a:stretch>
              <a:fillRect/>
            </a:stretch>
          </p:blipFill>
          <p:spPr bwMode="auto">
            <a:xfrm>
              <a:off x="4465" y="3053"/>
              <a:ext cx="712" cy="638"/>
            </a:xfrm>
            <a:prstGeom prst="rect">
              <a:avLst/>
            </a:prstGeom>
            <a:noFill/>
            <a:ln w="9525">
              <a:noFill/>
              <a:miter lim="800000"/>
              <a:headEnd/>
              <a:tailEnd/>
            </a:ln>
          </p:spPr>
        </p:pic>
        <p:pic>
          <p:nvPicPr>
            <p:cNvPr id="97344" name="Picture 46" descr="Picture 26"/>
            <p:cNvPicPr>
              <a:picLocks noChangeAspect="1" noChangeArrowheads="1"/>
            </p:cNvPicPr>
            <p:nvPr/>
          </p:nvPicPr>
          <p:blipFill>
            <a:blip r:embed="rId46"/>
            <a:srcRect/>
            <a:stretch>
              <a:fillRect/>
            </a:stretch>
          </p:blipFill>
          <p:spPr bwMode="auto">
            <a:xfrm>
              <a:off x="5107" y="3052"/>
              <a:ext cx="651" cy="639"/>
            </a:xfrm>
            <a:prstGeom prst="rect">
              <a:avLst/>
            </a:prstGeom>
            <a:noFill/>
            <a:ln w="9525">
              <a:noFill/>
              <a:miter lim="800000"/>
              <a:headEnd/>
              <a:tailEnd/>
            </a:ln>
          </p:spPr>
        </p:pic>
        <p:pic>
          <p:nvPicPr>
            <p:cNvPr id="97345" name="Picture 47" descr="Picture 30"/>
            <p:cNvPicPr>
              <a:picLocks noChangeAspect="1" noChangeArrowheads="1"/>
            </p:cNvPicPr>
            <p:nvPr/>
          </p:nvPicPr>
          <p:blipFill>
            <a:blip r:embed="rId47"/>
            <a:srcRect/>
            <a:stretch>
              <a:fillRect/>
            </a:stretch>
          </p:blipFill>
          <p:spPr bwMode="auto">
            <a:xfrm>
              <a:off x="2481" y="3055"/>
              <a:ext cx="704" cy="636"/>
            </a:xfrm>
            <a:prstGeom prst="rect">
              <a:avLst/>
            </a:prstGeom>
            <a:noFill/>
            <a:ln w="9525">
              <a:noFill/>
              <a:miter lim="800000"/>
              <a:headEnd/>
              <a:tailEnd/>
            </a:ln>
          </p:spPr>
        </p:pic>
        <p:pic>
          <p:nvPicPr>
            <p:cNvPr id="97346" name="Picture 48" descr="Picture 28"/>
            <p:cNvPicPr>
              <a:picLocks noChangeAspect="1" noChangeArrowheads="1"/>
            </p:cNvPicPr>
            <p:nvPr/>
          </p:nvPicPr>
          <p:blipFill>
            <a:blip r:embed="rId48"/>
            <a:srcRect/>
            <a:stretch>
              <a:fillRect/>
            </a:stretch>
          </p:blipFill>
          <p:spPr bwMode="auto">
            <a:xfrm>
              <a:off x="1910" y="3043"/>
              <a:ext cx="638" cy="648"/>
            </a:xfrm>
            <a:prstGeom prst="rect">
              <a:avLst/>
            </a:prstGeom>
            <a:noFill/>
            <a:ln w="9525">
              <a:noFill/>
              <a:miter lim="800000"/>
              <a:headEnd/>
              <a:tailEnd/>
            </a:ln>
          </p:spPr>
        </p:pic>
        <p:pic>
          <p:nvPicPr>
            <p:cNvPr id="97347" name="Picture 49" descr="Picture 1"/>
            <p:cNvPicPr>
              <a:picLocks noChangeAspect="1" noChangeArrowheads="1"/>
            </p:cNvPicPr>
            <p:nvPr/>
          </p:nvPicPr>
          <p:blipFill>
            <a:blip r:embed="rId49"/>
            <a:srcRect/>
            <a:stretch>
              <a:fillRect/>
            </a:stretch>
          </p:blipFill>
          <p:spPr bwMode="auto">
            <a:xfrm>
              <a:off x="1908" y="2412"/>
              <a:ext cx="651" cy="641"/>
            </a:xfrm>
            <a:prstGeom prst="rect">
              <a:avLst/>
            </a:prstGeom>
            <a:noFill/>
            <a:ln w="9525">
              <a:noFill/>
              <a:miter lim="800000"/>
              <a:headEnd/>
              <a:tailEnd/>
            </a:ln>
          </p:spPr>
        </p:pic>
        <p:pic>
          <p:nvPicPr>
            <p:cNvPr id="97348" name="Picture 50" descr="Picture 15"/>
            <p:cNvPicPr>
              <a:picLocks noChangeAspect="1" noChangeArrowheads="1"/>
            </p:cNvPicPr>
            <p:nvPr/>
          </p:nvPicPr>
          <p:blipFill>
            <a:blip r:embed="rId50"/>
            <a:srcRect/>
            <a:stretch>
              <a:fillRect/>
            </a:stretch>
          </p:blipFill>
          <p:spPr bwMode="auto">
            <a:xfrm>
              <a:off x="2544" y="2412"/>
              <a:ext cx="645" cy="645"/>
            </a:xfrm>
            <a:prstGeom prst="rect">
              <a:avLst/>
            </a:prstGeom>
            <a:noFill/>
            <a:ln w="9525">
              <a:noFill/>
              <a:miter lim="800000"/>
              <a:headEnd/>
              <a:tailEnd/>
            </a:ln>
          </p:spPr>
        </p:pic>
        <p:pic>
          <p:nvPicPr>
            <p:cNvPr id="97349" name="Picture 51" descr="Picture 22"/>
            <p:cNvPicPr>
              <a:picLocks noChangeArrowheads="1"/>
            </p:cNvPicPr>
            <p:nvPr/>
          </p:nvPicPr>
          <p:blipFill>
            <a:blip r:embed="rId51"/>
            <a:srcRect/>
            <a:stretch>
              <a:fillRect/>
            </a:stretch>
          </p:blipFill>
          <p:spPr bwMode="auto">
            <a:xfrm>
              <a:off x="1166" y="3052"/>
              <a:ext cx="744" cy="644"/>
            </a:xfrm>
            <a:prstGeom prst="rect">
              <a:avLst/>
            </a:prstGeom>
            <a:noFill/>
            <a:ln w="9525">
              <a:noFill/>
              <a:miter lim="800000"/>
              <a:headEnd/>
              <a:tailEnd/>
            </a:ln>
          </p:spPr>
        </p:pic>
        <p:pic>
          <p:nvPicPr>
            <p:cNvPr id="97350" name="Picture 52" descr="Picture 46"/>
            <p:cNvPicPr>
              <a:picLocks noChangeAspect="1" noChangeArrowheads="1"/>
            </p:cNvPicPr>
            <p:nvPr/>
          </p:nvPicPr>
          <p:blipFill>
            <a:blip r:embed="rId52"/>
            <a:srcRect/>
            <a:stretch>
              <a:fillRect/>
            </a:stretch>
          </p:blipFill>
          <p:spPr bwMode="auto">
            <a:xfrm>
              <a:off x="583" y="3053"/>
              <a:ext cx="684" cy="639"/>
            </a:xfrm>
            <a:prstGeom prst="rect">
              <a:avLst/>
            </a:prstGeom>
            <a:noFill/>
            <a:ln w="9525">
              <a:noFill/>
              <a:miter lim="800000"/>
              <a:headEnd/>
              <a:tailEnd/>
            </a:ln>
          </p:spPr>
        </p:pic>
        <p:pic>
          <p:nvPicPr>
            <p:cNvPr id="97351" name="Picture 53" descr="Picture 39"/>
            <p:cNvPicPr>
              <a:picLocks noChangeAspect="1" noChangeArrowheads="1"/>
            </p:cNvPicPr>
            <p:nvPr/>
          </p:nvPicPr>
          <p:blipFill>
            <a:blip r:embed="rId53"/>
            <a:srcRect/>
            <a:stretch>
              <a:fillRect/>
            </a:stretch>
          </p:blipFill>
          <p:spPr bwMode="auto">
            <a:xfrm>
              <a:off x="0" y="3053"/>
              <a:ext cx="632" cy="644"/>
            </a:xfrm>
            <a:prstGeom prst="rect">
              <a:avLst/>
            </a:prstGeom>
            <a:noFill/>
            <a:ln w="9525">
              <a:noFill/>
              <a:miter lim="800000"/>
              <a:headEnd/>
              <a:tailEnd/>
            </a:ln>
          </p:spPr>
        </p:pic>
        <p:pic>
          <p:nvPicPr>
            <p:cNvPr id="97352" name="Picture 54" descr="Picture 16"/>
            <p:cNvPicPr>
              <a:picLocks noChangeArrowheads="1"/>
            </p:cNvPicPr>
            <p:nvPr/>
          </p:nvPicPr>
          <p:blipFill>
            <a:blip r:embed="rId54"/>
            <a:srcRect/>
            <a:stretch>
              <a:fillRect/>
            </a:stretch>
          </p:blipFill>
          <p:spPr bwMode="auto">
            <a:xfrm>
              <a:off x="0" y="3691"/>
              <a:ext cx="647" cy="629"/>
            </a:xfrm>
            <a:prstGeom prst="rect">
              <a:avLst/>
            </a:prstGeom>
            <a:noFill/>
            <a:ln w="9525">
              <a:noFill/>
              <a:miter lim="800000"/>
              <a:headEnd/>
              <a:tailEnd/>
            </a:ln>
          </p:spPr>
        </p:pic>
        <p:pic>
          <p:nvPicPr>
            <p:cNvPr id="97353" name="Picture 55" descr="Picture 14"/>
            <p:cNvPicPr>
              <a:picLocks noChangeAspect="1" noChangeArrowheads="1"/>
            </p:cNvPicPr>
            <p:nvPr/>
          </p:nvPicPr>
          <p:blipFill>
            <a:blip r:embed="rId55"/>
            <a:srcRect/>
            <a:stretch>
              <a:fillRect/>
            </a:stretch>
          </p:blipFill>
          <p:spPr bwMode="auto">
            <a:xfrm>
              <a:off x="627" y="3691"/>
              <a:ext cx="697" cy="629"/>
            </a:xfrm>
            <a:prstGeom prst="rect">
              <a:avLst/>
            </a:prstGeom>
            <a:noFill/>
            <a:ln w="9525">
              <a:noFill/>
              <a:miter lim="800000"/>
              <a:headEnd/>
              <a:tailEnd/>
            </a:ln>
          </p:spPr>
        </p:pic>
        <p:pic>
          <p:nvPicPr>
            <p:cNvPr id="97354" name="Picture 56" descr="Picture 34"/>
            <p:cNvPicPr>
              <a:picLocks noChangeAspect="1" noChangeArrowheads="1"/>
            </p:cNvPicPr>
            <p:nvPr/>
          </p:nvPicPr>
          <p:blipFill>
            <a:blip r:embed="rId56"/>
            <a:srcRect/>
            <a:stretch>
              <a:fillRect/>
            </a:stretch>
          </p:blipFill>
          <p:spPr bwMode="auto">
            <a:xfrm>
              <a:off x="1267" y="3691"/>
              <a:ext cx="641" cy="629"/>
            </a:xfrm>
            <a:prstGeom prst="rect">
              <a:avLst/>
            </a:prstGeom>
            <a:noFill/>
            <a:ln w="9525">
              <a:noFill/>
              <a:miter lim="800000"/>
              <a:headEnd/>
              <a:tailEnd/>
            </a:ln>
          </p:spPr>
        </p:pic>
        <p:pic>
          <p:nvPicPr>
            <p:cNvPr id="97355" name="Picture 57" descr="Picture 32"/>
            <p:cNvPicPr>
              <a:picLocks noChangeAspect="1" noChangeArrowheads="1"/>
            </p:cNvPicPr>
            <p:nvPr/>
          </p:nvPicPr>
          <p:blipFill>
            <a:blip r:embed="rId57"/>
            <a:srcRect/>
            <a:stretch>
              <a:fillRect/>
            </a:stretch>
          </p:blipFill>
          <p:spPr bwMode="auto">
            <a:xfrm>
              <a:off x="3826" y="3690"/>
              <a:ext cx="638" cy="630"/>
            </a:xfrm>
            <a:prstGeom prst="rect">
              <a:avLst/>
            </a:prstGeom>
            <a:noFill/>
            <a:ln w="9525">
              <a:noFill/>
              <a:miter lim="800000"/>
              <a:headEnd/>
              <a:tailEnd/>
            </a:ln>
          </p:spPr>
        </p:pic>
      </p:grpSp>
      <p:grpSp>
        <p:nvGrpSpPr>
          <p:cNvPr id="3" name="Group 69"/>
          <p:cNvGrpSpPr>
            <a:grpSpLocks/>
          </p:cNvGrpSpPr>
          <p:nvPr/>
        </p:nvGrpSpPr>
        <p:grpSpPr bwMode="auto">
          <a:xfrm>
            <a:off x="5257800" y="763588"/>
            <a:ext cx="3429000" cy="1341437"/>
            <a:chOff x="5257800" y="2721428"/>
            <a:chExt cx="3429000" cy="1341610"/>
          </a:xfrm>
        </p:grpSpPr>
        <p:sp>
          <p:nvSpPr>
            <p:cNvPr id="127046" name="AutoShape 70"/>
            <p:cNvSpPr>
              <a:spLocks noChangeArrowheads="1"/>
            </p:cNvSpPr>
            <p:nvPr/>
          </p:nvSpPr>
          <p:spPr bwMode="auto">
            <a:xfrm>
              <a:off x="5257800" y="2762708"/>
              <a:ext cx="3429000" cy="1300330"/>
            </a:xfrm>
            <a:prstGeom prst="roundRect">
              <a:avLst>
                <a:gd name="adj" fmla="val 16667"/>
              </a:avLst>
            </a:prstGeom>
            <a:solidFill>
              <a:schemeClr val="accent1"/>
            </a:solidFill>
            <a:ln w="9525">
              <a:noFill/>
              <a:round/>
              <a:headEnd/>
              <a:tailEnd/>
            </a:ln>
            <a:effectLst>
              <a:prstShdw prst="shdw18" dist="17961" dir="13500000">
                <a:schemeClr val="accent1">
                  <a:gamma/>
                  <a:shade val="60000"/>
                  <a:invGamma/>
                  <a:alpha val="74998"/>
                </a:schemeClr>
              </a:prstShdw>
            </a:effectLst>
          </p:spPr>
          <p:txBody>
            <a:bodyPr wrap="none" anchor="ctr"/>
            <a:lstStyle/>
            <a:p>
              <a:pPr algn="ctr" defTabSz="914400" fontAlgn="base">
                <a:spcBef>
                  <a:spcPct val="50000"/>
                </a:spcBef>
                <a:spcAft>
                  <a:spcPct val="0"/>
                </a:spcAft>
                <a:defRPr/>
              </a:pPr>
              <a:endParaRPr lang="en-US" sz="1200">
                <a:solidFill>
                  <a:srgbClr val="595959"/>
                </a:solidFill>
                <a:latin typeface="Arial" pitchFamily="-111" charset="0"/>
                <a:ea typeface="Arial" charset="0"/>
                <a:cs typeface="Arial" pitchFamily="-111" charset="0"/>
              </a:endParaRPr>
            </a:p>
          </p:txBody>
        </p:sp>
        <p:sp>
          <p:nvSpPr>
            <p:cNvPr id="97299" name="Text Box 67"/>
            <p:cNvSpPr txBox="1">
              <a:spLocks noChangeArrowheads="1"/>
            </p:cNvSpPr>
            <p:nvPr/>
          </p:nvSpPr>
          <p:spPr bwMode="auto">
            <a:xfrm>
              <a:off x="6075476" y="2721428"/>
              <a:ext cx="1750224" cy="646414"/>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3600" b="1">
                  <a:solidFill>
                    <a:srgbClr val="FFFFFF"/>
                  </a:solidFill>
                  <a:latin typeface="Arial" charset="0"/>
                  <a:ea typeface="ＭＳ Ｐゴシック" charset="-128"/>
                  <a:cs typeface="ＭＳ Ｐゴシック" charset="-128"/>
                </a:rPr>
                <a:t>3.6 mia</a:t>
              </a:r>
            </a:p>
          </p:txBody>
        </p:sp>
        <p:sp>
          <p:nvSpPr>
            <p:cNvPr id="97300" name="Text Box 68"/>
            <p:cNvSpPr txBox="1">
              <a:spLocks noChangeArrowheads="1"/>
            </p:cNvSpPr>
            <p:nvPr/>
          </p:nvSpPr>
          <p:spPr bwMode="auto">
            <a:xfrm>
              <a:off x="5334000" y="3316741"/>
              <a:ext cx="3100388" cy="707977"/>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000" b="1">
                  <a:solidFill>
                    <a:srgbClr val="FFFFFF"/>
                  </a:solidFill>
                  <a:latin typeface="Arial" charset="0"/>
                  <a:ea typeface="ＭＳ Ｐゴシック" charset="-128"/>
                  <a:cs typeface="ＭＳ Ｐゴシック" charset="-128"/>
                </a:rPr>
                <a:t>Søgninger på Google </a:t>
              </a:r>
              <a:br>
                <a:rPr lang="en-US" sz="2000" b="1">
                  <a:solidFill>
                    <a:srgbClr val="FFFFFF"/>
                  </a:solidFill>
                  <a:latin typeface="Arial" charset="0"/>
                  <a:ea typeface="ＭＳ Ｐゴシック" charset="-128"/>
                  <a:cs typeface="ＭＳ Ｐゴシック" charset="-128"/>
                </a:rPr>
              </a:br>
              <a:r>
                <a:rPr lang="en-US" sz="2000" b="1">
                  <a:solidFill>
                    <a:srgbClr val="FFFFFF"/>
                  </a:solidFill>
                  <a:latin typeface="Arial" charset="0"/>
                  <a:ea typeface="ＭＳ Ｐゴシック" charset="-128"/>
                  <a:cs typeface="ＭＳ Ｐゴシック" charset="-128"/>
                </a:rPr>
                <a:t>globalt pr dag</a:t>
              </a:r>
            </a:p>
          </p:txBody>
        </p:sp>
      </p:grpSp>
      <p:grpSp>
        <p:nvGrpSpPr>
          <p:cNvPr id="4" name="Group 76"/>
          <p:cNvGrpSpPr>
            <a:grpSpLocks/>
          </p:cNvGrpSpPr>
          <p:nvPr/>
        </p:nvGrpSpPr>
        <p:grpSpPr bwMode="auto">
          <a:xfrm>
            <a:off x="5157788" y="2276477"/>
            <a:ext cx="3581400" cy="1309679"/>
            <a:chOff x="5157156" y="5303182"/>
            <a:chExt cx="3581400" cy="1310333"/>
          </a:xfrm>
        </p:grpSpPr>
        <p:grpSp>
          <p:nvGrpSpPr>
            <p:cNvPr id="5" name="Group 70"/>
            <p:cNvGrpSpPr>
              <a:grpSpLocks/>
            </p:cNvGrpSpPr>
            <p:nvPr/>
          </p:nvGrpSpPr>
          <p:grpSpPr bwMode="auto">
            <a:xfrm>
              <a:off x="5157156" y="5314292"/>
              <a:ext cx="3581400" cy="1299223"/>
              <a:chOff x="5157156" y="4244668"/>
              <a:chExt cx="3581400" cy="1299223"/>
            </a:xfrm>
          </p:grpSpPr>
          <p:sp>
            <p:nvSpPr>
              <p:cNvPr id="69" name="AutoShape 70"/>
              <p:cNvSpPr>
                <a:spLocks noChangeArrowheads="1"/>
              </p:cNvSpPr>
              <p:nvPr/>
            </p:nvSpPr>
            <p:spPr bwMode="auto">
              <a:xfrm>
                <a:off x="5246056" y="4244668"/>
                <a:ext cx="3429000" cy="1299223"/>
              </a:xfrm>
              <a:prstGeom prst="roundRect">
                <a:avLst>
                  <a:gd name="adj" fmla="val 16667"/>
                </a:avLst>
              </a:prstGeom>
              <a:solidFill>
                <a:schemeClr val="accent1"/>
              </a:solidFill>
              <a:ln w="9525">
                <a:noFill/>
                <a:round/>
                <a:headEnd/>
                <a:tailEnd/>
              </a:ln>
              <a:effectLst>
                <a:prstShdw prst="shdw18" dist="17961" dir="13500000">
                  <a:schemeClr val="accent1">
                    <a:gamma/>
                    <a:shade val="60000"/>
                    <a:invGamma/>
                    <a:alpha val="74998"/>
                  </a:schemeClr>
                </a:prstShdw>
              </a:effectLst>
            </p:spPr>
            <p:txBody>
              <a:bodyPr wrap="none" anchor="ctr"/>
              <a:lstStyle/>
              <a:p>
                <a:pPr algn="ctr" defTabSz="914400" fontAlgn="base">
                  <a:spcBef>
                    <a:spcPct val="50000"/>
                  </a:spcBef>
                  <a:spcAft>
                    <a:spcPct val="0"/>
                  </a:spcAft>
                  <a:defRPr/>
                </a:pPr>
                <a:endParaRPr lang="en-US" sz="1200">
                  <a:solidFill>
                    <a:srgbClr val="595959"/>
                  </a:solidFill>
                  <a:latin typeface="Arial" pitchFamily="-111" charset="0"/>
                  <a:ea typeface="Arial" charset="0"/>
                  <a:cs typeface="Arial" pitchFamily="-111" charset="0"/>
                </a:endParaRPr>
              </a:p>
            </p:txBody>
          </p:sp>
          <p:sp>
            <p:nvSpPr>
              <p:cNvPr id="97297" name="Text Box 66"/>
              <p:cNvSpPr txBox="1">
                <a:spLocks noChangeArrowheads="1"/>
              </p:cNvSpPr>
              <p:nvPr/>
            </p:nvSpPr>
            <p:spPr bwMode="auto">
              <a:xfrm>
                <a:off x="5157156" y="4738807"/>
                <a:ext cx="3581400" cy="708239"/>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000" b="1">
                    <a:solidFill>
                      <a:srgbClr val="FFFFFF"/>
                    </a:solidFill>
                    <a:latin typeface="Arial" charset="0"/>
                    <a:ea typeface="ＭＳ Ｐゴシック" charset="-128"/>
                    <a:cs typeface="ＭＳ Ｐゴシック" charset="-128"/>
                  </a:rPr>
                  <a:t>Video uploaded på   YouTube hvert minut</a:t>
                </a:r>
                <a:endParaRPr lang="en-US" sz="2000">
                  <a:solidFill>
                    <a:srgbClr val="FFFFFF"/>
                  </a:solidFill>
                  <a:latin typeface="Arial" charset="0"/>
                  <a:ea typeface="ＭＳ Ｐゴシック" charset="-128"/>
                  <a:cs typeface="ＭＳ Ｐゴシック" charset="-128"/>
                </a:endParaRPr>
              </a:p>
            </p:txBody>
          </p:sp>
        </p:grpSp>
        <p:sp>
          <p:nvSpPr>
            <p:cNvPr id="97295" name="Text Box 65"/>
            <p:cNvSpPr txBox="1">
              <a:spLocks noChangeArrowheads="1"/>
            </p:cNvSpPr>
            <p:nvPr/>
          </p:nvSpPr>
          <p:spPr bwMode="auto">
            <a:xfrm>
              <a:off x="5809293" y="5303182"/>
              <a:ext cx="2224963" cy="646654"/>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3600" b="1">
                  <a:solidFill>
                    <a:srgbClr val="FFFFFF"/>
                  </a:solidFill>
                  <a:latin typeface="Arial" charset="0"/>
                  <a:ea typeface="ＭＳ Ｐゴシック" charset="-128"/>
                  <a:cs typeface="ＭＳ Ｐゴシック" charset="-128"/>
                </a:rPr>
                <a:t>&gt;48 timer</a:t>
              </a:r>
            </a:p>
          </p:txBody>
        </p:sp>
      </p:grpSp>
      <p:sp>
        <p:nvSpPr>
          <p:cNvPr id="97285" name="Text Box 61"/>
          <p:cNvSpPr txBox="1">
            <a:spLocks noChangeArrowheads="1"/>
          </p:cNvSpPr>
          <p:nvPr/>
        </p:nvSpPr>
        <p:spPr bwMode="auto">
          <a:xfrm>
            <a:off x="2379663" y="2322515"/>
            <a:ext cx="4921250" cy="276999"/>
          </a:xfrm>
          <a:prstGeom prst="rect">
            <a:avLst/>
          </a:prstGeom>
          <a:noFill/>
          <a:ln w="9525">
            <a:noFill/>
            <a:miter lim="800000"/>
            <a:headEnd/>
            <a:tailEnd/>
          </a:ln>
        </p:spPr>
        <p:txBody>
          <a:bodyPr>
            <a:prstTxWarp prst="textNoShape">
              <a:avLst/>
            </a:prstTxWarp>
            <a:spAutoFit/>
          </a:bodyPr>
          <a:lstStyle/>
          <a:p>
            <a:pPr marL="234950" indent="-234950" algn="ctr" defTabSz="914400" fontAlgn="base">
              <a:spcBef>
                <a:spcPct val="50000"/>
              </a:spcBef>
              <a:spcAft>
                <a:spcPct val="0"/>
              </a:spcAft>
            </a:pPr>
            <a:endParaRPr lang="en-US" sz="1200">
              <a:solidFill>
                <a:srgbClr val="595959"/>
              </a:solidFill>
              <a:latin typeface="Arial" charset="0"/>
              <a:ea typeface="ＭＳ Ｐゴシック" charset="-128"/>
              <a:cs typeface="ＭＳ Ｐゴシック" charset="-128"/>
            </a:endParaRPr>
          </a:p>
        </p:txBody>
      </p:sp>
      <p:grpSp>
        <p:nvGrpSpPr>
          <p:cNvPr id="6" name="Group 71"/>
          <p:cNvGrpSpPr>
            <a:grpSpLocks/>
          </p:cNvGrpSpPr>
          <p:nvPr/>
        </p:nvGrpSpPr>
        <p:grpSpPr bwMode="auto">
          <a:xfrm>
            <a:off x="5254625" y="3706814"/>
            <a:ext cx="3429000" cy="1309686"/>
            <a:chOff x="5254932" y="1050302"/>
            <a:chExt cx="3429000" cy="1310546"/>
          </a:xfrm>
        </p:grpSpPr>
        <p:sp>
          <p:nvSpPr>
            <p:cNvPr id="68" name="AutoShape 70"/>
            <p:cNvSpPr>
              <a:spLocks noChangeArrowheads="1"/>
            </p:cNvSpPr>
            <p:nvPr/>
          </p:nvSpPr>
          <p:spPr bwMode="auto">
            <a:xfrm>
              <a:off x="5254932" y="1061421"/>
              <a:ext cx="3429000" cy="1299427"/>
            </a:xfrm>
            <a:prstGeom prst="roundRect">
              <a:avLst>
                <a:gd name="adj" fmla="val 16667"/>
              </a:avLst>
            </a:prstGeom>
            <a:solidFill>
              <a:schemeClr val="accent1"/>
            </a:solidFill>
            <a:ln w="9525">
              <a:noFill/>
              <a:round/>
              <a:headEnd/>
              <a:tailEnd/>
            </a:ln>
            <a:effectLst>
              <a:prstShdw prst="shdw18" dist="17961" dir="13500000">
                <a:schemeClr val="accent1">
                  <a:gamma/>
                  <a:shade val="60000"/>
                  <a:invGamma/>
                  <a:alpha val="74998"/>
                </a:schemeClr>
              </a:prstShdw>
            </a:effectLst>
          </p:spPr>
          <p:txBody>
            <a:bodyPr wrap="none" anchor="ctr"/>
            <a:lstStyle/>
            <a:p>
              <a:pPr algn="ctr" defTabSz="914400" fontAlgn="base">
                <a:spcBef>
                  <a:spcPct val="50000"/>
                </a:spcBef>
                <a:spcAft>
                  <a:spcPct val="0"/>
                </a:spcAft>
                <a:defRPr/>
              </a:pPr>
              <a:endParaRPr lang="en-US" sz="1200">
                <a:solidFill>
                  <a:srgbClr val="595959"/>
                </a:solidFill>
                <a:latin typeface="Arial" pitchFamily="-111" charset="0"/>
                <a:ea typeface="Arial" charset="0"/>
                <a:cs typeface="Arial" pitchFamily="-111" charset="0"/>
              </a:endParaRPr>
            </a:p>
          </p:txBody>
        </p:sp>
        <p:sp>
          <p:nvSpPr>
            <p:cNvPr id="97292" name="Text Box 69"/>
            <p:cNvSpPr txBox="1">
              <a:spLocks noChangeArrowheads="1"/>
            </p:cNvSpPr>
            <p:nvPr/>
          </p:nvSpPr>
          <p:spPr bwMode="auto">
            <a:xfrm>
              <a:off x="6381451" y="1050302"/>
              <a:ext cx="1108672" cy="646755"/>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GB" sz="3600" b="1">
                  <a:solidFill>
                    <a:srgbClr val="FFFFFF"/>
                  </a:solidFill>
                  <a:latin typeface="Arial" charset="0"/>
                  <a:ea typeface="ＭＳ Ｐゴシック" charset="-128"/>
                  <a:cs typeface="ＭＳ Ｐゴシック" charset="-128"/>
                </a:rPr>
                <a:t>79%</a:t>
              </a:r>
              <a:endParaRPr lang="en-US" sz="3600" b="1">
                <a:solidFill>
                  <a:srgbClr val="FFFFFF"/>
                </a:solidFill>
                <a:latin typeface="Arial" charset="0"/>
                <a:ea typeface="ＭＳ Ｐゴシック" charset="-128"/>
                <a:cs typeface="ＭＳ Ｐゴシック" charset="-128"/>
              </a:endParaRPr>
            </a:p>
          </p:txBody>
        </p:sp>
        <p:sp>
          <p:nvSpPr>
            <p:cNvPr id="97293" name="Text Box 70"/>
            <p:cNvSpPr txBox="1">
              <a:spLocks noChangeArrowheads="1"/>
            </p:cNvSpPr>
            <p:nvPr/>
          </p:nvSpPr>
          <p:spPr bwMode="auto">
            <a:xfrm>
              <a:off x="5410200" y="1607345"/>
              <a:ext cx="3200400" cy="708351"/>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000" b="1">
                  <a:solidFill>
                    <a:srgbClr val="FFFFFF"/>
                  </a:solidFill>
                  <a:latin typeface="Arial" charset="0"/>
                  <a:ea typeface="ＭＳ Ｐゴシック" charset="-128"/>
                  <a:cs typeface="ＭＳ Ｐゴシック" charset="-128"/>
                </a:rPr>
                <a:t>Danskere bruger nettet dagligt / næsten dagligt</a:t>
              </a:r>
              <a:endParaRPr lang="en-US" sz="2000">
                <a:solidFill>
                  <a:srgbClr val="FFFFFF"/>
                </a:solidFill>
                <a:latin typeface="Arial" charset="0"/>
                <a:ea typeface="ＭＳ Ｐゴシック" charset="-128"/>
                <a:cs typeface="ＭＳ Ｐゴシック" charset="-128"/>
              </a:endParaRPr>
            </a:p>
          </p:txBody>
        </p:sp>
      </p:grpSp>
      <p:grpSp>
        <p:nvGrpSpPr>
          <p:cNvPr id="7" name="Group 72"/>
          <p:cNvGrpSpPr>
            <a:grpSpLocks/>
          </p:cNvGrpSpPr>
          <p:nvPr/>
        </p:nvGrpSpPr>
        <p:grpSpPr bwMode="auto">
          <a:xfrm>
            <a:off x="5251450" y="5221290"/>
            <a:ext cx="3429000" cy="1319212"/>
            <a:chOff x="5254932" y="1041676"/>
            <a:chExt cx="3429000" cy="1319172"/>
          </a:xfrm>
        </p:grpSpPr>
        <p:sp>
          <p:nvSpPr>
            <p:cNvPr id="74" name="AutoShape 70"/>
            <p:cNvSpPr>
              <a:spLocks noChangeArrowheads="1"/>
            </p:cNvSpPr>
            <p:nvPr/>
          </p:nvSpPr>
          <p:spPr bwMode="auto">
            <a:xfrm>
              <a:off x="5254932" y="1060725"/>
              <a:ext cx="3429000" cy="1300123"/>
            </a:xfrm>
            <a:prstGeom prst="roundRect">
              <a:avLst>
                <a:gd name="adj" fmla="val 16667"/>
              </a:avLst>
            </a:prstGeom>
            <a:solidFill>
              <a:schemeClr val="accent1"/>
            </a:solidFill>
            <a:ln w="9525">
              <a:noFill/>
              <a:round/>
              <a:headEnd/>
              <a:tailEnd/>
            </a:ln>
            <a:effectLst>
              <a:prstShdw prst="shdw18" dist="17961" dir="13500000">
                <a:schemeClr val="accent1">
                  <a:gamma/>
                  <a:shade val="60000"/>
                  <a:invGamma/>
                  <a:alpha val="74998"/>
                </a:schemeClr>
              </a:prstShdw>
            </a:effectLst>
          </p:spPr>
          <p:txBody>
            <a:bodyPr wrap="none" anchor="ctr"/>
            <a:lstStyle/>
            <a:p>
              <a:pPr algn="ctr" defTabSz="914400" fontAlgn="base">
                <a:spcBef>
                  <a:spcPct val="50000"/>
                </a:spcBef>
                <a:spcAft>
                  <a:spcPct val="0"/>
                </a:spcAft>
                <a:defRPr/>
              </a:pPr>
              <a:endParaRPr lang="en-US" sz="1200">
                <a:solidFill>
                  <a:srgbClr val="595959"/>
                </a:solidFill>
                <a:latin typeface="Arial" pitchFamily="-111" charset="0"/>
                <a:ea typeface="Arial" charset="0"/>
                <a:cs typeface="Arial" pitchFamily="-111" charset="0"/>
              </a:endParaRPr>
            </a:p>
          </p:txBody>
        </p:sp>
        <p:sp>
          <p:nvSpPr>
            <p:cNvPr id="97289" name="Text Box 69"/>
            <p:cNvSpPr txBox="1">
              <a:spLocks noChangeArrowheads="1"/>
            </p:cNvSpPr>
            <p:nvPr/>
          </p:nvSpPr>
          <p:spPr bwMode="auto">
            <a:xfrm>
              <a:off x="6291621" y="1041676"/>
              <a:ext cx="1288333" cy="646311"/>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GB" sz="3600" b="1">
                  <a:solidFill>
                    <a:srgbClr val="FFFFFF"/>
                  </a:solidFill>
                  <a:latin typeface="Arial" charset="0"/>
                  <a:ea typeface="ＭＳ Ｐゴシック" charset="-128"/>
                  <a:cs typeface="ＭＳ Ｐゴシック" charset="-128"/>
                </a:rPr>
                <a:t>550K</a:t>
              </a:r>
              <a:endParaRPr lang="en-US" sz="3600" b="1">
                <a:solidFill>
                  <a:srgbClr val="FFFFFF"/>
                </a:solidFill>
                <a:latin typeface="Arial" charset="0"/>
                <a:ea typeface="ＭＳ Ｐゴシック" charset="-128"/>
                <a:cs typeface="ＭＳ Ｐゴシック" charset="-128"/>
              </a:endParaRPr>
            </a:p>
          </p:txBody>
        </p:sp>
        <p:sp>
          <p:nvSpPr>
            <p:cNvPr id="97290" name="Text Box 70"/>
            <p:cNvSpPr txBox="1">
              <a:spLocks noChangeArrowheads="1"/>
            </p:cNvSpPr>
            <p:nvPr/>
          </p:nvSpPr>
          <p:spPr bwMode="auto">
            <a:xfrm>
              <a:off x="5410200" y="1607346"/>
              <a:ext cx="3200400" cy="707864"/>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000" b="1">
                  <a:solidFill>
                    <a:srgbClr val="FFFFFF"/>
                  </a:solidFill>
                  <a:latin typeface="Arial" charset="0"/>
                  <a:ea typeface="ＭＳ Ｐゴシック" charset="-128"/>
                  <a:cs typeface="ＭＳ Ｐゴシック" charset="-128"/>
                </a:rPr>
                <a:t>Android telefoner aktiveres hver dag</a:t>
              </a:r>
              <a:endParaRPr lang="en-US" sz="2000">
                <a:solidFill>
                  <a:srgbClr val="FFFFFF"/>
                </a:solidFill>
                <a:latin typeface="Arial" charset="0"/>
                <a:ea typeface="ＭＳ Ｐゴシック" charset="-128"/>
                <a:cs typeface="ＭＳ Ｐゴシック" charset="-128"/>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google.png"/>
          <p:cNvPicPr>
            <a:picLocks noChangeAspect="1"/>
          </p:cNvPicPr>
          <p:nvPr/>
        </p:nvPicPr>
        <p:blipFill>
          <a:blip r:embed="rId3"/>
          <a:srcRect/>
          <a:stretch>
            <a:fillRect/>
          </a:stretch>
        </p:blipFill>
        <p:spPr bwMode="auto">
          <a:xfrm>
            <a:off x="4232275" y="6172200"/>
            <a:ext cx="712788" cy="315384"/>
          </a:xfrm>
          <a:prstGeom prst="rect">
            <a:avLst/>
          </a:prstGeom>
          <a:noFill/>
          <a:ln w="9525">
            <a:noFill/>
            <a:miter lim="800000"/>
            <a:headEnd/>
            <a:tailEnd/>
          </a:ln>
        </p:spPr>
      </p:pic>
      <p:pic>
        <p:nvPicPr>
          <p:cNvPr id="14339" name="Picture 4" descr="02_2.jpg"/>
          <p:cNvPicPr>
            <a:picLocks noChangeAspect="1"/>
          </p:cNvPicPr>
          <p:nvPr/>
        </p:nvPicPr>
        <p:blipFill>
          <a:blip r:embed="rId4"/>
          <a:srcRect/>
          <a:stretch>
            <a:fillRect/>
          </a:stretch>
        </p:blipFill>
        <p:spPr bwMode="auto">
          <a:xfrm>
            <a:off x="0" y="2117"/>
            <a:ext cx="9144000" cy="685588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descr="google.png"/>
          <p:cNvPicPr>
            <a:picLocks noChangeAspect="1"/>
          </p:cNvPicPr>
          <p:nvPr/>
        </p:nvPicPr>
        <p:blipFill>
          <a:blip r:embed="rId3"/>
          <a:srcRect/>
          <a:stretch>
            <a:fillRect/>
          </a:stretch>
        </p:blipFill>
        <p:spPr bwMode="auto">
          <a:xfrm>
            <a:off x="4232275" y="6172201"/>
            <a:ext cx="712788" cy="315913"/>
          </a:xfrm>
          <a:prstGeom prst="rect">
            <a:avLst/>
          </a:prstGeom>
          <a:noFill/>
          <a:ln w="9525">
            <a:noFill/>
            <a:miter lim="800000"/>
            <a:headEnd/>
            <a:tailEnd/>
          </a:ln>
        </p:spPr>
      </p:pic>
      <p:pic>
        <p:nvPicPr>
          <p:cNvPr id="95235" name="Picture 2" descr="03_3.jpg"/>
          <p:cNvPicPr>
            <a:picLocks noChangeAspect="1"/>
          </p:cNvPicPr>
          <p:nvPr/>
        </p:nvPicPr>
        <p:blipFill>
          <a:blip r:embed="rId4"/>
          <a:srcRect/>
          <a:stretch>
            <a:fillRect/>
          </a:stretch>
        </p:blipFill>
        <p:spPr bwMode="auto">
          <a:xfrm>
            <a:off x="0" y="0"/>
            <a:ext cx="9144000" cy="69992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google.png"/>
          <p:cNvPicPr>
            <a:picLocks noChangeAspect="1"/>
          </p:cNvPicPr>
          <p:nvPr/>
        </p:nvPicPr>
        <p:blipFill>
          <a:blip r:embed="rId3"/>
          <a:srcRect/>
          <a:stretch>
            <a:fillRect/>
          </a:stretch>
        </p:blipFill>
        <p:spPr bwMode="auto">
          <a:xfrm>
            <a:off x="4232275" y="6172200"/>
            <a:ext cx="712788" cy="315384"/>
          </a:xfrm>
          <a:prstGeom prst="rect">
            <a:avLst/>
          </a:prstGeom>
          <a:noFill/>
          <a:ln w="9525">
            <a:noFill/>
            <a:miter lim="800000"/>
            <a:headEnd/>
            <a:tailEnd/>
          </a:ln>
        </p:spPr>
      </p:pic>
      <p:pic>
        <p:nvPicPr>
          <p:cNvPr id="16387" name="Picture 2" descr="05.jpg"/>
          <p:cNvPicPr>
            <a:picLocks noChangeAspect="1"/>
          </p:cNvPicPr>
          <p:nvPr/>
        </p:nvPicPr>
        <p:blipFill>
          <a:blip r:embed="rId4"/>
          <a:srcRect/>
          <a:stretch>
            <a:fillRect/>
          </a:stretch>
        </p:blipFill>
        <p:spPr bwMode="auto">
          <a:xfrm>
            <a:off x="0" y="2118"/>
            <a:ext cx="9144000" cy="685376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05_2.psd"/>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8435" name="Rectangle 5"/>
          <p:cNvSpPr>
            <a:spLocks noChangeArrowheads="1"/>
          </p:cNvSpPr>
          <p:nvPr/>
        </p:nvSpPr>
        <p:spPr bwMode="auto">
          <a:xfrm>
            <a:off x="315913" y="156634"/>
            <a:ext cx="7464425" cy="461665"/>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400" dirty="0">
                <a:solidFill>
                  <a:srgbClr val="1996E7"/>
                </a:solidFill>
                <a:latin typeface="Arial" charset="0"/>
                <a:ea typeface="Arial" charset="0"/>
                <a:cs typeface="Arial" charset="0"/>
              </a:rPr>
              <a:t> Algorithms will get better at predicting tastes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550333" y="0"/>
            <a:ext cx="10294834" cy="6891583"/>
          </a:xfrm>
          <a:prstGeom prst="rect">
            <a:avLst/>
          </a:prstGeom>
          <a:noFill/>
          <a:ln w="9525">
            <a:noFill/>
            <a:miter lim="800000"/>
            <a:headEnd/>
            <a:tailEnd/>
          </a:ln>
          <a:effectLst/>
        </p:spPr>
      </p:pic>
      <p:sp>
        <p:nvSpPr>
          <p:cNvPr id="7" name="Rounded Rectangle 6"/>
          <p:cNvSpPr/>
          <p:nvPr/>
        </p:nvSpPr>
        <p:spPr>
          <a:xfrm>
            <a:off x="219364" y="1132764"/>
            <a:ext cx="3956851" cy="21426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buNone/>
            </a:pPr>
            <a:r>
              <a:rPr lang="en-US" sz="2000" b="1" dirty="0" smtClean="0">
                <a:solidFill>
                  <a:schemeClr val="tx1"/>
                </a:solidFill>
              </a:rPr>
              <a:t>One of the Internet's strengths is its ability to help consumers find the right needle in a digital haystack of data.</a:t>
            </a:r>
          </a:p>
          <a:p>
            <a:pPr algn="r">
              <a:buNone/>
            </a:pPr>
            <a:r>
              <a:rPr lang="da-DK" b="1" dirty="0" smtClean="0">
                <a:solidFill>
                  <a:schemeClr val="tx1"/>
                </a:solidFill>
              </a:rPr>
              <a:t> </a:t>
            </a:r>
            <a:r>
              <a:rPr lang="da-DK" b="1" dirty="0" err="1" smtClean="0">
                <a:solidFill>
                  <a:schemeClr val="tx1"/>
                </a:solidFill>
              </a:rPr>
              <a:t>Jared</a:t>
            </a:r>
            <a:r>
              <a:rPr lang="da-DK" b="1" dirty="0" smtClean="0">
                <a:solidFill>
                  <a:schemeClr val="tx1"/>
                </a:solidFill>
              </a:rPr>
              <a:t> Sandberg</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09.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9459" name="Picture 6" descr="google.png"/>
          <p:cNvPicPr>
            <a:picLocks noChangeAspect="1"/>
          </p:cNvPicPr>
          <p:nvPr/>
        </p:nvPicPr>
        <p:blipFill>
          <a:blip r:embed="rId4"/>
          <a:srcRect/>
          <a:stretch>
            <a:fillRect/>
          </a:stretch>
        </p:blipFill>
        <p:spPr bwMode="auto">
          <a:xfrm>
            <a:off x="4232275" y="6172200"/>
            <a:ext cx="712788" cy="315384"/>
          </a:xfrm>
          <a:prstGeom prst="rect">
            <a:avLst/>
          </a:prstGeom>
          <a:noFill/>
          <a:ln w="9525">
            <a:noFill/>
            <a:miter lim="800000"/>
            <a:headEnd/>
            <a:tailEnd/>
          </a:ln>
        </p:spPr>
      </p:pic>
      <p:sp>
        <p:nvSpPr>
          <p:cNvPr id="19460" name="Rectangle 5"/>
          <p:cNvSpPr>
            <a:spLocks noChangeArrowheads="1"/>
          </p:cNvSpPr>
          <p:nvPr/>
        </p:nvSpPr>
        <p:spPr bwMode="auto">
          <a:xfrm>
            <a:off x="349251" y="268817"/>
            <a:ext cx="7466013" cy="400110"/>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000" dirty="0" err="1" smtClean="0">
                <a:solidFill>
                  <a:srgbClr val="FFFFFF"/>
                </a:solidFill>
                <a:latin typeface="Arial" charset="0"/>
                <a:ea typeface="Arial" charset="0"/>
                <a:cs typeface="Arial" charset="0"/>
              </a:rPr>
              <a:t>Kurer</a:t>
            </a:r>
            <a:r>
              <a:rPr lang="en-US" sz="2000" dirty="0" err="1">
                <a:solidFill>
                  <a:srgbClr val="FFFFFF"/>
                </a:solidFill>
                <a:latin typeface="Arial" charset="0"/>
                <a:ea typeface="Arial" charset="0"/>
                <a:cs typeface="Arial" charset="0"/>
              </a:rPr>
              <a:t>-Sreda</a:t>
            </a:r>
            <a:endParaRPr lang="en-US" sz="2000" dirty="0">
              <a:solidFill>
                <a:srgbClr val="FFFFFF"/>
              </a:solidFill>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09-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2531" name="Rectangle 5"/>
          <p:cNvSpPr>
            <a:spLocks noChangeArrowheads="1"/>
          </p:cNvSpPr>
          <p:nvPr/>
        </p:nvSpPr>
        <p:spPr bwMode="auto">
          <a:xfrm>
            <a:off x="315914" y="156634"/>
            <a:ext cx="5280025" cy="461665"/>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400">
                <a:solidFill>
                  <a:srgbClr val="FFFFFF"/>
                </a:solidFill>
                <a:latin typeface="Arial" charset="0"/>
                <a:ea typeface="Arial" charset="0"/>
                <a:cs typeface="Arial" charset="0"/>
              </a:rPr>
              <a:t>Adding a social layer</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14.jpg"/>
          <p:cNvPicPr>
            <a:picLocks noChangeAspect="1"/>
          </p:cNvPicPr>
          <p:nvPr/>
        </p:nvPicPr>
        <p:blipFill>
          <a:blip r:embed="rId3"/>
          <a:srcRect/>
          <a:stretch>
            <a:fillRect/>
          </a:stretch>
        </p:blipFill>
        <p:spPr bwMode="auto">
          <a:xfrm>
            <a:off x="0" y="0"/>
            <a:ext cx="9144000" cy="7010400"/>
          </a:xfrm>
          <a:prstGeom prst="rect">
            <a:avLst/>
          </a:prstGeom>
          <a:noFill/>
          <a:ln w="9525">
            <a:noFill/>
            <a:miter lim="800000"/>
            <a:headEnd/>
            <a:tailEnd/>
          </a:ln>
        </p:spPr>
      </p:pic>
      <p:sp>
        <p:nvSpPr>
          <p:cNvPr id="26627" name="Rectangle 5"/>
          <p:cNvSpPr>
            <a:spLocks noChangeArrowheads="1"/>
          </p:cNvSpPr>
          <p:nvPr/>
        </p:nvSpPr>
        <p:spPr bwMode="auto">
          <a:xfrm>
            <a:off x="349251" y="268817"/>
            <a:ext cx="7466013" cy="400110"/>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000">
                <a:solidFill>
                  <a:srgbClr val="FFFFFF"/>
                </a:solidFill>
                <a:latin typeface="Arial" charset="0"/>
                <a:ea typeface="Arial" charset="0"/>
                <a:cs typeface="Arial" charset="0"/>
              </a:rPr>
              <a:t>Transformation in the way story ideas emerge</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17_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723" name="Rectangle 5"/>
          <p:cNvSpPr>
            <a:spLocks noChangeArrowheads="1"/>
          </p:cNvSpPr>
          <p:nvPr/>
        </p:nvSpPr>
        <p:spPr bwMode="auto">
          <a:xfrm>
            <a:off x="349251" y="268817"/>
            <a:ext cx="7466013" cy="400110"/>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000">
                <a:solidFill>
                  <a:srgbClr val="FFFFFF"/>
                </a:solidFill>
                <a:latin typeface="Arial" charset="0"/>
                <a:ea typeface="Arial" charset="0"/>
                <a:cs typeface="Arial" charset="0"/>
              </a:rPr>
              <a:t>Example: Iran, Rio, Egypt... </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custDataLst>
              <p:tags r:id="rId1"/>
            </p:custDataLst>
          </p:nvPr>
        </p:nvSpPr>
        <p:spPr bwMode="auto">
          <a:xfrm>
            <a:off x="0" y="0"/>
            <a:ext cx="9144000" cy="6858000"/>
          </a:xfrm>
          <a:prstGeom prst="rect">
            <a:avLst/>
          </a:prstGeom>
          <a:solidFill>
            <a:srgbClr val="000000"/>
          </a:solidFill>
          <a:ln w="9525">
            <a:noFill/>
            <a:miter lim="800000"/>
            <a:headEnd/>
            <a:tailEnd/>
          </a:ln>
        </p:spPr>
        <p:txBody>
          <a:bodyPr anchor="ctr">
            <a:prstTxWarp prst="textNoShape">
              <a:avLst/>
            </a:prstTxWarp>
          </a:bodyPr>
          <a:lstStyle/>
          <a:p>
            <a:pPr algn="ctr" defTabSz="914400" fontAlgn="base">
              <a:spcBef>
                <a:spcPct val="50000"/>
              </a:spcBef>
              <a:spcAft>
                <a:spcPct val="0"/>
              </a:spcAft>
            </a:pPr>
            <a:endParaRPr lang="en-US">
              <a:solidFill>
                <a:prstClr val="black"/>
              </a:solidFill>
              <a:latin typeface="Arial" charset="0"/>
              <a:ea typeface="Arial" charset="0"/>
              <a:cs typeface="Arial" charset="0"/>
            </a:endParaRPr>
          </a:p>
        </p:txBody>
      </p:sp>
      <p:sp>
        <p:nvSpPr>
          <p:cNvPr id="57347" name="Title 1"/>
          <p:cNvSpPr>
            <a:spLocks noGrp="1"/>
          </p:cNvSpPr>
          <p:nvPr>
            <p:ph type="title"/>
          </p:nvPr>
        </p:nvSpPr>
        <p:spPr/>
        <p:txBody>
          <a:bodyPr/>
          <a:lstStyle/>
          <a:p>
            <a:r>
              <a:rPr lang="en-GB" b="0" smtClean="0">
                <a:latin typeface="Calibri" charset="0"/>
              </a:rPr>
              <a:t/>
            </a:r>
            <a:br>
              <a:rPr lang="en-GB" b="0" smtClean="0">
                <a:latin typeface="Calibri" charset="0"/>
              </a:rPr>
            </a:br>
            <a:endParaRPr lang="en-GB" b="0" smtClean="0">
              <a:latin typeface="Calibri" charset="0"/>
            </a:endParaRPr>
          </a:p>
        </p:txBody>
      </p:sp>
      <p:pic>
        <p:nvPicPr>
          <p:cNvPr id="57348" name="Content Placeholder 7" descr="data1.jpg"/>
          <p:cNvPicPr>
            <a:picLocks noGrp="1" noChangeAspect="1"/>
          </p:cNvPicPr>
          <p:nvPr>
            <p:ph idx="1"/>
          </p:nvPr>
        </p:nvPicPr>
        <p:blipFill>
          <a:blip r:embed="rId4"/>
          <a:srcRect/>
          <a:stretch>
            <a:fillRect/>
          </a:stretch>
        </p:blipFill>
        <p:spPr>
          <a:xfrm>
            <a:off x="0" y="0"/>
            <a:ext cx="9144000" cy="6858000"/>
          </a:xfrm>
        </p:spPr>
      </p:pic>
      <p:sp>
        <p:nvSpPr>
          <p:cNvPr id="4" name="Slide Number Placeholder 3"/>
          <p:cNvSpPr>
            <a:spLocks noGrp="1"/>
          </p:cNvSpPr>
          <p:nvPr>
            <p:ph type="sldNum" sz="quarter" idx="10"/>
          </p:nvPr>
        </p:nvSpPr>
        <p:spPr/>
        <p:txBody>
          <a:bodyPr/>
          <a:lstStyle/>
          <a:p>
            <a:pPr>
              <a:defRPr/>
            </a:pPr>
            <a:fld id="{CBBDE3EE-89DF-F34E-B291-209DD1C16238}" type="slidenum">
              <a:rPr lang="en-IE" smtClean="0">
                <a:solidFill>
                  <a:prstClr val="black">
                    <a:tint val="75000"/>
                  </a:prstClr>
                </a:solidFill>
                <a:latin typeface="Calibri"/>
              </a:rPr>
              <a:pPr>
                <a:defRPr/>
              </a:pPr>
              <a:t>84</a:t>
            </a:fld>
            <a:endParaRPr lang="en-IE">
              <a:solidFill>
                <a:prstClr val="black">
                  <a:tint val="75000"/>
                </a:prstClr>
              </a:solidFill>
              <a:latin typeface="Calibri"/>
            </a:endParaRPr>
          </a:p>
        </p:txBody>
      </p:sp>
      <p:sp>
        <p:nvSpPr>
          <p:cNvPr id="57350" name="TextBox 5"/>
          <p:cNvSpPr txBox="1">
            <a:spLocks noChangeArrowheads="1"/>
          </p:cNvSpPr>
          <p:nvPr/>
        </p:nvSpPr>
        <p:spPr bwMode="auto">
          <a:xfrm>
            <a:off x="1066800" y="2438400"/>
            <a:ext cx="7391400" cy="1016000"/>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6000" b="1">
                <a:solidFill>
                  <a:prstClr val="white"/>
                </a:solidFill>
                <a:latin typeface="Arial" charset="0"/>
                <a:ea typeface="Arial" charset="0"/>
                <a:cs typeface="Arial" charset="0"/>
              </a:rPr>
              <a:t>Insights</a:t>
            </a:r>
            <a:endParaRPr lang="en-GB" sz="6000">
              <a:solidFill>
                <a:prstClr val="white"/>
              </a:solidFill>
              <a:latin typeface="Arial" charset="0"/>
              <a:ea typeface="Arial" charset="0"/>
              <a:cs typeface="Arial" charset="0"/>
            </a:endParaRP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descr="goog_insights_01.jpg                                           0011B447Clear                          7C267F0E:"/>
          <p:cNvPicPr>
            <a:picLocks noChangeAspect="1" noChangeArrowheads="1"/>
          </p:cNvPicPr>
          <p:nvPr/>
        </p:nvPicPr>
        <p:blipFill>
          <a:blip r:embed="rId3"/>
          <a:srcRect b="-2957"/>
          <a:stretch>
            <a:fillRect/>
          </a:stretch>
        </p:blipFill>
        <p:spPr bwMode="auto">
          <a:xfrm>
            <a:off x="0" y="2159000"/>
            <a:ext cx="9145588" cy="3481388"/>
          </a:xfrm>
          <a:prstGeom prst="rect">
            <a:avLst/>
          </a:prstGeom>
          <a:noFill/>
          <a:ln w="9525">
            <a:noFill/>
            <a:miter lim="800000"/>
            <a:headEnd/>
            <a:tailEnd/>
          </a:ln>
        </p:spPr>
      </p:pic>
      <p:pic>
        <p:nvPicPr>
          <p:cNvPr id="61443" name="Picture 12" descr="google_search_01.jpg                                           0011B447Clear                          7C267F0E:"/>
          <p:cNvPicPr>
            <a:picLocks noChangeAspect="1" noChangeArrowheads="1"/>
          </p:cNvPicPr>
          <p:nvPr/>
        </p:nvPicPr>
        <p:blipFill>
          <a:blip r:embed="rId4"/>
          <a:srcRect/>
          <a:stretch>
            <a:fillRect/>
          </a:stretch>
        </p:blipFill>
        <p:spPr bwMode="auto">
          <a:xfrm>
            <a:off x="0" y="190500"/>
            <a:ext cx="9144000" cy="1811338"/>
          </a:xfrm>
          <a:prstGeom prst="rect">
            <a:avLst/>
          </a:prstGeom>
          <a:noFill/>
          <a:ln w="9525">
            <a:noFill/>
            <a:miter lim="800000"/>
            <a:headEnd/>
            <a:tailEnd/>
          </a:ln>
        </p:spPr>
      </p:pic>
      <p:sp>
        <p:nvSpPr>
          <p:cNvPr id="61444" name="Text Box 14"/>
          <p:cNvSpPr txBox="1">
            <a:spLocks noChangeArrowheads="1"/>
          </p:cNvSpPr>
          <p:nvPr/>
        </p:nvSpPr>
        <p:spPr bwMode="auto">
          <a:xfrm>
            <a:off x="361950" y="6148388"/>
            <a:ext cx="1868488" cy="317500"/>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50000"/>
              </a:spcBef>
              <a:spcAft>
                <a:spcPct val="0"/>
              </a:spcAft>
            </a:pPr>
            <a:r>
              <a:rPr lang="en-US" sz="2200" baseline="-25000">
                <a:solidFill>
                  <a:srgbClr val="FFFFFF"/>
                </a:solidFill>
                <a:latin typeface="Impact" charset="0"/>
                <a:ea typeface="Arial" charset="0"/>
                <a:cs typeface="Arial" charset="0"/>
              </a:rPr>
              <a:t>BE GREATER WITH DATA</a:t>
            </a:r>
            <a:endParaRPr lang="en-US" sz="2200" baseline="-25000">
              <a:solidFill>
                <a:srgbClr val="595959"/>
              </a:solidFill>
              <a:latin typeface="Impact" charset="0"/>
              <a:ea typeface="Arial" charset="0"/>
              <a:cs typeface="Arial" charset="0"/>
            </a:endParaRPr>
          </a:p>
        </p:txBody>
      </p:sp>
      <p:sp>
        <p:nvSpPr>
          <p:cNvPr id="5" name="Rectangle 4"/>
          <p:cNvSpPr/>
          <p:nvPr/>
        </p:nvSpPr>
        <p:spPr bwMode="auto">
          <a:xfrm>
            <a:off x="0" y="5994400"/>
            <a:ext cx="9144000" cy="8636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wrap="none" anchor="ctr"/>
          <a:lstStyle/>
          <a:p>
            <a:pPr algn="ctr" defTabSz="914400" fontAlgn="base">
              <a:spcBef>
                <a:spcPct val="50000"/>
              </a:spcBef>
              <a:spcAft>
                <a:spcPct val="0"/>
              </a:spcAft>
              <a:defRPr/>
            </a:pPr>
            <a:endParaRPr lang="en-US" sz="1200">
              <a:solidFill>
                <a:srgbClr val="595959"/>
              </a:solidFill>
              <a:latin typeface="Arial" charset="0"/>
              <a:ea typeface="Arial" charset="0"/>
              <a:cs typeface="Arial" charset="0"/>
            </a:endParaRPr>
          </a:p>
        </p:txBody>
      </p:sp>
      <p:sp>
        <p:nvSpPr>
          <p:cNvPr id="61446" name="TextBox 13"/>
          <p:cNvSpPr txBox="1">
            <a:spLocks noChangeArrowheads="1"/>
          </p:cNvSpPr>
          <p:nvPr/>
        </p:nvSpPr>
        <p:spPr bwMode="auto">
          <a:xfrm>
            <a:off x="779463" y="6140450"/>
            <a:ext cx="4510087" cy="554038"/>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3000" b="1">
                <a:solidFill>
                  <a:srgbClr val="FFFFFF"/>
                </a:solidFill>
                <a:latin typeface="Arial" charset="0"/>
                <a:ea typeface="Arial" charset="0"/>
                <a:cs typeface="Arial" charset="0"/>
              </a:rPr>
              <a:t>Real time insights</a:t>
            </a:r>
            <a:endParaRPr lang="en-US" sz="3000" b="1">
              <a:solidFill>
                <a:srgbClr val="FFFFFF"/>
              </a:solidFill>
              <a:latin typeface="Arial" charset="0"/>
              <a:ea typeface="Arial" charset="0"/>
              <a:cs typeface="Arial" charset="0"/>
            </a:endParaRPr>
          </a:p>
        </p:txBody>
      </p:sp>
      <p:pic>
        <p:nvPicPr>
          <p:cNvPr id="61447" name="Picture 6" descr="shutterstock_47315842 copy.gif"/>
          <p:cNvPicPr>
            <a:picLocks noChangeAspect="1"/>
          </p:cNvPicPr>
          <p:nvPr/>
        </p:nvPicPr>
        <p:blipFill>
          <a:blip r:embed="rId5">
            <a:lum bright="70000" contrast="30000"/>
          </a:blip>
          <a:srcRect l="31766" t="62720" r="59576" b="28400"/>
          <a:stretch>
            <a:fillRect/>
          </a:stretch>
        </p:blipFill>
        <p:spPr bwMode="auto">
          <a:xfrm>
            <a:off x="0" y="5954713"/>
            <a:ext cx="1201738" cy="889000"/>
          </a:xfrm>
          <a:prstGeom prst="rect">
            <a:avLst/>
          </a:prstGeom>
          <a:noFill/>
          <a:ln w="9525">
            <a:noFill/>
            <a:miter lim="800000"/>
            <a:headEnd/>
            <a:tailEnd/>
          </a:ln>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4"/>
          <p:cNvSpPr txBox="1">
            <a:spLocks noChangeArrowheads="1"/>
          </p:cNvSpPr>
          <p:nvPr/>
        </p:nvSpPr>
        <p:spPr bwMode="auto">
          <a:xfrm>
            <a:off x="361950" y="6148388"/>
            <a:ext cx="1868488" cy="317500"/>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50000"/>
              </a:spcBef>
              <a:spcAft>
                <a:spcPct val="0"/>
              </a:spcAft>
            </a:pPr>
            <a:r>
              <a:rPr lang="en-US" sz="2200" baseline="-25000">
                <a:solidFill>
                  <a:srgbClr val="FFFFFF"/>
                </a:solidFill>
                <a:latin typeface="Impact" charset="0"/>
                <a:ea typeface="Arial" charset="0"/>
                <a:cs typeface="Arial" charset="0"/>
              </a:rPr>
              <a:t>BE GREATER WITH DATA</a:t>
            </a:r>
            <a:endParaRPr lang="en-US" sz="2200" baseline="-25000">
              <a:solidFill>
                <a:srgbClr val="595959"/>
              </a:solidFill>
              <a:latin typeface="Impact" charset="0"/>
              <a:ea typeface="Arial" charset="0"/>
              <a:cs typeface="Arial" charset="0"/>
            </a:endParaRPr>
          </a:p>
        </p:txBody>
      </p:sp>
      <p:sp>
        <p:nvSpPr>
          <p:cNvPr id="9" name="Rectangle 8"/>
          <p:cNvSpPr/>
          <p:nvPr/>
        </p:nvSpPr>
        <p:spPr bwMode="auto">
          <a:xfrm>
            <a:off x="0" y="5994400"/>
            <a:ext cx="9144000" cy="8636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wrap="none" anchor="ctr"/>
          <a:lstStyle/>
          <a:p>
            <a:pPr algn="ctr" defTabSz="914400" fontAlgn="base">
              <a:spcBef>
                <a:spcPct val="50000"/>
              </a:spcBef>
              <a:spcAft>
                <a:spcPct val="0"/>
              </a:spcAft>
              <a:defRPr/>
            </a:pPr>
            <a:endParaRPr lang="en-US" sz="1200">
              <a:solidFill>
                <a:srgbClr val="595959"/>
              </a:solidFill>
              <a:latin typeface="Arial" charset="0"/>
              <a:ea typeface="Arial" charset="0"/>
              <a:cs typeface="Arial" charset="0"/>
            </a:endParaRPr>
          </a:p>
        </p:txBody>
      </p:sp>
      <p:pic>
        <p:nvPicPr>
          <p:cNvPr id="71684" name="Picture 11" descr="shutterstock_47315842 copy.gif"/>
          <p:cNvPicPr>
            <a:picLocks noChangeAspect="1"/>
          </p:cNvPicPr>
          <p:nvPr/>
        </p:nvPicPr>
        <p:blipFill>
          <a:blip r:embed="rId3">
            <a:lum bright="70000" contrast="30000"/>
          </a:blip>
          <a:srcRect l="31766" t="62720" r="59576" b="28400"/>
          <a:stretch>
            <a:fillRect/>
          </a:stretch>
        </p:blipFill>
        <p:spPr bwMode="auto">
          <a:xfrm>
            <a:off x="0" y="5954713"/>
            <a:ext cx="1201738" cy="889000"/>
          </a:xfrm>
          <a:prstGeom prst="rect">
            <a:avLst/>
          </a:prstGeom>
          <a:noFill/>
          <a:ln w="9525">
            <a:noFill/>
            <a:miter lim="800000"/>
            <a:headEnd/>
            <a:tailEnd/>
          </a:ln>
        </p:spPr>
      </p:pic>
      <p:pic>
        <p:nvPicPr>
          <p:cNvPr id="71685" name="Picture 2"/>
          <p:cNvPicPr>
            <a:picLocks noChangeAspect="1" noChangeArrowheads="1"/>
          </p:cNvPicPr>
          <p:nvPr/>
        </p:nvPicPr>
        <p:blipFill>
          <a:blip r:embed="rId4"/>
          <a:srcRect l="870" t="7872" r="2092" b="18427"/>
          <a:stretch>
            <a:fillRect/>
          </a:stretch>
        </p:blipFill>
        <p:spPr bwMode="auto">
          <a:xfrm>
            <a:off x="0" y="2927350"/>
            <a:ext cx="9156700" cy="2444750"/>
          </a:xfrm>
          <a:prstGeom prst="rect">
            <a:avLst/>
          </a:prstGeom>
          <a:noFill/>
          <a:ln w="9525">
            <a:noFill/>
            <a:miter lim="800000"/>
            <a:headEnd/>
            <a:tailEnd/>
          </a:ln>
        </p:spPr>
      </p:pic>
      <p:pic>
        <p:nvPicPr>
          <p:cNvPr id="71686" name="Picture 16" descr="http://www.organizedatoz.com/v/vspfiles/assets/images/recycle-illustration-for-we.jpg"/>
          <p:cNvPicPr>
            <a:picLocks noChangeAspect="1" noChangeArrowheads="1"/>
          </p:cNvPicPr>
          <p:nvPr/>
        </p:nvPicPr>
        <p:blipFill>
          <a:blip r:embed="rId5"/>
          <a:srcRect l="7860"/>
          <a:stretch>
            <a:fillRect/>
          </a:stretch>
        </p:blipFill>
        <p:spPr bwMode="auto">
          <a:xfrm>
            <a:off x="149225" y="1960563"/>
            <a:ext cx="1304925" cy="1416050"/>
          </a:xfrm>
          <a:prstGeom prst="rect">
            <a:avLst/>
          </a:prstGeom>
          <a:noFill/>
          <a:ln w="9525">
            <a:noFill/>
            <a:miter lim="800000"/>
            <a:headEnd/>
            <a:tailEnd/>
          </a:ln>
        </p:spPr>
      </p:pic>
      <p:sp>
        <p:nvSpPr>
          <p:cNvPr id="71687" name="Text Box 8"/>
          <p:cNvSpPr txBox="1">
            <a:spLocks noChangeArrowheads="1"/>
          </p:cNvSpPr>
          <p:nvPr/>
        </p:nvSpPr>
        <p:spPr bwMode="auto">
          <a:xfrm>
            <a:off x="406400" y="5219700"/>
            <a:ext cx="869950" cy="461963"/>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1200">
                <a:solidFill>
                  <a:srgbClr val="595959"/>
                </a:solidFill>
                <a:latin typeface="Arial" charset="0"/>
                <a:ea typeface="Arial" charset="0"/>
                <a:cs typeface="Arial" charset="0"/>
              </a:rPr>
              <a:t>2005</a:t>
            </a:r>
          </a:p>
        </p:txBody>
      </p:sp>
      <p:sp>
        <p:nvSpPr>
          <p:cNvPr id="71688" name="Text Box 8"/>
          <p:cNvSpPr txBox="1">
            <a:spLocks noChangeArrowheads="1"/>
          </p:cNvSpPr>
          <p:nvPr/>
        </p:nvSpPr>
        <p:spPr bwMode="auto">
          <a:xfrm>
            <a:off x="2128838" y="5219700"/>
            <a:ext cx="871537" cy="461963"/>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1200">
                <a:solidFill>
                  <a:srgbClr val="595959"/>
                </a:solidFill>
                <a:latin typeface="Arial" charset="0"/>
                <a:ea typeface="Arial" charset="0"/>
                <a:cs typeface="Arial" charset="0"/>
              </a:rPr>
              <a:t>2006</a:t>
            </a:r>
          </a:p>
        </p:txBody>
      </p:sp>
      <p:sp>
        <p:nvSpPr>
          <p:cNvPr id="71689" name="Text Box 8"/>
          <p:cNvSpPr txBox="1">
            <a:spLocks noChangeArrowheads="1"/>
          </p:cNvSpPr>
          <p:nvPr/>
        </p:nvSpPr>
        <p:spPr bwMode="auto">
          <a:xfrm>
            <a:off x="3783013" y="5219700"/>
            <a:ext cx="869950" cy="461963"/>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1200">
                <a:solidFill>
                  <a:srgbClr val="595959"/>
                </a:solidFill>
                <a:latin typeface="Arial" charset="0"/>
                <a:ea typeface="Arial" charset="0"/>
                <a:cs typeface="Arial" charset="0"/>
              </a:rPr>
              <a:t>2007</a:t>
            </a:r>
          </a:p>
        </p:txBody>
      </p:sp>
      <p:sp>
        <p:nvSpPr>
          <p:cNvPr id="71690" name="Text Box 8"/>
          <p:cNvSpPr txBox="1">
            <a:spLocks noChangeArrowheads="1"/>
          </p:cNvSpPr>
          <p:nvPr/>
        </p:nvSpPr>
        <p:spPr bwMode="auto">
          <a:xfrm>
            <a:off x="5400675" y="5219700"/>
            <a:ext cx="869950" cy="461963"/>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1200">
                <a:solidFill>
                  <a:srgbClr val="595959"/>
                </a:solidFill>
                <a:latin typeface="Arial" charset="0"/>
                <a:ea typeface="Arial" charset="0"/>
                <a:cs typeface="Arial" charset="0"/>
              </a:rPr>
              <a:t>2008</a:t>
            </a:r>
          </a:p>
        </p:txBody>
      </p:sp>
      <p:sp>
        <p:nvSpPr>
          <p:cNvPr id="71691" name="Text Box 8"/>
          <p:cNvSpPr txBox="1">
            <a:spLocks noChangeArrowheads="1"/>
          </p:cNvSpPr>
          <p:nvPr/>
        </p:nvSpPr>
        <p:spPr bwMode="auto">
          <a:xfrm>
            <a:off x="6973888" y="5219700"/>
            <a:ext cx="871537" cy="461963"/>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1200">
                <a:solidFill>
                  <a:srgbClr val="595959"/>
                </a:solidFill>
                <a:latin typeface="Arial" charset="0"/>
                <a:ea typeface="Arial" charset="0"/>
                <a:cs typeface="Arial" charset="0"/>
              </a:rPr>
              <a:t>2009</a:t>
            </a:r>
          </a:p>
        </p:txBody>
      </p:sp>
      <p:sp>
        <p:nvSpPr>
          <p:cNvPr id="71692" name="Text Box 8"/>
          <p:cNvSpPr txBox="1">
            <a:spLocks noChangeArrowheads="1"/>
          </p:cNvSpPr>
          <p:nvPr/>
        </p:nvSpPr>
        <p:spPr bwMode="auto">
          <a:xfrm>
            <a:off x="8229600" y="5211763"/>
            <a:ext cx="869950" cy="460375"/>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1200">
                <a:solidFill>
                  <a:srgbClr val="595959"/>
                </a:solidFill>
                <a:latin typeface="Arial" charset="0"/>
                <a:ea typeface="Arial" charset="0"/>
                <a:cs typeface="Arial" charset="0"/>
              </a:rPr>
              <a:t>2010</a:t>
            </a:r>
          </a:p>
        </p:txBody>
      </p:sp>
      <p:pic>
        <p:nvPicPr>
          <p:cNvPr id="71693" name="Picture 2"/>
          <p:cNvPicPr>
            <a:picLocks noChangeAspect="1" noChangeArrowheads="1"/>
          </p:cNvPicPr>
          <p:nvPr/>
        </p:nvPicPr>
        <p:blipFill>
          <a:blip r:embed="rId6"/>
          <a:srcRect l="24413" t="11667" r="24828" b="75751"/>
          <a:stretch>
            <a:fillRect/>
          </a:stretch>
        </p:blipFill>
        <p:spPr bwMode="auto">
          <a:xfrm>
            <a:off x="0" y="647700"/>
            <a:ext cx="9144000" cy="1411288"/>
          </a:xfrm>
          <a:prstGeom prst="rect">
            <a:avLst/>
          </a:prstGeom>
          <a:noFill/>
          <a:ln w="9525">
            <a:noFill/>
            <a:miter lim="800000"/>
            <a:headEnd/>
            <a:tailEnd/>
          </a:ln>
        </p:spPr>
      </p:pic>
      <p:pic>
        <p:nvPicPr>
          <p:cNvPr id="71694" name="Picture 27" descr="goog_insights_02.jpg                                           0011B447Clear                          7C267F0E:"/>
          <p:cNvPicPr>
            <a:picLocks noChangeAspect="1" noChangeArrowheads="1"/>
          </p:cNvPicPr>
          <p:nvPr/>
        </p:nvPicPr>
        <p:blipFill>
          <a:blip r:embed="rId7"/>
          <a:srcRect b="74408"/>
          <a:stretch>
            <a:fillRect/>
          </a:stretch>
        </p:blipFill>
        <p:spPr bwMode="auto">
          <a:xfrm>
            <a:off x="0" y="196850"/>
            <a:ext cx="9144000" cy="463550"/>
          </a:xfrm>
          <a:prstGeom prst="rect">
            <a:avLst/>
          </a:prstGeom>
          <a:noFill/>
          <a:ln w="9525">
            <a:noFill/>
            <a:miter lim="800000"/>
            <a:headEnd/>
            <a:tailEnd/>
          </a:ln>
        </p:spPr>
      </p:pic>
      <p:sp>
        <p:nvSpPr>
          <p:cNvPr id="71695" name="Rectangle 23"/>
          <p:cNvSpPr>
            <a:spLocks noChangeArrowheads="1"/>
          </p:cNvSpPr>
          <p:nvPr/>
        </p:nvSpPr>
        <p:spPr bwMode="auto">
          <a:xfrm>
            <a:off x="1397000" y="1155700"/>
            <a:ext cx="3340100" cy="660400"/>
          </a:xfrm>
          <a:prstGeom prst="rect">
            <a:avLst/>
          </a:prstGeom>
          <a:solidFill>
            <a:schemeClr val="bg1"/>
          </a:solidFill>
          <a:ln w="9525">
            <a:noFill/>
            <a:round/>
            <a:headEnd/>
            <a:tailEnd/>
          </a:ln>
        </p:spPr>
        <p:txBody>
          <a:bodyPr wrap="none" anchor="ctr">
            <a:prstTxWarp prst="textNoShape">
              <a:avLst/>
            </a:prstTxWarp>
          </a:bodyPr>
          <a:lstStyle/>
          <a:p>
            <a:pPr algn="ctr" defTabSz="914400" fontAlgn="base">
              <a:spcBef>
                <a:spcPct val="50000"/>
              </a:spcBef>
              <a:spcAft>
                <a:spcPct val="0"/>
              </a:spcAft>
            </a:pPr>
            <a:endParaRPr lang="en-US" sz="1200">
              <a:solidFill>
                <a:srgbClr val="595959"/>
              </a:solidFill>
              <a:latin typeface="Arial" charset="0"/>
              <a:ea typeface="Arial" charset="0"/>
              <a:cs typeface="Arial" charset="0"/>
            </a:endParaRPr>
          </a:p>
        </p:txBody>
      </p:sp>
      <p:grpSp>
        <p:nvGrpSpPr>
          <p:cNvPr id="2" name="Group 24"/>
          <p:cNvGrpSpPr>
            <a:grpSpLocks/>
          </p:cNvGrpSpPr>
          <p:nvPr/>
        </p:nvGrpSpPr>
        <p:grpSpPr bwMode="auto">
          <a:xfrm>
            <a:off x="1458913" y="1182688"/>
            <a:ext cx="2593975" cy="396875"/>
            <a:chOff x="1357313" y="1462088"/>
            <a:chExt cx="2593975" cy="396875"/>
          </a:xfrm>
        </p:grpSpPr>
        <p:sp>
          <p:nvSpPr>
            <p:cNvPr id="71698" name="Rectangle 10"/>
            <p:cNvSpPr>
              <a:spLocks noChangeArrowheads="1"/>
            </p:cNvSpPr>
            <p:nvPr/>
          </p:nvSpPr>
          <p:spPr bwMode="auto">
            <a:xfrm>
              <a:off x="1371600" y="1479550"/>
              <a:ext cx="2543175" cy="339725"/>
            </a:xfrm>
            <a:prstGeom prst="rect">
              <a:avLst/>
            </a:prstGeom>
            <a:solidFill>
              <a:schemeClr val="bg1"/>
            </a:solidFill>
            <a:ln w="9525">
              <a:solidFill>
                <a:schemeClr val="tx2"/>
              </a:solidFill>
              <a:round/>
              <a:headEnd/>
              <a:tailEnd/>
            </a:ln>
          </p:spPr>
          <p:txBody>
            <a:bodyPr anchor="ctr">
              <a:prstTxWarp prst="textNoShape">
                <a:avLst/>
              </a:prstTxWarp>
            </a:bodyPr>
            <a:lstStyle/>
            <a:p>
              <a:pPr algn="ctr" defTabSz="914400" fontAlgn="base">
                <a:spcBef>
                  <a:spcPct val="50000"/>
                </a:spcBef>
                <a:spcAft>
                  <a:spcPct val="0"/>
                </a:spcAft>
              </a:pPr>
              <a:endParaRPr lang="en-US" sz="1200">
                <a:solidFill>
                  <a:srgbClr val="595959"/>
                </a:solidFill>
                <a:latin typeface="Arial" charset="0"/>
                <a:ea typeface="Arial" charset="0"/>
                <a:cs typeface="Arial" charset="0"/>
              </a:endParaRPr>
            </a:p>
          </p:txBody>
        </p:sp>
        <p:sp>
          <p:nvSpPr>
            <p:cNvPr id="71699" name="TextBox 9"/>
            <p:cNvSpPr txBox="1">
              <a:spLocks noChangeArrowheads="1"/>
            </p:cNvSpPr>
            <p:nvPr/>
          </p:nvSpPr>
          <p:spPr bwMode="auto">
            <a:xfrm>
              <a:off x="1357313" y="1462088"/>
              <a:ext cx="2593975" cy="396875"/>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2000">
                  <a:solidFill>
                    <a:srgbClr val="595959"/>
                  </a:solidFill>
                  <a:latin typeface="Arial" charset="0"/>
                  <a:ea typeface="Arial" charset="0"/>
                  <a:cs typeface="Arial" charset="0"/>
                </a:rPr>
                <a:t>“eco friendly”</a:t>
              </a:r>
              <a:endParaRPr lang="en-US" sz="2000">
                <a:solidFill>
                  <a:srgbClr val="595959"/>
                </a:solidFill>
                <a:latin typeface="Arial" charset="0"/>
                <a:ea typeface="Arial" charset="0"/>
                <a:cs typeface="Arial" charset="0"/>
              </a:endParaRPr>
            </a:p>
          </p:txBody>
        </p:sp>
      </p:grpSp>
      <p:sp>
        <p:nvSpPr>
          <p:cNvPr id="71697" name="TextBox 13"/>
          <p:cNvSpPr txBox="1">
            <a:spLocks noChangeArrowheads="1"/>
          </p:cNvSpPr>
          <p:nvPr/>
        </p:nvSpPr>
        <p:spPr bwMode="auto">
          <a:xfrm>
            <a:off x="779463" y="6151563"/>
            <a:ext cx="4510087" cy="554037"/>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3000" b="1" dirty="0">
                <a:solidFill>
                  <a:srgbClr val="FFFFFF"/>
                </a:solidFill>
                <a:latin typeface="Arial" charset="0"/>
                <a:ea typeface="Arial" charset="0"/>
                <a:cs typeface="Arial" charset="0"/>
              </a:rPr>
              <a:t>Real time insights</a:t>
            </a:r>
            <a:endParaRPr lang="en-US" sz="3000" b="1" dirty="0">
              <a:solidFill>
                <a:srgbClr val="FFFFFF"/>
              </a:solidFill>
              <a:latin typeface="Arial" charset="0"/>
              <a:ea typeface="Arial" charset="0"/>
              <a:cs typeface="Arial"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943428" y="888673"/>
            <a:ext cx="7404585" cy="5533294"/>
          </a:xfrm>
          <a:prstGeom prst="rect">
            <a:avLst/>
          </a:prstGeom>
        </p:spPr>
      </p:pic>
      <p:sp>
        <p:nvSpPr>
          <p:cNvPr id="4" name="Slide Number Placeholder 3"/>
          <p:cNvSpPr>
            <a:spLocks noGrp="1"/>
          </p:cNvSpPr>
          <p:nvPr>
            <p:ph type="sldNum" sz="quarter" idx="10"/>
          </p:nvPr>
        </p:nvSpPr>
        <p:spPr/>
        <p:txBody>
          <a:bodyPr/>
          <a:lstStyle/>
          <a:p>
            <a:fld id="{E752C0B5-E655-4CD5-B0D4-F3D0E6FCD6C1}" type="slidenum">
              <a:rPr lang="en-US" smtClean="0">
                <a:solidFill>
                  <a:prstClr val="black">
                    <a:tint val="75000"/>
                  </a:prstClr>
                </a:solidFill>
                <a:latin typeface="Calibri"/>
              </a:rPr>
              <a:pPr/>
              <a:t>87</a:t>
            </a:fld>
            <a:endParaRPr lang="en-US">
              <a:solidFill>
                <a:prstClr val="black">
                  <a:tint val="75000"/>
                </a:prstClr>
              </a:solidFill>
              <a:latin typeface="Calibri"/>
            </a:endParaRPr>
          </a:p>
        </p:txBody>
      </p:sp>
      <p:grpSp>
        <p:nvGrpSpPr>
          <p:cNvPr id="2" name="Group 25"/>
          <p:cNvGrpSpPr>
            <a:grpSpLocks/>
          </p:cNvGrpSpPr>
          <p:nvPr/>
        </p:nvGrpSpPr>
        <p:grpSpPr bwMode="auto">
          <a:xfrm>
            <a:off x="6477000" y="2971800"/>
            <a:ext cx="2209800" cy="3124200"/>
            <a:chOff x="2350" y="1572"/>
            <a:chExt cx="2159" cy="1583"/>
          </a:xfrm>
        </p:grpSpPr>
        <p:sp>
          <p:nvSpPr>
            <p:cNvPr id="7" name="Freeform 26"/>
            <p:cNvSpPr>
              <a:spLocks/>
            </p:cNvSpPr>
            <p:nvPr/>
          </p:nvSpPr>
          <p:spPr bwMode="auto">
            <a:xfrm>
              <a:off x="4481" y="2366"/>
              <a:ext cx="9" cy="33"/>
            </a:xfrm>
            <a:custGeom>
              <a:avLst/>
              <a:gdLst/>
              <a:ahLst/>
              <a:cxnLst>
                <a:cxn ang="0">
                  <a:pos x="3" y="9"/>
                </a:cxn>
                <a:cxn ang="0">
                  <a:pos x="2" y="3"/>
                </a:cxn>
                <a:cxn ang="0">
                  <a:pos x="3" y="9"/>
                </a:cxn>
              </a:cxnLst>
              <a:rect l="0" t="0" r="r" b="b"/>
              <a:pathLst>
                <a:path w="4" h="14">
                  <a:moveTo>
                    <a:pt x="3" y="9"/>
                  </a:moveTo>
                  <a:cubicBezTo>
                    <a:pt x="3" y="0"/>
                    <a:pt x="0" y="14"/>
                    <a:pt x="2" y="3"/>
                  </a:cubicBezTo>
                  <a:cubicBezTo>
                    <a:pt x="3" y="4"/>
                    <a:pt x="4" y="6"/>
                    <a:pt x="3" y="9"/>
                  </a:cubicBez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8" name="Freeform 27"/>
            <p:cNvSpPr>
              <a:spLocks/>
            </p:cNvSpPr>
            <p:nvPr/>
          </p:nvSpPr>
          <p:spPr bwMode="auto">
            <a:xfrm>
              <a:off x="2350" y="1572"/>
              <a:ext cx="2159" cy="1583"/>
            </a:xfrm>
            <a:custGeom>
              <a:avLst/>
              <a:gdLst/>
              <a:ahLst/>
              <a:cxnLst>
                <a:cxn ang="0">
                  <a:pos x="772" y="114"/>
                </a:cxn>
                <a:cxn ang="0">
                  <a:pos x="711" y="79"/>
                </a:cxn>
                <a:cxn ang="0">
                  <a:pos x="576" y="41"/>
                </a:cxn>
                <a:cxn ang="0">
                  <a:pos x="527" y="33"/>
                </a:cxn>
                <a:cxn ang="0">
                  <a:pos x="375" y="33"/>
                </a:cxn>
                <a:cxn ang="0">
                  <a:pos x="326" y="41"/>
                </a:cxn>
                <a:cxn ang="0">
                  <a:pos x="246" y="69"/>
                </a:cxn>
                <a:cxn ang="0">
                  <a:pos x="181" y="98"/>
                </a:cxn>
                <a:cxn ang="0">
                  <a:pos x="145" y="119"/>
                </a:cxn>
                <a:cxn ang="0">
                  <a:pos x="120" y="143"/>
                </a:cxn>
                <a:cxn ang="0">
                  <a:pos x="67" y="206"/>
                </a:cxn>
                <a:cxn ang="0">
                  <a:pos x="45" y="245"/>
                </a:cxn>
                <a:cxn ang="0">
                  <a:pos x="32" y="291"/>
                </a:cxn>
                <a:cxn ang="0">
                  <a:pos x="25" y="350"/>
                </a:cxn>
                <a:cxn ang="0">
                  <a:pos x="39" y="416"/>
                </a:cxn>
                <a:cxn ang="0">
                  <a:pos x="78" y="489"/>
                </a:cxn>
                <a:cxn ang="0">
                  <a:pos x="103" y="513"/>
                </a:cxn>
                <a:cxn ang="0">
                  <a:pos x="127" y="538"/>
                </a:cxn>
                <a:cxn ang="0">
                  <a:pos x="153" y="554"/>
                </a:cxn>
                <a:cxn ang="0">
                  <a:pos x="164" y="562"/>
                </a:cxn>
                <a:cxn ang="0">
                  <a:pos x="199" y="581"/>
                </a:cxn>
                <a:cxn ang="0">
                  <a:pos x="307" y="623"/>
                </a:cxn>
                <a:cxn ang="0">
                  <a:pos x="352" y="632"/>
                </a:cxn>
                <a:cxn ang="0">
                  <a:pos x="391" y="638"/>
                </a:cxn>
                <a:cxn ang="0">
                  <a:pos x="488" y="641"/>
                </a:cxn>
                <a:cxn ang="0">
                  <a:pos x="511" y="646"/>
                </a:cxn>
                <a:cxn ang="0">
                  <a:pos x="544" y="636"/>
                </a:cxn>
                <a:cxn ang="0">
                  <a:pos x="572" y="624"/>
                </a:cxn>
                <a:cxn ang="0">
                  <a:pos x="616" y="616"/>
                </a:cxn>
                <a:cxn ang="0">
                  <a:pos x="628" y="608"/>
                </a:cxn>
                <a:cxn ang="0">
                  <a:pos x="647" y="605"/>
                </a:cxn>
                <a:cxn ang="0">
                  <a:pos x="681" y="599"/>
                </a:cxn>
                <a:cxn ang="0">
                  <a:pos x="712" y="577"/>
                </a:cxn>
                <a:cxn ang="0">
                  <a:pos x="729" y="572"/>
                </a:cxn>
                <a:cxn ang="0">
                  <a:pos x="753" y="551"/>
                </a:cxn>
                <a:cxn ang="0">
                  <a:pos x="781" y="531"/>
                </a:cxn>
                <a:cxn ang="0">
                  <a:pos x="774" y="548"/>
                </a:cxn>
                <a:cxn ang="0">
                  <a:pos x="815" y="504"/>
                </a:cxn>
                <a:cxn ang="0">
                  <a:pos x="873" y="442"/>
                </a:cxn>
                <a:cxn ang="0">
                  <a:pos x="885" y="419"/>
                </a:cxn>
                <a:cxn ang="0">
                  <a:pos x="897" y="362"/>
                </a:cxn>
                <a:cxn ang="0">
                  <a:pos x="899" y="387"/>
                </a:cxn>
                <a:cxn ang="0">
                  <a:pos x="878" y="436"/>
                </a:cxn>
                <a:cxn ang="0">
                  <a:pos x="825" y="524"/>
                </a:cxn>
                <a:cxn ang="0">
                  <a:pos x="685" y="620"/>
                </a:cxn>
                <a:cxn ang="0">
                  <a:pos x="501" y="665"/>
                </a:cxn>
                <a:cxn ang="0">
                  <a:pos x="350" y="659"/>
                </a:cxn>
                <a:cxn ang="0">
                  <a:pos x="241" y="631"/>
                </a:cxn>
                <a:cxn ang="0">
                  <a:pos x="52" y="492"/>
                </a:cxn>
                <a:cxn ang="0">
                  <a:pos x="5" y="375"/>
                </a:cxn>
                <a:cxn ang="0">
                  <a:pos x="38" y="217"/>
                </a:cxn>
                <a:cxn ang="0">
                  <a:pos x="495" y="7"/>
                </a:cxn>
                <a:cxn ang="0">
                  <a:pos x="633" y="32"/>
                </a:cxn>
                <a:cxn ang="0">
                  <a:pos x="902" y="309"/>
                </a:cxn>
              </a:cxnLst>
              <a:rect l="0" t="0" r="r" b="b"/>
              <a:pathLst>
                <a:path w="914" h="670">
                  <a:moveTo>
                    <a:pt x="902" y="309"/>
                  </a:moveTo>
                  <a:cubicBezTo>
                    <a:pt x="891" y="282"/>
                    <a:pt x="886" y="245"/>
                    <a:pt x="866" y="220"/>
                  </a:cubicBezTo>
                  <a:cubicBezTo>
                    <a:pt x="864" y="217"/>
                    <a:pt x="870" y="219"/>
                    <a:pt x="865" y="212"/>
                  </a:cubicBezTo>
                  <a:cubicBezTo>
                    <a:pt x="845" y="189"/>
                    <a:pt x="816" y="152"/>
                    <a:pt x="789" y="126"/>
                  </a:cubicBezTo>
                  <a:cubicBezTo>
                    <a:pt x="792" y="127"/>
                    <a:pt x="792" y="127"/>
                    <a:pt x="792" y="127"/>
                  </a:cubicBezTo>
                  <a:cubicBezTo>
                    <a:pt x="787" y="121"/>
                    <a:pt x="777" y="119"/>
                    <a:pt x="772" y="114"/>
                  </a:cubicBezTo>
                  <a:cubicBezTo>
                    <a:pt x="772" y="114"/>
                    <a:pt x="774" y="115"/>
                    <a:pt x="774" y="113"/>
                  </a:cubicBezTo>
                  <a:cubicBezTo>
                    <a:pt x="771" y="114"/>
                    <a:pt x="762" y="106"/>
                    <a:pt x="758" y="106"/>
                  </a:cubicBezTo>
                  <a:cubicBezTo>
                    <a:pt x="756" y="104"/>
                    <a:pt x="757" y="102"/>
                    <a:pt x="755" y="100"/>
                  </a:cubicBezTo>
                  <a:cubicBezTo>
                    <a:pt x="750" y="99"/>
                    <a:pt x="750" y="99"/>
                    <a:pt x="750" y="99"/>
                  </a:cubicBezTo>
                  <a:cubicBezTo>
                    <a:pt x="737" y="98"/>
                    <a:pt x="725" y="85"/>
                    <a:pt x="709" y="80"/>
                  </a:cubicBezTo>
                  <a:cubicBezTo>
                    <a:pt x="710" y="80"/>
                    <a:pt x="712" y="80"/>
                    <a:pt x="711" y="79"/>
                  </a:cubicBezTo>
                  <a:cubicBezTo>
                    <a:pt x="686" y="71"/>
                    <a:pt x="657" y="59"/>
                    <a:pt x="629" y="52"/>
                  </a:cubicBezTo>
                  <a:cubicBezTo>
                    <a:pt x="630" y="51"/>
                    <a:pt x="632" y="50"/>
                    <a:pt x="630" y="48"/>
                  </a:cubicBezTo>
                  <a:cubicBezTo>
                    <a:pt x="628" y="51"/>
                    <a:pt x="619" y="49"/>
                    <a:pt x="612" y="47"/>
                  </a:cubicBezTo>
                  <a:cubicBezTo>
                    <a:pt x="609" y="44"/>
                    <a:pt x="598" y="47"/>
                    <a:pt x="590" y="43"/>
                  </a:cubicBezTo>
                  <a:cubicBezTo>
                    <a:pt x="591" y="43"/>
                    <a:pt x="591" y="43"/>
                    <a:pt x="591" y="43"/>
                  </a:cubicBezTo>
                  <a:cubicBezTo>
                    <a:pt x="584" y="44"/>
                    <a:pt x="582" y="39"/>
                    <a:pt x="576" y="41"/>
                  </a:cubicBezTo>
                  <a:cubicBezTo>
                    <a:pt x="572" y="38"/>
                    <a:pt x="572" y="38"/>
                    <a:pt x="572" y="38"/>
                  </a:cubicBezTo>
                  <a:cubicBezTo>
                    <a:pt x="568" y="41"/>
                    <a:pt x="563" y="35"/>
                    <a:pt x="557" y="36"/>
                  </a:cubicBezTo>
                  <a:cubicBezTo>
                    <a:pt x="557" y="36"/>
                    <a:pt x="557" y="36"/>
                    <a:pt x="557" y="36"/>
                  </a:cubicBezTo>
                  <a:cubicBezTo>
                    <a:pt x="552" y="37"/>
                    <a:pt x="550" y="34"/>
                    <a:pt x="545" y="34"/>
                  </a:cubicBezTo>
                  <a:cubicBezTo>
                    <a:pt x="544" y="34"/>
                    <a:pt x="544" y="34"/>
                    <a:pt x="544" y="34"/>
                  </a:cubicBezTo>
                  <a:cubicBezTo>
                    <a:pt x="533" y="33"/>
                    <a:pt x="527" y="30"/>
                    <a:pt x="527" y="33"/>
                  </a:cubicBezTo>
                  <a:cubicBezTo>
                    <a:pt x="523" y="30"/>
                    <a:pt x="538" y="34"/>
                    <a:pt x="532" y="29"/>
                  </a:cubicBezTo>
                  <a:cubicBezTo>
                    <a:pt x="495" y="28"/>
                    <a:pt x="456" y="26"/>
                    <a:pt x="419" y="29"/>
                  </a:cubicBezTo>
                  <a:cubicBezTo>
                    <a:pt x="415" y="28"/>
                    <a:pt x="412" y="27"/>
                    <a:pt x="411" y="26"/>
                  </a:cubicBezTo>
                  <a:cubicBezTo>
                    <a:pt x="407" y="27"/>
                    <a:pt x="397" y="28"/>
                    <a:pt x="394" y="30"/>
                  </a:cubicBezTo>
                  <a:cubicBezTo>
                    <a:pt x="395" y="30"/>
                    <a:pt x="391" y="29"/>
                    <a:pt x="389" y="29"/>
                  </a:cubicBezTo>
                  <a:cubicBezTo>
                    <a:pt x="382" y="28"/>
                    <a:pt x="382" y="33"/>
                    <a:pt x="375" y="33"/>
                  </a:cubicBezTo>
                  <a:cubicBezTo>
                    <a:pt x="378" y="31"/>
                    <a:pt x="378" y="30"/>
                    <a:pt x="377" y="29"/>
                  </a:cubicBezTo>
                  <a:cubicBezTo>
                    <a:pt x="371" y="32"/>
                    <a:pt x="363" y="33"/>
                    <a:pt x="356" y="35"/>
                  </a:cubicBezTo>
                  <a:cubicBezTo>
                    <a:pt x="357" y="35"/>
                    <a:pt x="358" y="34"/>
                    <a:pt x="358" y="33"/>
                  </a:cubicBezTo>
                  <a:cubicBezTo>
                    <a:pt x="350" y="37"/>
                    <a:pt x="343" y="35"/>
                    <a:pt x="336" y="38"/>
                  </a:cubicBezTo>
                  <a:cubicBezTo>
                    <a:pt x="338" y="36"/>
                    <a:pt x="338" y="36"/>
                    <a:pt x="338" y="36"/>
                  </a:cubicBezTo>
                  <a:cubicBezTo>
                    <a:pt x="327" y="36"/>
                    <a:pt x="336" y="40"/>
                    <a:pt x="326" y="41"/>
                  </a:cubicBezTo>
                  <a:cubicBezTo>
                    <a:pt x="328" y="40"/>
                    <a:pt x="327" y="39"/>
                    <a:pt x="327" y="39"/>
                  </a:cubicBezTo>
                  <a:cubicBezTo>
                    <a:pt x="319" y="44"/>
                    <a:pt x="304" y="46"/>
                    <a:pt x="295" y="50"/>
                  </a:cubicBezTo>
                  <a:cubicBezTo>
                    <a:pt x="296" y="50"/>
                    <a:pt x="295" y="49"/>
                    <a:pt x="295" y="49"/>
                  </a:cubicBezTo>
                  <a:cubicBezTo>
                    <a:pt x="286" y="52"/>
                    <a:pt x="275" y="55"/>
                    <a:pt x="265" y="59"/>
                  </a:cubicBezTo>
                  <a:cubicBezTo>
                    <a:pt x="261" y="60"/>
                    <a:pt x="265" y="55"/>
                    <a:pt x="255" y="59"/>
                  </a:cubicBezTo>
                  <a:cubicBezTo>
                    <a:pt x="257" y="62"/>
                    <a:pt x="238" y="67"/>
                    <a:pt x="246" y="69"/>
                  </a:cubicBezTo>
                  <a:cubicBezTo>
                    <a:pt x="237" y="71"/>
                    <a:pt x="223" y="76"/>
                    <a:pt x="218" y="80"/>
                  </a:cubicBezTo>
                  <a:cubicBezTo>
                    <a:pt x="221" y="77"/>
                    <a:pt x="212" y="77"/>
                    <a:pt x="219" y="74"/>
                  </a:cubicBezTo>
                  <a:cubicBezTo>
                    <a:pt x="213" y="74"/>
                    <a:pt x="213" y="74"/>
                    <a:pt x="213" y="74"/>
                  </a:cubicBezTo>
                  <a:cubicBezTo>
                    <a:pt x="213" y="73"/>
                    <a:pt x="219" y="72"/>
                    <a:pt x="216" y="72"/>
                  </a:cubicBezTo>
                  <a:cubicBezTo>
                    <a:pt x="213" y="73"/>
                    <a:pt x="203" y="79"/>
                    <a:pt x="200" y="81"/>
                  </a:cubicBezTo>
                  <a:cubicBezTo>
                    <a:pt x="194" y="86"/>
                    <a:pt x="191" y="92"/>
                    <a:pt x="181" y="98"/>
                  </a:cubicBezTo>
                  <a:cubicBezTo>
                    <a:pt x="185" y="95"/>
                    <a:pt x="176" y="96"/>
                    <a:pt x="179" y="94"/>
                  </a:cubicBezTo>
                  <a:cubicBezTo>
                    <a:pt x="176" y="99"/>
                    <a:pt x="172" y="104"/>
                    <a:pt x="169" y="108"/>
                  </a:cubicBezTo>
                  <a:cubicBezTo>
                    <a:pt x="166" y="110"/>
                    <a:pt x="167" y="106"/>
                    <a:pt x="163" y="110"/>
                  </a:cubicBezTo>
                  <a:cubicBezTo>
                    <a:pt x="163" y="111"/>
                    <a:pt x="162" y="112"/>
                    <a:pt x="161" y="114"/>
                  </a:cubicBezTo>
                  <a:cubicBezTo>
                    <a:pt x="159" y="114"/>
                    <a:pt x="148" y="123"/>
                    <a:pt x="145" y="122"/>
                  </a:cubicBezTo>
                  <a:cubicBezTo>
                    <a:pt x="143" y="121"/>
                    <a:pt x="149" y="117"/>
                    <a:pt x="145" y="119"/>
                  </a:cubicBezTo>
                  <a:cubicBezTo>
                    <a:pt x="140" y="123"/>
                    <a:pt x="140" y="124"/>
                    <a:pt x="135" y="128"/>
                  </a:cubicBezTo>
                  <a:cubicBezTo>
                    <a:pt x="134" y="128"/>
                    <a:pt x="134" y="128"/>
                    <a:pt x="134" y="128"/>
                  </a:cubicBezTo>
                  <a:cubicBezTo>
                    <a:pt x="130" y="130"/>
                    <a:pt x="124" y="138"/>
                    <a:pt x="129" y="136"/>
                  </a:cubicBezTo>
                  <a:cubicBezTo>
                    <a:pt x="132" y="134"/>
                    <a:pt x="127" y="135"/>
                    <a:pt x="132" y="133"/>
                  </a:cubicBezTo>
                  <a:cubicBezTo>
                    <a:pt x="130" y="137"/>
                    <a:pt x="124" y="142"/>
                    <a:pt x="119" y="147"/>
                  </a:cubicBezTo>
                  <a:cubicBezTo>
                    <a:pt x="121" y="145"/>
                    <a:pt x="120" y="144"/>
                    <a:pt x="120" y="143"/>
                  </a:cubicBezTo>
                  <a:cubicBezTo>
                    <a:pt x="115" y="151"/>
                    <a:pt x="108" y="158"/>
                    <a:pt x="101" y="167"/>
                  </a:cubicBezTo>
                  <a:cubicBezTo>
                    <a:pt x="103" y="168"/>
                    <a:pt x="102" y="162"/>
                    <a:pt x="104" y="161"/>
                  </a:cubicBezTo>
                  <a:cubicBezTo>
                    <a:pt x="92" y="169"/>
                    <a:pt x="87" y="183"/>
                    <a:pt x="78" y="190"/>
                  </a:cubicBezTo>
                  <a:cubicBezTo>
                    <a:pt x="79" y="188"/>
                    <a:pt x="80" y="191"/>
                    <a:pt x="80" y="190"/>
                  </a:cubicBezTo>
                  <a:cubicBezTo>
                    <a:pt x="76" y="195"/>
                    <a:pt x="74" y="194"/>
                    <a:pt x="72" y="197"/>
                  </a:cubicBezTo>
                  <a:cubicBezTo>
                    <a:pt x="71" y="197"/>
                    <a:pt x="70" y="202"/>
                    <a:pt x="67" y="206"/>
                  </a:cubicBezTo>
                  <a:cubicBezTo>
                    <a:pt x="67" y="208"/>
                    <a:pt x="66" y="206"/>
                    <a:pt x="68" y="203"/>
                  </a:cubicBezTo>
                  <a:cubicBezTo>
                    <a:pt x="65" y="208"/>
                    <a:pt x="55" y="230"/>
                    <a:pt x="47" y="241"/>
                  </a:cubicBezTo>
                  <a:cubicBezTo>
                    <a:pt x="48" y="241"/>
                    <a:pt x="47" y="250"/>
                    <a:pt x="46" y="253"/>
                  </a:cubicBezTo>
                  <a:cubicBezTo>
                    <a:pt x="44" y="251"/>
                    <a:pt x="44" y="251"/>
                    <a:pt x="44" y="251"/>
                  </a:cubicBezTo>
                  <a:cubicBezTo>
                    <a:pt x="42" y="253"/>
                    <a:pt x="40" y="261"/>
                    <a:pt x="38" y="260"/>
                  </a:cubicBezTo>
                  <a:cubicBezTo>
                    <a:pt x="38" y="268"/>
                    <a:pt x="46" y="236"/>
                    <a:pt x="45" y="245"/>
                  </a:cubicBezTo>
                  <a:cubicBezTo>
                    <a:pt x="42" y="246"/>
                    <a:pt x="43" y="258"/>
                    <a:pt x="41" y="255"/>
                  </a:cubicBezTo>
                  <a:cubicBezTo>
                    <a:pt x="38" y="261"/>
                    <a:pt x="39" y="267"/>
                    <a:pt x="35" y="272"/>
                  </a:cubicBezTo>
                  <a:cubicBezTo>
                    <a:pt x="36" y="271"/>
                    <a:pt x="34" y="267"/>
                    <a:pt x="32" y="272"/>
                  </a:cubicBezTo>
                  <a:cubicBezTo>
                    <a:pt x="30" y="280"/>
                    <a:pt x="32" y="274"/>
                    <a:pt x="31" y="281"/>
                  </a:cubicBezTo>
                  <a:cubicBezTo>
                    <a:pt x="31" y="286"/>
                    <a:pt x="31" y="286"/>
                    <a:pt x="31" y="286"/>
                  </a:cubicBezTo>
                  <a:cubicBezTo>
                    <a:pt x="33" y="287"/>
                    <a:pt x="29" y="294"/>
                    <a:pt x="32" y="291"/>
                  </a:cubicBezTo>
                  <a:cubicBezTo>
                    <a:pt x="30" y="292"/>
                    <a:pt x="31" y="304"/>
                    <a:pt x="27" y="302"/>
                  </a:cubicBezTo>
                  <a:cubicBezTo>
                    <a:pt x="25" y="301"/>
                    <a:pt x="25" y="301"/>
                    <a:pt x="25" y="301"/>
                  </a:cubicBezTo>
                  <a:cubicBezTo>
                    <a:pt x="24" y="305"/>
                    <a:pt x="26" y="307"/>
                    <a:pt x="27" y="311"/>
                  </a:cubicBezTo>
                  <a:cubicBezTo>
                    <a:pt x="27" y="311"/>
                    <a:pt x="26" y="312"/>
                    <a:pt x="26" y="312"/>
                  </a:cubicBezTo>
                  <a:cubicBezTo>
                    <a:pt x="30" y="313"/>
                    <a:pt x="24" y="321"/>
                    <a:pt x="27" y="326"/>
                  </a:cubicBezTo>
                  <a:cubicBezTo>
                    <a:pt x="25" y="334"/>
                    <a:pt x="27" y="346"/>
                    <a:pt x="25" y="350"/>
                  </a:cubicBezTo>
                  <a:cubicBezTo>
                    <a:pt x="26" y="356"/>
                    <a:pt x="29" y="361"/>
                    <a:pt x="28" y="369"/>
                  </a:cubicBezTo>
                  <a:cubicBezTo>
                    <a:pt x="28" y="367"/>
                    <a:pt x="27" y="365"/>
                    <a:pt x="26" y="365"/>
                  </a:cubicBezTo>
                  <a:cubicBezTo>
                    <a:pt x="26" y="370"/>
                    <a:pt x="27" y="371"/>
                    <a:pt x="28" y="374"/>
                  </a:cubicBezTo>
                  <a:cubicBezTo>
                    <a:pt x="28" y="374"/>
                    <a:pt x="27" y="384"/>
                    <a:pt x="27" y="389"/>
                  </a:cubicBezTo>
                  <a:cubicBezTo>
                    <a:pt x="30" y="395"/>
                    <a:pt x="32" y="392"/>
                    <a:pt x="33" y="392"/>
                  </a:cubicBezTo>
                  <a:cubicBezTo>
                    <a:pt x="30" y="399"/>
                    <a:pt x="40" y="408"/>
                    <a:pt x="39" y="416"/>
                  </a:cubicBezTo>
                  <a:cubicBezTo>
                    <a:pt x="38" y="414"/>
                    <a:pt x="34" y="408"/>
                    <a:pt x="35" y="413"/>
                  </a:cubicBezTo>
                  <a:cubicBezTo>
                    <a:pt x="33" y="420"/>
                    <a:pt x="42" y="423"/>
                    <a:pt x="44" y="432"/>
                  </a:cubicBezTo>
                  <a:cubicBezTo>
                    <a:pt x="46" y="429"/>
                    <a:pt x="46" y="429"/>
                    <a:pt x="46" y="429"/>
                  </a:cubicBezTo>
                  <a:cubicBezTo>
                    <a:pt x="46" y="433"/>
                    <a:pt x="54" y="440"/>
                    <a:pt x="50" y="441"/>
                  </a:cubicBezTo>
                  <a:cubicBezTo>
                    <a:pt x="52" y="443"/>
                    <a:pt x="54" y="451"/>
                    <a:pt x="57" y="448"/>
                  </a:cubicBezTo>
                  <a:cubicBezTo>
                    <a:pt x="61" y="463"/>
                    <a:pt x="77" y="478"/>
                    <a:pt x="78" y="489"/>
                  </a:cubicBezTo>
                  <a:cubicBezTo>
                    <a:pt x="80" y="490"/>
                    <a:pt x="83" y="494"/>
                    <a:pt x="84" y="492"/>
                  </a:cubicBezTo>
                  <a:cubicBezTo>
                    <a:pt x="83" y="488"/>
                    <a:pt x="80" y="489"/>
                    <a:pt x="80" y="488"/>
                  </a:cubicBezTo>
                  <a:cubicBezTo>
                    <a:pt x="81" y="489"/>
                    <a:pt x="82" y="489"/>
                    <a:pt x="83" y="489"/>
                  </a:cubicBezTo>
                  <a:cubicBezTo>
                    <a:pt x="85" y="493"/>
                    <a:pt x="87" y="496"/>
                    <a:pt x="82" y="494"/>
                  </a:cubicBezTo>
                  <a:cubicBezTo>
                    <a:pt x="87" y="504"/>
                    <a:pt x="94" y="499"/>
                    <a:pt x="102" y="509"/>
                  </a:cubicBezTo>
                  <a:cubicBezTo>
                    <a:pt x="100" y="510"/>
                    <a:pt x="101" y="511"/>
                    <a:pt x="103" y="513"/>
                  </a:cubicBezTo>
                  <a:cubicBezTo>
                    <a:pt x="110" y="517"/>
                    <a:pt x="110" y="517"/>
                    <a:pt x="110" y="517"/>
                  </a:cubicBezTo>
                  <a:cubicBezTo>
                    <a:pt x="116" y="523"/>
                    <a:pt x="112" y="522"/>
                    <a:pt x="110" y="524"/>
                  </a:cubicBezTo>
                  <a:cubicBezTo>
                    <a:pt x="114" y="527"/>
                    <a:pt x="118" y="531"/>
                    <a:pt x="121" y="531"/>
                  </a:cubicBezTo>
                  <a:cubicBezTo>
                    <a:pt x="123" y="537"/>
                    <a:pt x="123" y="537"/>
                    <a:pt x="123" y="537"/>
                  </a:cubicBezTo>
                  <a:cubicBezTo>
                    <a:pt x="121" y="533"/>
                    <a:pt x="127" y="538"/>
                    <a:pt x="129" y="539"/>
                  </a:cubicBezTo>
                  <a:cubicBezTo>
                    <a:pt x="127" y="538"/>
                    <a:pt x="127" y="538"/>
                    <a:pt x="127" y="538"/>
                  </a:cubicBezTo>
                  <a:cubicBezTo>
                    <a:pt x="127" y="540"/>
                    <a:pt x="132" y="543"/>
                    <a:pt x="134" y="544"/>
                  </a:cubicBezTo>
                  <a:cubicBezTo>
                    <a:pt x="134" y="543"/>
                    <a:pt x="131" y="539"/>
                    <a:pt x="129" y="536"/>
                  </a:cubicBezTo>
                  <a:cubicBezTo>
                    <a:pt x="131" y="537"/>
                    <a:pt x="134" y="540"/>
                    <a:pt x="137" y="541"/>
                  </a:cubicBezTo>
                  <a:cubicBezTo>
                    <a:pt x="135" y="542"/>
                    <a:pt x="142" y="546"/>
                    <a:pt x="145" y="549"/>
                  </a:cubicBezTo>
                  <a:cubicBezTo>
                    <a:pt x="148" y="552"/>
                    <a:pt x="150" y="550"/>
                    <a:pt x="151" y="551"/>
                  </a:cubicBezTo>
                  <a:cubicBezTo>
                    <a:pt x="150" y="552"/>
                    <a:pt x="156" y="555"/>
                    <a:pt x="153" y="554"/>
                  </a:cubicBezTo>
                  <a:cubicBezTo>
                    <a:pt x="151" y="554"/>
                    <a:pt x="151" y="552"/>
                    <a:pt x="148" y="551"/>
                  </a:cubicBezTo>
                  <a:cubicBezTo>
                    <a:pt x="150" y="553"/>
                    <a:pt x="148" y="555"/>
                    <a:pt x="154" y="557"/>
                  </a:cubicBezTo>
                  <a:cubicBezTo>
                    <a:pt x="158" y="558"/>
                    <a:pt x="156" y="553"/>
                    <a:pt x="162" y="558"/>
                  </a:cubicBezTo>
                  <a:cubicBezTo>
                    <a:pt x="160" y="558"/>
                    <a:pt x="159" y="558"/>
                    <a:pt x="157" y="558"/>
                  </a:cubicBezTo>
                  <a:cubicBezTo>
                    <a:pt x="163" y="563"/>
                    <a:pt x="163" y="563"/>
                    <a:pt x="163" y="563"/>
                  </a:cubicBezTo>
                  <a:cubicBezTo>
                    <a:pt x="164" y="562"/>
                    <a:pt x="164" y="562"/>
                    <a:pt x="164" y="562"/>
                  </a:cubicBezTo>
                  <a:cubicBezTo>
                    <a:pt x="165" y="563"/>
                    <a:pt x="164" y="563"/>
                    <a:pt x="164" y="563"/>
                  </a:cubicBezTo>
                  <a:cubicBezTo>
                    <a:pt x="167" y="562"/>
                    <a:pt x="175" y="569"/>
                    <a:pt x="177" y="567"/>
                  </a:cubicBezTo>
                  <a:cubicBezTo>
                    <a:pt x="181" y="569"/>
                    <a:pt x="184" y="573"/>
                    <a:pt x="187" y="575"/>
                  </a:cubicBezTo>
                  <a:cubicBezTo>
                    <a:pt x="186" y="575"/>
                    <a:pt x="186" y="575"/>
                    <a:pt x="186" y="575"/>
                  </a:cubicBezTo>
                  <a:cubicBezTo>
                    <a:pt x="189" y="578"/>
                    <a:pt x="195" y="580"/>
                    <a:pt x="199" y="581"/>
                  </a:cubicBezTo>
                  <a:cubicBezTo>
                    <a:pt x="199" y="581"/>
                    <a:pt x="199" y="581"/>
                    <a:pt x="199" y="581"/>
                  </a:cubicBezTo>
                  <a:cubicBezTo>
                    <a:pt x="201" y="582"/>
                    <a:pt x="206" y="585"/>
                    <a:pt x="210" y="585"/>
                  </a:cubicBezTo>
                  <a:cubicBezTo>
                    <a:pt x="215" y="589"/>
                    <a:pt x="208" y="593"/>
                    <a:pt x="215" y="594"/>
                  </a:cubicBezTo>
                  <a:cubicBezTo>
                    <a:pt x="221" y="597"/>
                    <a:pt x="226" y="595"/>
                    <a:pt x="224" y="592"/>
                  </a:cubicBezTo>
                  <a:cubicBezTo>
                    <a:pt x="234" y="598"/>
                    <a:pt x="248" y="600"/>
                    <a:pt x="256" y="607"/>
                  </a:cubicBezTo>
                  <a:cubicBezTo>
                    <a:pt x="258" y="607"/>
                    <a:pt x="257" y="606"/>
                    <a:pt x="261" y="606"/>
                  </a:cubicBezTo>
                  <a:cubicBezTo>
                    <a:pt x="276" y="613"/>
                    <a:pt x="295" y="615"/>
                    <a:pt x="307" y="623"/>
                  </a:cubicBezTo>
                  <a:cubicBezTo>
                    <a:pt x="302" y="622"/>
                    <a:pt x="306" y="625"/>
                    <a:pt x="306" y="626"/>
                  </a:cubicBezTo>
                  <a:cubicBezTo>
                    <a:pt x="310" y="625"/>
                    <a:pt x="310" y="629"/>
                    <a:pt x="312" y="626"/>
                  </a:cubicBezTo>
                  <a:cubicBezTo>
                    <a:pt x="313" y="624"/>
                    <a:pt x="313" y="623"/>
                    <a:pt x="309" y="621"/>
                  </a:cubicBezTo>
                  <a:cubicBezTo>
                    <a:pt x="319" y="623"/>
                    <a:pt x="334" y="626"/>
                    <a:pt x="339" y="629"/>
                  </a:cubicBezTo>
                  <a:cubicBezTo>
                    <a:pt x="336" y="628"/>
                    <a:pt x="338" y="627"/>
                    <a:pt x="341" y="627"/>
                  </a:cubicBezTo>
                  <a:cubicBezTo>
                    <a:pt x="339" y="630"/>
                    <a:pt x="347" y="632"/>
                    <a:pt x="352" y="632"/>
                  </a:cubicBezTo>
                  <a:cubicBezTo>
                    <a:pt x="353" y="630"/>
                    <a:pt x="353" y="630"/>
                    <a:pt x="353" y="630"/>
                  </a:cubicBezTo>
                  <a:cubicBezTo>
                    <a:pt x="357" y="633"/>
                    <a:pt x="357" y="633"/>
                    <a:pt x="357" y="633"/>
                  </a:cubicBezTo>
                  <a:cubicBezTo>
                    <a:pt x="359" y="633"/>
                    <a:pt x="360" y="629"/>
                    <a:pt x="365" y="632"/>
                  </a:cubicBezTo>
                  <a:cubicBezTo>
                    <a:pt x="365" y="633"/>
                    <a:pt x="365" y="633"/>
                    <a:pt x="366" y="634"/>
                  </a:cubicBezTo>
                  <a:cubicBezTo>
                    <a:pt x="372" y="634"/>
                    <a:pt x="381" y="632"/>
                    <a:pt x="387" y="634"/>
                  </a:cubicBezTo>
                  <a:cubicBezTo>
                    <a:pt x="391" y="638"/>
                    <a:pt x="391" y="638"/>
                    <a:pt x="391" y="638"/>
                  </a:cubicBezTo>
                  <a:cubicBezTo>
                    <a:pt x="394" y="638"/>
                    <a:pt x="399" y="636"/>
                    <a:pt x="394" y="635"/>
                  </a:cubicBezTo>
                  <a:cubicBezTo>
                    <a:pt x="405" y="638"/>
                    <a:pt x="412" y="639"/>
                    <a:pt x="415" y="641"/>
                  </a:cubicBezTo>
                  <a:cubicBezTo>
                    <a:pt x="434" y="637"/>
                    <a:pt x="461" y="637"/>
                    <a:pt x="482" y="637"/>
                  </a:cubicBezTo>
                  <a:cubicBezTo>
                    <a:pt x="481" y="638"/>
                    <a:pt x="481" y="638"/>
                    <a:pt x="481" y="638"/>
                  </a:cubicBezTo>
                  <a:cubicBezTo>
                    <a:pt x="487" y="639"/>
                    <a:pt x="484" y="635"/>
                    <a:pt x="488" y="636"/>
                  </a:cubicBezTo>
                  <a:cubicBezTo>
                    <a:pt x="487" y="638"/>
                    <a:pt x="493" y="639"/>
                    <a:pt x="488" y="641"/>
                  </a:cubicBezTo>
                  <a:cubicBezTo>
                    <a:pt x="497" y="642"/>
                    <a:pt x="499" y="638"/>
                    <a:pt x="504" y="637"/>
                  </a:cubicBezTo>
                  <a:cubicBezTo>
                    <a:pt x="505" y="635"/>
                    <a:pt x="500" y="638"/>
                    <a:pt x="501" y="636"/>
                  </a:cubicBezTo>
                  <a:cubicBezTo>
                    <a:pt x="502" y="635"/>
                    <a:pt x="512" y="636"/>
                    <a:pt x="513" y="633"/>
                  </a:cubicBezTo>
                  <a:cubicBezTo>
                    <a:pt x="516" y="634"/>
                    <a:pt x="514" y="636"/>
                    <a:pt x="513" y="638"/>
                  </a:cubicBezTo>
                  <a:cubicBezTo>
                    <a:pt x="518" y="636"/>
                    <a:pt x="518" y="636"/>
                    <a:pt x="518" y="636"/>
                  </a:cubicBezTo>
                  <a:cubicBezTo>
                    <a:pt x="525" y="639"/>
                    <a:pt x="505" y="643"/>
                    <a:pt x="511" y="646"/>
                  </a:cubicBezTo>
                  <a:cubicBezTo>
                    <a:pt x="516" y="646"/>
                    <a:pt x="516" y="646"/>
                    <a:pt x="516" y="646"/>
                  </a:cubicBezTo>
                  <a:cubicBezTo>
                    <a:pt x="521" y="648"/>
                    <a:pt x="504" y="650"/>
                    <a:pt x="516" y="650"/>
                  </a:cubicBezTo>
                  <a:cubicBezTo>
                    <a:pt x="521" y="648"/>
                    <a:pt x="525" y="644"/>
                    <a:pt x="520" y="643"/>
                  </a:cubicBezTo>
                  <a:cubicBezTo>
                    <a:pt x="531" y="641"/>
                    <a:pt x="524" y="636"/>
                    <a:pt x="536" y="634"/>
                  </a:cubicBezTo>
                  <a:cubicBezTo>
                    <a:pt x="539" y="636"/>
                    <a:pt x="527" y="636"/>
                    <a:pt x="529" y="638"/>
                  </a:cubicBezTo>
                  <a:cubicBezTo>
                    <a:pt x="535" y="640"/>
                    <a:pt x="540" y="635"/>
                    <a:pt x="544" y="636"/>
                  </a:cubicBezTo>
                  <a:cubicBezTo>
                    <a:pt x="539" y="635"/>
                    <a:pt x="543" y="632"/>
                    <a:pt x="546" y="631"/>
                  </a:cubicBezTo>
                  <a:cubicBezTo>
                    <a:pt x="552" y="631"/>
                    <a:pt x="543" y="634"/>
                    <a:pt x="551" y="633"/>
                  </a:cubicBezTo>
                  <a:cubicBezTo>
                    <a:pt x="552" y="631"/>
                    <a:pt x="559" y="629"/>
                    <a:pt x="553" y="629"/>
                  </a:cubicBezTo>
                  <a:cubicBezTo>
                    <a:pt x="555" y="625"/>
                    <a:pt x="561" y="628"/>
                    <a:pt x="565" y="625"/>
                  </a:cubicBezTo>
                  <a:cubicBezTo>
                    <a:pt x="568" y="627"/>
                    <a:pt x="558" y="632"/>
                    <a:pt x="567" y="632"/>
                  </a:cubicBezTo>
                  <a:cubicBezTo>
                    <a:pt x="565" y="630"/>
                    <a:pt x="577" y="626"/>
                    <a:pt x="572" y="624"/>
                  </a:cubicBezTo>
                  <a:cubicBezTo>
                    <a:pt x="576" y="624"/>
                    <a:pt x="576" y="626"/>
                    <a:pt x="574" y="628"/>
                  </a:cubicBezTo>
                  <a:cubicBezTo>
                    <a:pt x="579" y="628"/>
                    <a:pt x="585" y="621"/>
                    <a:pt x="588" y="625"/>
                  </a:cubicBezTo>
                  <a:cubicBezTo>
                    <a:pt x="589" y="622"/>
                    <a:pt x="589" y="622"/>
                    <a:pt x="589" y="622"/>
                  </a:cubicBezTo>
                  <a:cubicBezTo>
                    <a:pt x="591" y="623"/>
                    <a:pt x="593" y="623"/>
                    <a:pt x="596" y="624"/>
                  </a:cubicBezTo>
                  <a:cubicBezTo>
                    <a:pt x="600" y="623"/>
                    <a:pt x="609" y="617"/>
                    <a:pt x="609" y="621"/>
                  </a:cubicBezTo>
                  <a:cubicBezTo>
                    <a:pt x="611" y="620"/>
                    <a:pt x="620" y="617"/>
                    <a:pt x="616" y="616"/>
                  </a:cubicBezTo>
                  <a:cubicBezTo>
                    <a:pt x="609" y="616"/>
                    <a:pt x="609" y="620"/>
                    <a:pt x="605" y="617"/>
                  </a:cubicBezTo>
                  <a:cubicBezTo>
                    <a:pt x="610" y="619"/>
                    <a:pt x="614" y="614"/>
                    <a:pt x="617" y="612"/>
                  </a:cubicBezTo>
                  <a:cubicBezTo>
                    <a:pt x="618" y="614"/>
                    <a:pt x="618" y="614"/>
                    <a:pt x="618" y="614"/>
                  </a:cubicBezTo>
                  <a:cubicBezTo>
                    <a:pt x="620" y="612"/>
                    <a:pt x="625" y="611"/>
                    <a:pt x="625" y="609"/>
                  </a:cubicBezTo>
                  <a:cubicBezTo>
                    <a:pt x="624" y="611"/>
                    <a:pt x="625" y="611"/>
                    <a:pt x="627" y="611"/>
                  </a:cubicBezTo>
                  <a:cubicBezTo>
                    <a:pt x="628" y="608"/>
                    <a:pt x="628" y="608"/>
                    <a:pt x="628" y="608"/>
                  </a:cubicBezTo>
                  <a:cubicBezTo>
                    <a:pt x="636" y="605"/>
                    <a:pt x="632" y="612"/>
                    <a:pt x="640" y="608"/>
                  </a:cubicBezTo>
                  <a:cubicBezTo>
                    <a:pt x="634" y="612"/>
                    <a:pt x="634" y="612"/>
                    <a:pt x="634" y="612"/>
                  </a:cubicBezTo>
                  <a:cubicBezTo>
                    <a:pt x="635" y="611"/>
                    <a:pt x="639" y="612"/>
                    <a:pt x="642" y="610"/>
                  </a:cubicBezTo>
                  <a:cubicBezTo>
                    <a:pt x="643" y="608"/>
                    <a:pt x="645" y="605"/>
                    <a:pt x="646" y="603"/>
                  </a:cubicBezTo>
                  <a:cubicBezTo>
                    <a:pt x="650" y="600"/>
                    <a:pt x="649" y="604"/>
                    <a:pt x="652" y="601"/>
                  </a:cubicBezTo>
                  <a:cubicBezTo>
                    <a:pt x="647" y="605"/>
                    <a:pt x="647" y="605"/>
                    <a:pt x="647" y="605"/>
                  </a:cubicBezTo>
                  <a:cubicBezTo>
                    <a:pt x="647" y="606"/>
                    <a:pt x="652" y="607"/>
                    <a:pt x="658" y="605"/>
                  </a:cubicBezTo>
                  <a:cubicBezTo>
                    <a:pt x="662" y="603"/>
                    <a:pt x="667" y="597"/>
                    <a:pt x="660" y="599"/>
                  </a:cubicBezTo>
                  <a:cubicBezTo>
                    <a:pt x="663" y="598"/>
                    <a:pt x="668" y="597"/>
                    <a:pt x="666" y="599"/>
                  </a:cubicBezTo>
                  <a:cubicBezTo>
                    <a:pt x="673" y="596"/>
                    <a:pt x="665" y="598"/>
                    <a:pt x="670" y="594"/>
                  </a:cubicBezTo>
                  <a:cubicBezTo>
                    <a:pt x="673" y="594"/>
                    <a:pt x="681" y="593"/>
                    <a:pt x="686" y="593"/>
                  </a:cubicBezTo>
                  <a:cubicBezTo>
                    <a:pt x="681" y="599"/>
                    <a:pt x="681" y="599"/>
                    <a:pt x="681" y="599"/>
                  </a:cubicBezTo>
                  <a:cubicBezTo>
                    <a:pt x="685" y="597"/>
                    <a:pt x="685" y="597"/>
                    <a:pt x="685" y="597"/>
                  </a:cubicBezTo>
                  <a:cubicBezTo>
                    <a:pt x="681" y="602"/>
                    <a:pt x="689" y="598"/>
                    <a:pt x="687" y="602"/>
                  </a:cubicBezTo>
                  <a:cubicBezTo>
                    <a:pt x="690" y="601"/>
                    <a:pt x="693" y="599"/>
                    <a:pt x="695" y="597"/>
                  </a:cubicBezTo>
                  <a:cubicBezTo>
                    <a:pt x="685" y="596"/>
                    <a:pt x="702" y="587"/>
                    <a:pt x="698" y="584"/>
                  </a:cubicBezTo>
                  <a:cubicBezTo>
                    <a:pt x="708" y="578"/>
                    <a:pt x="709" y="590"/>
                    <a:pt x="717" y="578"/>
                  </a:cubicBezTo>
                  <a:cubicBezTo>
                    <a:pt x="715" y="578"/>
                    <a:pt x="718" y="573"/>
                    <a:pt x="712" y="577"/>
                  </a:cubicBezTo>
                  <a:cubicBezTo>
                    <a:pt x="719" y="574"/>
                    <a:pt x="715" y="571"/>
                    <a:pt x="723" y="569"/>
                  </a:cubicBezTo>
                  <a:cubicBezTo>
                    <a:pt x="718" y="573"/>
                    <a:pt x="731" y="569"/>
                    <a:pt x="724" y="576"/>
                  </a:cubicBezTo>
                  <a:cubicBezTo>
                    <a:pt x="724" y="574"/>
                    <a:pt x="719" y="577"/>
                    <a:pt x="718" y="578"/>
                  </a:cubicBezTo>
                  <a:cubicBezTo>
                    <a:pt x="721" y="578"/>
                    <a:pt x="720" y="582"/>
                    <a:pt x="726" y="579"/>
                  </a:cubicBezTo>
                  <a:cubicBezTo>
                    <a:pt x="730" y="576"/>
                    <a:pt x="736" y="573"/>
                    <a:pt x="734" y="571"/>
                  </a:cubicBezTo>
                  <a:cubicBezTo>
                    <a:pt x="732" y="569"/>
                    <a:pt x="728" y="575"/>
                    <a:pt x="729" y="572"/>
                  </a:cubicBezTo>
                  <a:cubicBezTo>
                    <a:pt x="737" y="566"/>
                    <a:pt x="740" y="568"/>
                    <a:pt x="741" y="563"/>
                  </a:cubicBezTo>
                  <a:cubicBezTo>
                    <a:pt x="736" y="566"/>
                    <a:pt x="733" y="565"/>
                    <a:pt x="733" y="563"/>
                  </a:cubicBezTo>
                  <a:cubicBezTo>
                    <a:pt x="738" y="559"/>
                    <a:pt x="738" y="559"/>
                    <a:pt x="738" y="559"/>
                  </a:cubicBezTo>
                  <a:cubicBezTo>
                    <a:pt x="738" y="561"/>
                    <a:pt x="738" y="561"/>
                    <a:pt x="738" y="561"/>
                  </a:cubicBezTo>
                  <a:cubicBezTo>
                    <a:pt x="747" y="556"/>
                    <a:pt x="739" y="557"/>
                    <a:pt x="748" y="552"/>
                  </a:cubicBezTo>
                  <a:cubicBezTo>
                    <a:pt x="753" y="551"/>
                    <a:pt x="753" y="551"/>
                    <a:pt x="753" y="551"/>
                  </a:cubicBezTo>
                  <a:cubicBezTo>
                    <a:pt x="753" y="555"/>
                    <a:pt x="740" y="559"/>
                    <a:pt x="744" y="562"/>
                  </a:cubicBezTo>
                  <a:cubicBezTo>
                    <a:pt x="750" y="558"/>
                    <a:pt x="751" y="555"/>
                    <a:pt x="757" y="552"/>
                  </a:cubicBezTo>
                  <a:cubicBezTo>
                    <a:pt x="756" y="553"/>
                    <a:pt x="754" y="555"/>
                    <a:pt x="753" y="556"/>
                  </a:cubicBezTo>
                  <a:cubicBezTo>
                    <a:pt x="755" y="554"/>
                    <a:pt x="761" y="558"/>
                    <a:pt x="767" y="549"/>
                  </a:cubicBezTo>
                  <a:cubicBezTo>
                    <a:pt x="770" y="545"/>
                    <a:pt x="767" y="547"/>
                    <a:pt x="766" y="546"/>
                  </a:cubicBezTo>
                  <a:cubicBezTo>
                    <a:pt x="774" y="539"/>
                    <a:pt x="776" y="536"/>
                    <a:pt x="781" y="531"/>
                  </a:cubicBezTo>
                  <a:cubicBezTo>
                    <a:pt x="782" y="534"/>
                    <a:pt x="791" y="523"/>
                    <a:pt x="787" y="531"/>
                  </a:cubicBezTo>
                  <a:cubicBezTo>
                    <a:pt x="783" y="532"/>
                    <a:pt x="771" y="542"/>
                    <a:pt x="769" y="546"/>
                  </a:cubicBezTo>
                  <a:cubicBezTo>
                    <a:pt x="775" y="547"/>
                    <a:pt x="762" y="551"/>
                    <a:pt x="762" y="556"/>
                  </a:cubicBezTo>
                  <a:cubicBezTo>
                    <a:pt x="770" y="551"/>
                    <a:pt x="772" y="554"/>
                    <a:pt x="774" y="555"/>
                  </a:cubicBezTo>
                  <a:cubicBezTo>
                    <a:pt x="776" y="554"/>
                    <a:pt x="778" y="551"/>
                    <a:pt x="779" y="550"/>
                  </a:cubicBezTo>
                  <a:cubicBezTo>
                    <a:pt x="778" y="548"/>
                    <a:pt x="776" y="550"/>
                    <a:pt x="774" y="548"/>
                  </a:cubicBezTo>
                  <a:cubicBezTo>
                    <a:pt x="782" y="543"/>
                    <a:pt x="789" y="535"/>
                    <a:pt x="791" y="530"/>
                  </a:cubicBezTo>
                  <a:cubicBezTo>
                    <a:pt x="795" y="529"/>
                    <a:pt x="795" y="531"/>
                    <a:pt x="793" y="534"/>
                  </a:cubicBezTo>
                  <a:cubicBezTo>
                    <a:pt x="801" y="526"/>
                    <a:pt x="810" y="517"/>
                    <a:pt x="819" y="510"/>
                  </a:cubicBezTo>
                  <a:cubicBezTo>
                    <a:pt x="811" y="512"/>
                    <a:pt x="827" y="500"/>
                    <a:pt x="821" y="501"/>
                  </a:cubicBezTo>
                  <a:cubicBezTo>
                    <a:pt x="816" y="505"/>
                    <a:pt x="811" y="507"/>
                    <a:pt x="812" y="503"/>
                  </a:cubicBezTo>
                  <a:cubicBezTo>
                    <a:pt x="814" y="501"/>
                    <a:pt x="813" y="505"/>
                    <a:pt x="815" y="504"/>
                  </a:cubicBezTo>
                  <a:cubicBezTo>
                    <a:pt x="816" y="499"/>
                    <a:pt x="822" y="501"/>
                    <a:pt x="823" y="495"/>
                  </a:cubicBezTo>
                  <a:cubicBezTo>
                    <a:pt x="816" y="504"/>
                    <a:pt x="825" y="500"/>
                    <a:pt x="826" y="503"/>
                  </a:cubicBezTo>
                  <a:cubicBezTo>
                    <a:pt x="829" y="497"/>
                    <a:pt x="827" y="505"/>
                    <a:pt x="832" y="499"/>
                  </a:cubicBezTo>
                  <a:cubicBezTo>
                    <a:pt x="836" y="492"/>
                    <a:pt x="841" y="484"/>
                    <a:pt x="845" y="477"/>
                  </a:cubicBezTo>
                  <a:cubicBezTo>
                    <a:pt x="854" y="470"/>
                    <a:pt x="860" y="454"/>
                    <a:pt x="865" y="446"/>
                  </a:cubicBezTo>
                  <a:cubicBezTo>
                    <a:pt x="868" y="442"/>
                    <a:pt x="870" y="446"/>
                    <a:pt x="873" y="442"/>
                  </a:cubicBezTo>
                  <a:cubicBezTo>
                    <a:pt x="875" y="436"/>
                    <a:pt x="867" y="444"/>
                    <a:pt x="873" y="437"/>
                  </a:cubicBezTo>
                  <a:cubicBezTo>
                    <a:pt x="873" y="438"/>
                    <a:pt x="873" y="438"/>
                    <a:pt x="873" y="438"/>
                  </a:cubicBezTo>
                  <a:cubicBezTo>
                    <a:pt x="874" y="435"/>
                    <a:pt x="882" y="422"/>
                    <a:pt x="879" y="418"/>
                  </a:cubicBezTo>
                  <a:cubicBezTo>
                    <a:pt x="881" y="422"/>
                    <a:pt x="881" y="422"/>
                    <a:pt x="881" y="422"/>
                  </a:cubicBezTo>
                  <a:cubicBezTo>
                    <a:pt x="882" y="420"/>
                    <a:pt x="882" y="419"/>
                    <a:pt x="882" y="417"/>
                  </a:cubicBezTo>
                  <a:cubicBezTo>
                    <a:pt x="883" y="418"/>
                    <a:pt x="885" y="416"/>
                    <a:pt x="885" y="419"/>
                  </a:cubicBezTo>
                  <a:cubicBezTo>
                    <a:pt x="889" y="414"/>
                    <a:pt x="888" y="407"/>
                    <a:pt x="890" y="401"/>
                  </a:cubicBezTo>
                  <a:cubicBezTo>
                    <a:pt x="887" y="404"/>
                    <a:pt x="887" y="404"/>
                    <a:pt x="887" y="404"/>
                  </a:cubicBezTo>
                  <a:cubicBezTo>
                    <a:pt x="888" y="393"/>
                    <a:pt x="892" y="386"/>
                    <a:pt x="893" y="376"/>
                  </a:cubicBezTo>
                  <a:cubicBezTo>
                    <a:pt x="895" y="376"/>
                    <a:pt x="895" y="376"/>
                    <a:pt x="895" y="376"/>
                  </a:cubicBezTo>
                  <a:cubicBezTo>
                    <a:pt x="895" y="370"/>
                    <a:pt x="895" y="370"/>
                    <a:pt x="895" y="370"/>
                  </a:cubicBezTo>
                  <a:cubicBezTo>
                    <a:pt x="897" y="372"/>
                    <a:pt x="899" y="366"/>
                    <a:pt x="897" y="362"/>
                  </a:cubicBezTo>
                  <a:cubicBezTo>
                    <a:pt x="899" y="368"/>
                    <a:pt x="900" y="374"/>
                    <a:pt x="900" y="380"/>
                  </a:cubicBezTo>
                  <a:cubicBezTo>
                    <a:pt x="898" y="384"/>
                    <a:pt x="898" y="374"/>
                    <a:pt x="896" y="377"/>
                  </a:cubicBezTo>
                  <a:cubicBezTo>
                    <a:pt x="894" y="379"/>
                    <a:pt x="893" y="389"/>
                    <a:pt x="894" y="391"/>
                  </a:cubicBezTo>
                  <a:cubicBezTo>
                    <a:pt x="895" y="387"/>
                    <a:pt x="895" y="387"/>
                    <a:pt x="894" y="384"/>
                  </a:cubicBezTo>
                  <a:cubicBezTo>
                    <a:pt x="898" y="383"/>
                    <a:pt x="896" y="389"/>
                    <a:pt x="898" y="392"/>
                  </a:cubicBezTo>
                  <a:cubicBezTo>
                    <a:pt x="898" y="390"/>
                    <a:pt x="900" y="388"/>
                    <a:pt x="899" y="387"/>
                  </a:cubicBezTo>
                  <a:cubicBezTo>
                    <a:pt x="899" y="391"/>
                    <a:pt x="898" y="395"/>
                    <a:pt x="897" y="402"/>
                  </a:cubicBezTo>
                  <a:cubicBezTo>
                    <a:pt x="897" y="397"/>
                    <a:pt x="894" y="404"/>
                    <a:pt x="894" y="402"/>
                  </a:cubicBezTo>
                  <a:cubicBezTo>
                    <a:pt x="897" y="403"/>
                    <a:pt x="895" y="409"/>
                    <a:pt x="892" y="417"/>
                  </a:cubicBezTo>
                  <a:cubicBezTo>
                    <a:pt x="887" y="421"/>
                    <a:pt x="888" y="432"/>
                    <a:pt x="883" y="441"/>
                  </a:cubicBezTo>
                  <a:cubicBezTo>
                    <a:pt x="883" y="436"/>
                    <a:pt x="883" y="431"/>
                    <a:pt x="884" y="425"/>
                  </a:cubicBezTo>
                  <a:cubicBezTo>
                    <a:pt x="880" y="430"/>
                    <a:pt x="882" y="431"/>
                    <a:pt x="878" y="436"/>
                  </a:cubicBezTo>
                  <a:cubicBezTo>
                    <a:pt x="878" y="439"/>
                    <a:pt x="880" y="443"/>
                    <a:pt x="878" y="450"/>
                  </a:cubicBezTo>
                  <a:cubicBezTo>
                    <a:pt x="876" y="450"/>
                    <a:pt x="876" y="450"/>
                    <a:pt x="876" y="450"/>
                  </a:cubicBezTo>
                  <a:cubicBezTo>
                    <a:pt x="873" y="456"/>
                    <a:pt x="876" y="458"/>
                    <a:pt x="871" y="465"/>
                  </a:cubicBezTo>
                  <a:cubicBezTo>
                    <a:pt x="862" y="478"/>
                    <a:pt x="853" y="491"/>
                    <a:pt x="845" y="500"/>
                  </a:cubicBezTo>
                  <a:cubicBezTo>
                    <a:pt x="843" y="499"/>
                    <a:pt x="843" y="499"/>
                    <a:pt x="843" y="499"/>
                  </a:cubicBezTo>
                  <a:cubicBezTo>
                    <a:pt x="842" y="507"/>
                    <a:pt x="830" y="517"/>
                    <a:pt x="825" y="524"/>
                  </a:cubicBezTo>
                  <a:cubicBezTo>
                    <a:pt x="813" y="534"/>
                    <a:pt x="802" y="548"/>
                    <a:pt x="794" y="550"/>
                  </a:cubicBezTo>
                  <a:cubicBezTo>
                    <a:pt x="774" y="568"/>
                    <a:pt x="755" y="582"/>
                    <a:pt x="731" y="595"/>
                  </a:cubicBezTo>
                  <a:cubicBezTo>
                    <a:pt x="734" y="590"/>
                    <a:pt x="734" y="590"/>
                    <a:pt x="734" y="590"/>
                  </a:cubicBezTo>
                  <a:cubicBezTo>
                    <a:pt x="730" y="594"/>
                    <a:pt x="730" y="590"/>
                    <a:pt x="726" y="593"/>
                  </a:cubicBezTo>
                  <a:cubicBezTo>
                    <a:pt x="732" y="592"/>
                    <a:pt x="722" y="599"/>
                    <a:pt x="719" y="602"/>
                  </a:cubicBezTo>
                  <a:cubicBezTo>
                    <a:pt x="707" y="606"/>
                    <a:pt x="694" y="614"/>
                    <a:pt x="685" y="620"/>
                  </a:cubicBezTo>
                  <a:cubicBezTo>
                    <a:pt x="684" y="619"/>
                    <a:pt x="684" y="619"/>
                    <a:pt x="684" y="619"/>
                  </a:cubicBezTo>
                  <a:cubicBezTo>
                    <a:pt x="675" y="626"/>
                    <a:pt x="661" y="628"/>
                    <a:pt x="648" y="632"/>
                  </a:cubicBezTo>
                  <a:cubicBezTo>
                    <a:pt x="647" y="631"/>
                    <a:pt x="644" y="630"/>
                    <a:pt x="640" y="632"/>
                  </a:cubicBezTo>
                  <a:cubicBezTo>
                    <a:pt x="634" y="637"/>
                    <a:pt x="630" y="638"/>
                    <a:pt x="620" y="643"/>
                  </a:cubicBezTo>
                  <a:cubicBezTo>
                    <a:pt x="612" y="645"/>
                    <a:pt x="600" y="647"/>
                    <a:pt x="591" y="648"/>
                  </a:cubicBezTo>
                  <a:cubicBezTo>
                    <a:pt x="563" y="659"/>
                    <a:pt x="532" y="660"/>
                    <a:pt x="501" y="665"/>
                  </a:cubicBezTo>
                  <a:cubicBezTo>
                    <a:pt x="499" y="663"/>
                    <a:pt x="499" y="663"/>
                    <a:pt x="499" y="663"/>
                  </a:cubicBezTo>
                  <a:cubicBezTo>
                    <a:pt x="469" y="670"/>
                    <a:pt x="432" y="665"/>
                    <a:pt x="406" y="665"/>
                  </a:cubicBezTo>
                  <a:cubicBezTo>
                    <a:pt x="409" y="661"/>
                    <a:pt x="409" y="661"/>
                    <a:pt x="409" y="661"/>
                  </a:cubicBezTo>
                  <a:cubicBezTo>
                    <a:pt x="401" y="659"/>
                    <a:pt x="390" y="661"/>
                    <a:pt x="392" y="664"/>
                  </a:cubicBezTo>
                  <a:cubicBezTo>
                    <a:pt x="384" y="662"/>
                    <a:pt x="372" y="663"/>
                    <a:pt x="367" y="659"/>
                  </a:cubicBezTo>
                  <a:cubicBezTo>
                    <a:pt x="359" y="657"/>
                    <a:pt x="357" y="659"/>
                    <a:pt x="350" y="659"/>
                  </a:cubicBezTo>
                  <a:cubicBezTo>
                    <a:pt x="333" y="654"/>
                    <a:pt x="327" y="654"/>
                    <a:pt x="312" y="651"/>
                  </a:cubicBezTo>
                  <a:cubicBezTo>
                    <a:pt x="316" y="652"/>
                    <a:pt x="316" y="652"/>
                    <a:pt x="316" y="652"/>
                  </a:cubicBezTo>
                  <a:cubicBezTo>
                    <a:pt x="318" y="651"/>
                    <a:pt x="318" y="650"/>
                    <a:pt x="314" y="649"/>
                  </a:cubicBezTo>
                  <a:cubicBezTo>
                    <a:pt x="308" y="648"/>
                    <a:pt x="294" y="642"/>
                    <a:pt x="298" y="648"/>
                  </a:cubicBezTo>
                  <a:cubicBezTo>
                    <a:pt x="283" y="641"/>
                    <a:pt x="260" y="639"/>
                    <a:pt x="246" y="630"/>
                  </a:cubicBezTo>
                  <a:cubicBezTo>
                    <a:pt x="246" y="632"/>
                    <a:pt x="243" y="631"/>
                    <a:pt x="241" y="631"/>
                  </a:cubicBezTo>
                  <a:cubicBezTo>
                    <a:pt x="227" y="625"/>
                    <a:pt x="214" y="617"/>
                    <a:pt x="202" y="614"/>
                  </a:cubicBezTo>
                  <a:cubicBezTo>
                    <a:pt x="200" y="612"/>
                    <a:pt x="206" y="613"/>
                    <a:pt x="201" y="611"/>
                  </a:cubicBezTo>
                  <a:cubicBezTo>
                    <a:pt x="198" y="609"/>
                    <a:pt x="200" y="612"/>
                    <a:pt x="196" y="611"/>
                  </a:cubicBezTo>
                  <a:cubicBezTo>
                    <a:pt x="173" y="602"/>
                    <a:pt x="154" y="585"/>
                    <a:pt x="136" y="573"/>
                  </a:cubicBezTo>
                  <a:cubicBezTo>
                    <a:pt x="103" y="552"/>
                    <a:pt x="73" y="523"/>
                    <a:pt x="51" y="492"/>
                  </a:cubicBezTo>
                  <a:cubicBezTo>
                    <a:pt x="52" y="492"/>
                    <a:pt x="52" y="492"/>
                    <a:pt x="52" y="492"/>
                  </a:cubicBezTo>
                  <a:cubicBezTo>
                    <a:pt x="41" y="484"/>
                    <a:pt x="39" y="465"/>
                    <a:pt x="29" y="459"/>
                  </a:cubicBezTo>
                  <a:cubicBezTo>
                    <a:pt x="28" y="456"/>
                    <a:pt x="24" y="448"/>
                    <a:pt x="27" y="450"/>
                  </a:cubicBezTo>
                  <a:cubicBezTo>
                    <a:pt x="20" y="442"/>
                    <a:pt x="17" y="423"/>
                    <a:pt x="10" y="410"/>
                  </a:cubicBezTo>
                  <a:cubicBezTo>
                    <a:pt x="10" y="411"/>
                    <a:pt x="11" y="412"/>
                    <a:pt x="12" y="413"/>
                  </a:cubicBezTo>
                  <a:cubicBezTo>
                    <a:pt x="9" y="398"/>
                    <a:pt x="3" y="386"/>
                    <a:pt x="3" y="370"/>
                  </a:cubicBezTo>
                  <a:cubicBezTo>
                    <a:pt x="4" y="372"/>
                    <a:pt x="4" y="375"/>
                    <a:pt x="5" y="375"/>
                  </a:cubicBezTo>
                  <a:cubicBezTo>
                    <a:pt x="6" y="369"/>
                    <a:pt x="0" y="361"/>
                    <a:pt x="4" y="357"/>
                  </a:cubicBezTo>
                  <a:cubicBezTo>
                    <a:pt x="4" y="354"/>
                    <a:pt x="1" y="355"/>
                    <a:pt x="2" y="357"/>
                  </a:cubicBezTo>
                  <a:cubicBezTo>
                    <a:pt x="1" y="323"/>
                    <a:pt x="3" y="286"/>
                    <a:pt x="15" y="251"/>
                  </a:cubicBezTo>
                  <a:cubicBezTo>
                    <a:pt x="27" y="229"/>
                    <a:pt x="22" y="253"/>
                    <a:pt x="28" y="233"/>
                  </a:cubicBezTo>
                  <a:cubicBezTo>
                    <a:pt x="29" y="232"/>
                    <a:pt x="27" y="231"/>
                    <a:pt x="28" y="232"/>
                  </a:cubicBezTo>
                  <a:cubicBezTo>
                    <a:pt x="30" y="224"/>
                    <a:pt x="38" y="223"/>
                    <a:pt x="38" y="217"/>
                  </a:cubicBezTo>
                  <a:cubicBezTo>
                    <a:pt x="34" y="218"/>
                    <a:pt x="38" y="214"/>
                    <a:pt x="37" y="213"/>
                  </a:cubicBezTo>
                  <a:cubicBezTo>
                    <a:pt x="47" y="200"/>
                    <a:pt x="50" y="199"/>
                    <a:pt x="56" y="188"/>
                  </a:cubicBezTo>
                  <a:cubicBezTo>
                    <a:pt x="56" y="190"/>
                    <a:pt x="56" y="190"/>
                    <a:pt x="56" y="190"/>
                  </a:cubicBezTo>
                  <a:cubicBezTo>
                    <a:pt x="61" y="176"/>
                    <a:pt x="74" y="165"/>
                    <a:pt x="78" y="153"/>
                  </a:cubicBezTo>
                  <a:cubicBezTo>
                    <a:pt x="133" y="95"/>
                    <a:pt x="200" y="56"/>
                    <a:pt x="272" y="32"/>
                  </a:cubicBezTo>
                  <a:cubicBezTo>
                    <a:pt x="344" y="11"/>
                    <a:pt x="419" y="0"/>
                    <a:pt x="495" y="7"/>
                  </a:cubicBezTo>
                  <a:cubicBezTo>
                    <a:pt x="512" y="12"/>
                    <a:pt x="513" y="12"/>
                    <a:pt x="533" y="13"/>
                  </a:cubicBezTo>
                  <a:cubicBezTo>
                    <a:pt x="532" y="13"/>
                    <a:pt x="531" y="13"/>
                    <a:pt x="532" y="14"/>
                  </a:cubicBezTo>
                  <a:cubicBezTo>
                    <a:pt x="533" y="11"/>
                    <a:pt x="546" y="15"/>
                    <a:pt x="548" y="13"/>
                  </a:cubicBezTo>
                  <a:cubicBezTo>
                    <a:pt x="576" y="17"/>
                    <a:pt x="601" y="22"/>
                    <a:pt x="629" y="30"/>
                  </a:cubicBezTo>
                  <a:cubicBezTo>
                    <a:pt x="625" y="29"/>
                    <a:pt x="622" y="31"/>
                    <a:pt x="627" y="32"/>
                  </a:cubicBezTo>
                  <a:cubicBezTo>
                    <a:pt x="633" y="32"/>
                    <a:pt x="633" y="32"/>
                    <a:pt x="633" y="32"/>
                  </a:cubicBezTo>
                  <a:cubicBezTo>
                    <a:pt x="634" y="33"/>
                    <a:pt x="634" y="33"/>
                    <a:pt x="634" y="33"/>
                  </a:cubicBezTo>
                  <a:cubicBezTo>
                    <a:pt x="638" y="33"/>
                    <a:pt x="642" y="33"/>
                    <a:pt x="639" y="31"/>
                  </a:cubicBezTo>
                  <a:cubicBezTo>
                    <a:pt x="710" y="50"/>
                    <a:pt x="773" y="90"/>
                    <a:pt x="825" y="139"/>
                  </a:cubicBezTo>
                  <a:cubicBezTo>
                    <a:pt x="837" y="152"/>
                    <a:pt x="854" y="170"/>
                    <a:pt x="866" y="185"/>
                  </a:cubicBezTo>
                  <a:cubicBezTo>
                    <a:pt x="895" y="233"/>
                    <a:pt x="910" y="282"/>
                    <a:pt x="914" y="339"/>
                  </a:cubicBezTo>
                  <a:cubicBezTo>
                    <a:pt x="913" y="339"/>
                    <a:pt x="906" y="331"/>
                    <a:pt x="902" y="309"/>
                  </a:cubicBez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9" name="Freeform 28"/>
            <p:cNvSpPr>
              <a:spLocks/>
            </p:cNvSpPr>
            <p:nvPr/>
          </p:nvSpPr>
          <p:spPr bwMode="auto">
            <a:xfrm>
              <a:off x="4476" y="2411"/>
              <a:ext cx="12" cy="21"/>
            </a:xfrm>
            <a:custGeom>
              <a:avLst/>
              <a:gdLst/>
              <a:ahLst/>
              <a:cxnLst>
                <a:cxn ang="0">
                  <a:pos x="5" y="1"/>
                </a:cxn>
                <a:cxn ang="0">
                  <a:pos x="0" y="3"/>
                </a:cxn>
                <a:cxn ang="0">
                  <a:pos x="5" y="1"/>
                </a:cxn>
              </a:cxnLst>
              <a:rect l="0" t="0" r="r" b="b"/>
              <a:pathLst>
                <a:path w="5" h="9">
                  <a:moveTo>
                    <a:pt x="5" y="1"/>
                  </a:moveTo>
                  <a:cubicBezTo>
                    <a:pt x="3" y="3"/>
                    <a:pt x="2" y="9"/>
                    <a:pt x="0" y="3"/>
                  </a:cubicBezTo>
                  <a:cubicBezTo>
                    <a:pt x="1" y="3"/>
                    <a:pt x="3" y="0"/>
                    <a:pt x="5" y="1"/>
                  </a:cubicBez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10" name="Freeform 29"/>
            <p:cNvSpPr>
              <a:spLocks/>
            </p:cNvSpPr>
            <p:nvPr/>
          </p:nvSpPr>
          <p:spPr bwMode="auto">
            <a:xfrm>
              <a:off x="4297" y="2737"/>
              <a:ext cx="7" cy="11"/>
            </a:xfrm>
            <a:custGeom>
              <a:avLst/>
              <a:gdLst/>
              <a:ahLst/>
              <a:cxnLst>
                <a:cxn ang="0">
                  <a:pos x="3" y="3"/>
                </a:cxn>
                <a:cxn ang="0">
                  <a:pos x="0" y="5"/>
                </a:cxn>
                <a:cxn ang="0">
                  <a:pos x="3" y="0"/>
                </a:cxn>
                <a:cxn ang="0">
                  <a:pos x="3" y="3"/>
                </a:cxn>
              </a:cxnLst>
              <a:rect l="0" t="0" r="r" b="b"/>
              <a:pathLst>
                <a:path w="3" h="5">
                  <a:moveTo>
                    <a:pt x="3" y="3"/>
                  </a:moveTo>
                  <a:cubicBezTo>
                    <a:pt x="3" y="4"/>
                    <a:pt x="1" y="4"/>
                    <a:pt x="0" y="5"/>
                  </a:cubicBezTo>
                  <a:cubicBezTo>
                    <a:pt x="1" y="3"/>
                    <a:pt x="2" y="1"/>
                    <a:pt x="3" y="0"/>
                  </a:cubicBezTo>
                  <a:cubicBezTo>
                    <a:pt x="2" y="2"/>
                    <a:pt x="3" y="2"/>
                    <a:pt x="3" y="3"/>
                  </a:cubicBez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11" name="Freeform 30"/>
            <p:cNvSpPr>
              <a:spLocks/>
            </p:cNvSpPr>
            <p:nvPr/>
          </p:nvSpPr>
          <p:spPr bwMode="auto">
            <a:xfrm>
              <a:off x="4233" y="2784"/>
              <a:ext cx="21" cy="26"/>
            </a:xfrm>
            <a:custGeom>
              <a:avLst/>
              <a:gdLst/>
              <a:ahLst/>
              <a:cxnLst>
                <a:cxn ang="0">
                  <a:pos x="1" y="11"/>
                </a:cxn>
                <a:cxn ang="0">
                  <a:pos x="9" y="0"/>
                </a:cxn>
                <a:cxn ang="0">
                  <a:pos x="1" y="11"/>
                </a:cxn>
              </a:cxnLst>
              <a:rect l="0" t="0" r="r" b="b"/>
              <a:pathLst>
                <a:path w="9" h="11">
                  <a:moveTo>
                    <a:pt x="1" y="11"/>
                  </a:moveTo>
                  <a:cubicBezTo>
                    <a:pt x="0" y="10"/>
                    <a:pt x="6" y="3"/>
                    <a:pt x="9" y="0"/>
                  </a:cubicBezTo>
                  <a:cubicBezTo>
                    <a:pt x="6" y="4"/>
                    <a:pt x="3" y="7"/>
                    <a:pt x="1" y="11"/>
                  </a:cubicBez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12" name="Freeform 31"/>
            <p:cNvSpPr>
              <a:spLocks/>
            </p:cNvSpPr>
            <p:nvPr/>
          </p:nvSpPr>
          <p:spPr bwMode="auto">
            <a:xfrm>
              <a:off x="4148" y="2850"/>
              <a:ext cx="12" cy="7"/>
            </a:xfrm>
            <a:custGeom>
              <a:avLst/>
              <a:gdLst/>
              <a:ahLst/>
              <a:cxnLst>
                <a:cxn ang="0">
                  <a:pos x="4" y="3"/>
                </a:cxn>
                <a:cxn ang="0">
                  <a:pos x="4" y="0"/>
                </a:cxn>
                <a:cxn ang="0">
                  <a:pos x="4" y="3"/>
                </a:cxn>
              </a:cxnLst>
              <a:rect l="0" t="0" r="r" b="b"/>
              <a:pathLst>
                <a:path w="5" h="3">
                  <a:moveTo>
                    <a:pt x="4" y="3"/>
                  </a:moveTo>
                  <a:cubicBezTo>
                    <a:pt x="0" y="3"/>
                    <a:pt x="1" y="2"/>
                    <a:pt x="4" y="0"/>
                  </a:cubicBezTo>
                  <a:cubicBezTo>
                    <a:pt x="5" y="0"/>
                    <a:pt x="4" y="1"/>
                    <a:pt x="4" y="3"/>
                  </a:cubicBez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13" name="Freeform 32"/>
            <p:cNvSpPr>
              <a:spLocks/>
            </p:cNvSpPr>
            <p:nvPr/>
          </p:nvSpPr>
          <p:spPr bwMode="auto">
            <a:xfrm>
              <a:off x="4141" y="2860"/>
              <a:ext cx="14" cy="14"/>
            </a:xfrm>
            <a:custGeom>
              <a:avLst/>
              <a:gdLst/>
              <a:ahLst/>
              <a:cxnLst>
                <a:cxn ang="0">
                  <a:pos x="6" y="3"/>
                </a:cxn>
                <a:cxn ang="0">
                  <a:pos x="0" y="5"/>
                </a:cxn>
                <a:cxn ang="0">
                  <a:pos x="6" y="3"/>
                </a:cxn>
              </a:cxnLst>
              <a:rect l="0" t="0" r="r" b="b"/>
              <a:pathLst>
                <a:path w="6" h="6">
                  <a:moveTo>
                    <a:pt x="6" y="3"/>
                  </a:moveTo>
                  <a:cubicBezTo>
                    <a:pt x="4" y="5"/>
                    <a:pt x="2" y="5"/>
                    <a:pt x="0" y="5"/>
                  </a:cubicBezTo>
                  <a:cubicBezTo>
                    <a:pt x="1" y="6"/>
                    <a:pt x="6" y="0"/>
                    <a:pt x="6" y="3"/>
                  </a:cubicBez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14" name="Freeform 33"/>
            <p:cNvSpPr>
              <a:spLocks/>
            </p:cNvSpPr>
            <p:nvPr/>
          </p:nvSpPr>
          <p:spPr bwMode="auto">
            <a:xfrm>
              <a:off x="3966" y="2949"/>
              <a:ext cx="19" cy="14"/>
            </a:xfrm>
            <a:custGeom>
              <a:avLst/>
              <a:gdLst/>
              <a:ahLst/>
              <a:cxnLst>
                <a:cxn ang="0">
                  <a:pos x="8" y="2"/>
                </a:cxn>
                <a:cxn ang="0">
                  <a:pos x="0" y="5"/>
                </a:cxn>
                <a:cxn ang="0">
                  <a:pos x="8" y="2"/>
                </a:cxn>
              </a:cxnLst>
              <a:rect l="0" t="0" r="r" b="b"/>
              <a:pathLst>
                <a:path w="8" h="6">
                  <a:moveTo>
                    <a:pt x="8" y="2"/>
                  </a:moveTo>
                  <a:cubicBezTo>
                    <a:pt x="6" y="3"/>
                    <a:pt x="3" y="6"/>
                    <a:pt x="0" y="5"/>
                  </a:cubicBezTo>
                  <a:cubicBezTo>
                    <a:pt x="3" y="5"/>
                    <a:pt x="8" y="0"/>
                    <a:pt x="8" y="2"/>
                  </a:cubicBez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15" name="Freeform 34"/>
            <p:cNvSpPr>
              <a:spLocks/>
            </p:cNvSpPr>
            <p:nvPr/>
          </p:nvSpPr>
          <p:spPr bwMode="auto">
            <a:xfrm>
              <a:off x="3890" y="2992"/>
              <a:ext cx="12" cy="5"/>
            </a:xfrm>
            <a:custGeom>
              <a:avLst/>
              <a:gdLst/>
              <a:ahLst/>
              <a:cxnLst>
                <a:cxn ang="0">
                  <a:pos x="5" y="1"/>
                </a:cxn>
                <a:cxn ang="0">
                  <a:pos x="2" y="2"/>
                </a:cxn>
                <a:cxn ang="0">
                  <a:pos x="4" y="0"/>
                </a:cxn>
                <a:cxn ang="0">
                  <a:pos x="5" y="1"/>
                </a:cxn>
              </a:cxnLst>
              <a:rect l="0" t="0" r="r" b="b"/>
              <a:pathLst>
                <a:path w="5" h="2">
                  <a:moveTo>
                    <a:pt x="5" y="1"/>
                  </a:moveTo>
                  <a:cubicBezTo>
                    <a:pt x="4" y="1"/>
                    <a:pt x="4" y="1"/>
                    <a:pt x="2" y="2"/>
                  </a:cubicBezTo>
                  <a:cubicBezTo>
                    <a:pt x="0" y="2"/>
                    <a:pt x="2" y="0"/>
                    <a:pt x="4" y="0"/>
                  </a:cubicBezTo>
                  <a:lnTo>
                    <a:pt x="5" y="1"/>
                  </a:ln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16" name="Freeform 35"/>
            <p:cNvSpPr>
              <a:spLocks/>
            </p:cNvSpPr>
            <p:nvPr/>
          </p:nvSpPr>
          <p:spPr bwMode="auto">
            <a:xfrm>
              <a:off x="2449" y="2571"/>
              <a:ext cx="7" cy="7"/>
            </a:xfrm>
            <a:custGeom>
              <a:avLst/>
              <a:gdLst/>
              <a:ahLst/>
              <a:cxnLst>
                <a:cxn ang="0">
                  <a:pos x="0" y="0"/>
                </a:cxn>
                <a:cxn ang="0">
                  <a:pos x="7" y="7"/>
                </a:cxn>
                <a:cxn ang="0">
                  <a:pos x="2" y="7"/>
                </a:cxn>
                <a:cxn ang="0">
                  <a:pos x="0" y="0"/>
                </a:cxn>
              </a:cxnLst>
              <a:rect l="0" t="0" r="r" b="b"/>
              <a:pathLst>
                <a:path w="7" h="7">
                  <a:moveTo>
                    <a:pt x="0" y="0"/>
                  </a:moveTo>
                  <a:lnTo>
                    <a:pt x="7" y="7"/>
                  </a:lnTo>
                  <a:lnTo>
                    <a:pt x="2" y="7"/>
                  </a:lnTo>
                  <a:lnTo>
                    <a:pt x="0" y="0"/>
                  </a:ln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17" name="Freeform 36"/>
            <p:cNvSpPr>
              <a:spLocks/>
            </p:cNvSpPr>
            <p:nvPr/>
          </p:nvSpPr>
          <p:spPr bwMode="auto">
            <a:xfrm>
              <a:off x="2629" y="1922"/>
              <a:ext cx="9" cy="12"/>
            </a:xfrm>
            <a:custGeom>
              <a:avLst/>
              <a:gdLst/>
              <a:ahLst/>
              <a:cxnLst>
                <a:cxn ang="0">
                  <a:pos x="0" y="4"/>
                </a:cxn>
                <a:cxn ang="0">
                  <a:pos x="4" y="2"/>
                </a:cxn>
                <a:cxn ang="0">
                  <a:pos x="0" y="4"/>
                </a:cxn>
              </a:cxnLst>
              <a:rect l="0" t="0" r="r" b="b"/>
              <a:pathLst>
                <a:path w="4" h="5">
                  <a:moveTo>
                    <a:pt x="0" y="4"/>
                  </a:moveTo>
                  <a:cubicBezTo>
                    <a:pt x="3" y="0"/>
                    <a:pt x="3" y="3"/>
                    <a:pt x="4" y="2"/>
                  </a:cubicBezTo>
                  <a:cubicBezTo>
                    <a:pt x="1" y="5"/>
                    <a:pt x="4" y="0"/>
                    <a:pt x="0" y="4"/>
                  </a:cubicBez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sp>
          <p:nvSpPr>
            <p:cNvPr id="18" name="Freeform 37"/>
            <p:cNvSpPr>
              <a:spLocks/>
            </p:cNvSpPr>
            <p:nvPr/>
          </p:nvSpPr>
          <p:spPr bwMode="auto">
            <a:xfrm>
              <a:off x="2955" y="1714"/>
              <a:ext cx="4" cy="7"/>
            </a:xfrm>
            <a:custGeom>
              <a:avLst/>
              <a:gdLst/>
              <a:ahLst/>
              <a:cxnLst>
                <a:cxn ang="0">
                  <a:pos x="4" y="5"/>
                </a:cxn>
                <a:cxn ang="0">
                  <a:pos x="2" y="7"/>
                </a:cxn>
                <a:cxn ang="0">
                  <a:pos x="0" y="0"/>
                </a:cxn>
                <a:cxn ang="0">
                  <a:pos x="4" y="5"/>
                </a:cxn>
              </a:cxnLst>
              <a:rect l="0" t="0" r="r" b="b"/>
              <a:pathLst>
                <a:path w="4" h="7">
                  <a:moveTo>
                    <a:pt x="4" y="5"/>
                  </a:moveTo>
                  <a:lnTo>
                    <a:pt x="2" y="7"/>
                  </a:lnTo>
                  <a:lnTo>
                    <a:pt x="0" y="0"/>
                  </a:lnTo>
                  <a:lnTo>
                    <a:pt x="4" y="5"/>
                  </a:lnTo>
                  <a:close/>
                </a:path>
              </a:pathLst>
            </a:custGeom>
            <a:solidFill>
              <a:schemeClr val="accent2"/>
            </a:solidFill>
            <a:ln w="19050" cmpd="sng">
              <a:solidFill>
                <a:schemeClr val="accent2"/>
              </a:solidFill>
              <a:round/>
              <a:headEnd/>
              <a:tailEnd/>
            </a:ln>
          </p:spPr>
          <p:txBody>
            <a:bodyPr>
              <a:prstTxWarp prst="textNoShape">
                <a:avLst/>
              </a:prstTxWarp>
            </a:bodyPr>
            <a:lstStyle/>
            <a:p>
              <a:pPr algn="ctr" defTabSz="914400" fontAlgn="base">
                <a:spcBef>
                  <a:spcPct val="50000"/>
                </a:spcBef>
                <a:spcAft>
                  <a:spcPct val="0"/>
                </a:spcAft>
              </a:pPr>
              <a:endParaRPr lang="en-US" sz="1200">
                <a:solidFill>
                  <a:prstClr val="black"/>
                </a:solidFill>
                <a:latin typeface="Arial" charset="0"/>
                <a:ea typeface="Arial" charset="0"/>
                <a:cs typeface="Arial" charset="0"/>
              </a:endParaRPr>
            </a:p>
          </p:txBody>
        </p:sp>
      </p:gr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529F6995-6809-AB4F-8C2E-15B8276A1111}" type="slidenum">
              <a:rPr lang="en-US"/>
              <a:pPr/>
              <a:t>88</a:t>
            </a:fld>
            <a:endParaRPr lang="en-US"/>
          </a:p>
        </p:txBody>
      </p:sp>
      <p:grpSp>
        <p:nvGrpSpPr>
          <p:cNvPr id="2" name="Group 10"/>
          <p:cNvGrpSpPr>
            <a:grpSpLocks/>
          </p:cNvGrpSpPr>
          <p:nvPr/>
        </p:nvGrpSpPr>
        <p:grpSpPr bwMode="auto">
          <a:xfrm>
            <a:off x="381000" y="1981200"/>
            <a:ext cx="8382000" cy="4191000"/>
            <a:chOff x="240" y="1248"/>
            <a:chExt cx="5280" cy="2640"/>
          </a:xfrm>
        </p:grpSpPr>
        <p:pic>
          <p:nvPicPr>
            <p:cNvPr id="2187268" name="Picture 4"/>
            <p:cNvPicPr>
              <a:picLocks noChangeAspect="1" noChangeArrowheads="1"/>
            </p:cNvPicPr>
            <p:nvPr/>
          </p:nvPicPr>
          <p:blipFill>
            <a:blip r:embed="rId3"/>
            <a:srcRect t="11719" r="39563" b="49471"/>
            <a:stretch>
              <a:fillRect/>
            </a:stretch>
          </p:blipFill>
          <p:spPr bwMode="auto">
            <a:xfrm>
              <a:off x="240" y="1248"/>
              <a:ext cx="5184" cy="2640"/>
            </a:xfrm>
            <a:prstGeom prst="rect">
              <a:avLst/>
            </a:prstGeom>
            <a:noFill/>
            <a:ln w="9525">
              <a:noFill/>
              <a:miter lim="800000"/>
              <a:headEnd/>
              <a:tailEnd/>
            </a:ln>
            <a:effectLst/>
          </p:spPr>
        </p:pic>
        <p:pic>
          <p:nvPicPr>
            <p:cNvPr id="2187270" name="Picture 6"/>
            <p:cNvPicPr>
              <a:picLocks noChangeAspect="1" noChangeArrowheads="1"/>
            </p:cNvPicPr>
            <p:nvPr/>
          </p:nvPicPr>
          <p:blipFill>
            <a:blip r:embed="rId3"/>
            <a:srcRect l="64780" t="19290" r="2275" b="79018"/>
            <a:stretch>
              <a:fillRect/>
            </a:stretch>
          </p:blipFill>
          <p:spPr bwMode="auto">
            <a:xfrm>
              <a:off x="2284" y="1744"/>
              <a:ext cx="3140" cy="128"/>
            </a:xfrm>
            <a:prstGeom prst="rect">
              <a:avLst/>
            </a:prstGeom>
            <a:noFill/>
            <a:ln w="9525">
              <a:noFill/>
              <a:miter lim="800000"/>
              <a:headEnd/>
              <a:tailEnd/>
            </a:ln>
            <a:effectLst/>
          </p:spPr>
        </p:pic>
        <p:pic>
          <p:nvPicPr>
            <p:cNvPr id="2187271" name="Picture 7"/>
            <p:cNvPicPr>
              <a:picLocks noChangeAspect="1" noChangeArrowheads="1"/>
            </p:cNvPicPr>
            <p:nvPr/>
          </p:nvPicPr>
          <p:blipFill>
            <a:blip r:embed="rId3"/>
            <a:srcRect l="69228" t="21672" r="11131" b="59270"/>
            <a:stretch>
              <a:fillRect/>
            </a:stretch>
          </p:blipFill>
          <p:spPr bwMode="auto">
            <a:xfrm>
              <a:off x="3648" y="1920"/>
              <a:ext cx="1872" cy="1440"/>
            </a:xfrm>
            <a:prstGeom prst="rect">
              <a:avLst/>
            </a:prstGeom>
            <a:noFill/>
            <a:ln w="9525">
              <a:noFill/>
              <a:miter lim="800000"/>
              <a:headEnd/>
              <a:tailEnd/>
            </a:ln>
            <a:effectLst/>
          </p:spPr>
        </p:pic>
      </p:grpSp>
      <p:sp>
        <p:nvSpPr>
          <p:cNvPr id="2187272" name="AutoShape 8"/>
          <p:cNvSpPr>
            <a:spLocks noChangeArrowheads="1"/>
          </p:cNvSpPr>
          <p:nvPr/>
        </p:nvSpPr>
        <p:spPr bwMode="auto">
          <a:xfrm>
            <a:off x="5867400" y="3429000"/>
            <a:ext cx="2743200" cy="914400"/>
          </a:xfrm>
          <a:prstGeom prst="roundRect">
            <a:avLst>
              <a:gd name="adj" fmla="val 19620"/>
            </a:avLst>
          </a:prstGeom>
          <a:solidFill>
            <a:srgbClr val="1A75CF">
              <a:alpha val="10001"/>
            </a:srgbClr>
          </a:solidFill>
          <a:ln w="25400">
            <a:solidFill>
              <a:schemeClr val="accent1"/>
            </a:solidFill>
            <a:round/>
            <a:headEnd/>
            <a:tailEnd/>
          </a:ln>
          <a:effectLst/>
        </p:spPr>
        <p:txBody>
          <a:bodyPr wrap="none" anchor="ctr">
            <a:prstTxWarp prst="textNoShape">
              <a:avLst/>
            </a:prstTxWarp>
          </a:bodyPr>
          <a:lstStyle/>
          <a:p>
            <a:pPr algn="ctr" defTabSz="914400" fontAlgn="base">
              <a:spcBef>
                <a:spcPct val="50000"/>
              </a:spcBef>
              <a:spcAft>
                <a:spcPct val="0"/>
              </a:spcAft>
            </a:pPr>
            <a:endParaRPr lang="en-US">
              <a:solidFill>
                <a:srgbClr val="000000"/>
              </a:solidFill>
              <a:latin typeface="Arial" charset="0"/>
              <a:ea typeface="Arial" charset="0"/>
              <a:cs typeface="Arial" charset="0"/>
            </a:endParaRPr>
          </a:p>
        </p:txBody>
      </p:sp>
      <p:sp>
        <p:nvSpPr>
          <p:cNvPr id="2187273" name="AutoShape 9"/>
          <p:cNvSpPr>
            <a:spLocks noChangeArrowheads="1"/>
          </p:cNvSpPr>
          <p:nvPr/>
        </p:nvSpPr>
        <p:spPr bwMode="auto">
          <a:xfrm>
            <a:off x="4953000" y="3505200"/>
            <a:ext cx="1106488" cy="849313"/>
          </a:xfrm>
          <a:prstGeom prst="leftArrow">
            <a:avLst>
              <a:gd name="adj1" fmla="val 49907"/>
              <a:gd name="adj2" fmla="val 56823"/>
            </a:avLst>
          </a:prstGeom>
          <a:gradFill rotWithShape="1">
            <a:gsLst>
              <a:gs pos="0">
                <a:schemeClr val="accent2"/>
              </a:gs>
              <a:gs pos="100000">
                <a:schemeClr val="accent2">
                  <a:gamma/>
                  <a:tint val="0"/>
                  <a:invGamma/>
                  <a:alpha val="0"/>
                </a:schemeClr>
              </a:gs>
            </a:gsLst>
            <a:lin ang="0" scaled="1"/>
          </a:gradFill>
          <a:ln w="9525">
            <a:noFill/>
            <a:miter lim="800000"/>
            <a:headEnd/>
            <a:tailEnd/>
          </a:ln>
          <a:effectLst/>
        </p:spPr>
        <p:txBody>
          <a:bodyPr anchor="ctr">
            <a:prstTxWarp prst="textNoShape">
              <a:avLst/>
            </a:prstTxWarp>
            <a:spAutoFit/>
          </a:bodyPr>
          <a:lstStyle/>
          <a:p>
            <a:pPr algn="ctr" defTabSz="914400" fontAlgn="base">
              <a:spcBef>
                <a:spcPct val="50000"/>
              </a:spcBef>
              <a:spcAft>
                <a:spcPct val="0"/>
              </a:spcAft>
            </a:pPr>
            <a:endParaRPr lang="en-US" sz="1200">
              <a:solidFill>
                <a:srgbClr val="000000"/>
              </a:solidFill>
              <a:latin typeface="Arial" charset="0"/>
              <a:ea typeface="Arial" charset="0"/>
              <a:cs typeface="Arial" charset="0"/>
            </a:endParaRPr>
          </a:p>
        </p:txBody>
      </p:sp>
      <p:pic>
        <p:nvPicPr>
          <p:cNvPr id="2187275" name="Picture 11"/>
          <p:cNvPicPr>
            <a:picLocks noChangeAspect="1" noChangeArrowheads="1"/>
          </p:cNvPicPr>
          <p:nvPr/>
        </p:nvPicPr>
        <p:blipFill>
          <a:blip r:embed="rId4"/>
          <a:srcRect l="28125" t="48959" r="10156" b="10417"/>
          <a:stretch>
            <a:fillRect/>
          </a:stretch>
        </p:blipFill>
        <p:spPr bwMode="auto">
          <a:xfrm>
            <a:off x="838200" y="3276600"/>
            <a:ext cx="3962400" cy="1955800"/>
          </a:xfrm>
          <a:prstGeom prst="rect">
            <a:avLst/>
          </a:prstGeom>
          <a:noFill/>
          <a:ln w="9525">
            <a:noFill/>
            <a:miter lim="800000"/>
            <a:headEnd/>
            <a:tailEnd/>
          </a:ln>
          <a:effectLst/>
        </p:spPr>
      </p:pic>
      <p:sp>
        <p:nvSpPr>
          <p:cNvPr id="2187276" name="Rectangle 12"/>
          <p:cNvSpPr>
            <a:spLocks noChangeArrowheads="1"/>
          </p:cNvSpPr>
          <p:nvPr/>
        </p:nvSpPr>
        <p:spPr bwMode="auto">
          <a:xfrm>
            <a:off x="1219200" y="1281113"/>
            <a:ext cx="6705600" cy="612775"/>
          </a:xfrm>
          <a:prstGeom prst="rect">
            <a:avLst/>
          </a:prstGeom>
          <a:noFill/>
          <a:ln w="9525">
            <a:noFill/>
            <a:miter lim="800000"/>
            <a:headEnd/>
            <a:tailEnd/>
          </a:ln>
          <a:effectLst/>
        </p:spPr>
        <p:txBody>
          <a:bodyPr>
            <a:prstTxWarp prst="textNoShape">
              <a:avLst/>
            </a:prstTxWarp>
            <a:spAutoFit/>
          </a:bodyPr>
          <a:lstStyle/>
          <a:p>
            <a:pPr algn="ctr" defTabSz="914400" fontAlgn="base">
              <a:lnSpc>
                <a:spcPct val="95000"/>
              </a:lnSpc>
              <a:spcBef>
                <a:spcPct val="100000"/>
              </a:spcBef>
              <a:spcAft>
                <a:spcPct val="5000"/>
              </a:spcAft>
            </a:pPr>
            <a:r>
              <a:rPr lang="en-US">
                <a:solidFill>
                  <a:srgbClr val="000000"/>
                </a:solidFill>
                <a:latin typeface="Arial" charset="0"/>
                <a:ea typeface="Arial" charset="0"/>
                <a:cs typeface="Arial" charset="0"/>
              </a:rPr>
              <a:t>The “</a:t>
            </a:r>
            <a:r>
              <a:rPr lang="en-US">
                <a:solidFill>
                  <a:srgbClr val="00CC99"/>
                </a:solidFill>
                <a:latin typeface="Arial" charset="0"/>
                <a:ea typeface="Arial" charset="0"/>
                <a:cs typeface="Arial" charset="0"/>
              </a:rPr>
              <a:t>Obama Muslim</a:t>
            </a:r>
            <a:r>
              <a:rPr lang="en-US">
                <a:solidFill>
                  <a:srgbClr val="000000"/>
                </a:solidFill>
                <a:latin typeface="Arial" charset="0"/>
                <a:ea typeface="Arial" charset="0"/>
                <a:cs typeface="Arial" charset="0"/>
              </a:rPr>
              <a:t>” campaign countered incorrect information being disseminated online and offline about the candidate</a:t>
            </a:r>
            <a:endParaRPr lang="en-US" sz="2200">
              <a:solidFill>
                <a:srgbClr val="000000"/>
              </a:solidFill>
              <a:latin typeface="Arial" charset="0"/>
              <a:ea typeface="Arial" charset="0"/>
              <a:cs typeface="Arial" charset="0"/>
            </a:endParaRPr>
          </a:p>
        </p:txBody>
      </p:sp>
      <p:sp>
        <p:nvSpPr>
          <p:cNvPr id="13" name="Rectangle 5"/>
          <p:cNvSpPr>
            <a:spLocks noChangeArrowheads="1"/>
          </p:cNvSpPr>
          <p:nvPr/>
        </p:nvSpPr>
        <p:spPr bwMode="auto">
          <a:xfrm>
            <a:off x="315913" y="156634"/>
            <a:ext cx="7464425" cy="461665"/>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2400" dirty="0" smtClean="0">
                <a:solidFill>
                  <a:srgbClr val="1996E7"/>
                </a:solidFill>
                <a:latin typeface="Arial" charset="0"/>
                <a:ea typeface="Arial" charset="0"/>
                <a:cs typeface="Arial" charset="0"/>
              </a:rPr>
              <a:t> Google </a:t>
            </a:r>
            <a:r>
              <a:rPr lang="en-US" sz="2400" dirty="0" err="1" smtClean="0">
                <a:solidFill>
                  <a:srgbClr val="1996E7"/>
                </a:solidFill>
                <a:latin typeface="Arial" charset="0"/>
                <a:ea typeface="Arial" charset="0"/>
                <a:cs typeface="Arial" charset="0"/>
              </a:rPr>
              <a:t>AdWords</a:t>
            </a:r>
            <a:r>
              <a:rPr lang="en-US" sz="2400" dirty="0" smtClean="0">
                <a:solidFill>
                  <a:srgbClr val="1996E7"/>
                </a:solidFill>
                <a:latin typeface="Arial" charset="0"/>
                <a:ea typeface="Arial" charset="0"/>
                <a:cs typeface="Arial" charset="0"/>
              </a:rPr>
              <a:t> &amp; PR</a:t>
            </a:r>
            <a:endParaRPr lang="en-US" sz="2400" dirty="0">
              <a:solidFill>
                <a:srgbClr val="1996E7"/>
              </a:solidFill>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87272"/>
                                        </p:tgtEl>
                                        <p:attrNameLst>
                                          <p:attrName>style.visibility</p:attrName>
                                        </p:attrNameLst>
                                      </p:cBhvr>
                                      <p:to>
                                        <p:strVal val="visible"/>
                                      </p:to>
                                    </p:set>
                                    <p:animEffect transition="in" filter="fade">
                                      <p:cBhvr>
                                        <p:cTn id="7" dur="500"/>
                                        <p:tgtEl>
                                          <p:spTgt spid="218727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187273"/>
                                        </p:tgtEl>
                                        <p:attrNameLst>
                                          <p:attrName>style.visibility</p:attrName>
                                        </p:attrNameLst>
                                      </p:cBhvr>
                                      <p:to>
                                        <p:strVal val="visible"/>
                                      </p:to>
                                    </p:set>
                                    <p:animEffect transition="in" filter="wipe(right)">
                                      <p:cBhvr>
                                        <p:cTn id="11" dur="500"/>
                                        <p:tgtEl>
                                          <p:spTgt spid="218727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87275"/>
                                        </p:tgtEl>
                                        <p:attrNameLst>
                                          <p:attrName>style.visibility</p:attrName>
                                        </p:attrNameLst>
                                      </p:cBhvr>
                                      <p:to>
                                        <p:strVal val="visible"/>
                                      </p:to>
                                    </p:set>
                                    <p:animEffect transition="in" filter="fade">
                                      <p:cBhvr>
                                        <p:cTn id="15" dur="500"/>
                                        <p:tgtEl>
                                          <p:spTgt spid="2187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7272" grpId="0" animBg="1"/>
      <p:bldP spid="218727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457200" y="409575"/>
            <a:ext cx="8229600" cy="476250"/>
          </a:xfrm>
          <a:prstGeom prst="rect">
            <a:avLst/>
          </a:prstGeom>
          <a:noFill/>
          <a:ln w="9525">
            <a:noFill/>
            <a:miter lim="800000"/>
            <a:headEnd/>
            <a:tailEnd/>
          </a:ln>
        </p:spPr>
        <p:txBody>
          <a:bodyPr>
            <a:prstTxWarp prst="textNoShape">
              <a:avLst/>
            </a:prstTxWarp>
          </a:bodyPr>
          <a:lstStyle/>
          <a:p>
            <a:pPr algn="ctr" defTabSz="914400" eaLnBrk="0" fontAlgn="base" hangingPunct="0">
              <a:spcBef>
                <a:spcPct val="50000"/>
              </a:spcBef>
              <a:spcAft>
                <a:spcPct val="0"/>
              </a:spcAft>
            </a:pPr>
            <a:endParaRPr lang="fr-FR" sz="2800" b="1">
              <a:solidFill>
                <a:srgbClr val="595959"/>
              </a:solidFill>
              <a:latin typeface="Arial" charset="0"/>
              <a:ea typeface="Arial" charset="0"/>
              <a:cs typeface="Arial" charset="0"/>
            </a:endParaRPr>
          </a:p>
        </p:txBody>
      </p:sp>
      <p:sp>
        <p:nvSpPr>
          <p:cNvPr id="73731" name="Rectangle 3"/>
          <p:cNvSpPr>
            <a:spLocks noChangeArrowheads="1"/>
          </p:cNvSpPr>
          <p:nvPr/>
        </p:nvSpPr>
        <p:spPr bwMode="auto">
          <a:xfrm>
            <a:off x="457200" y="1219200"/>
            <a:ext cx="8229600" cy="5181600"/>
          </a:xfrm>
          <a:prstGeom prst="rect">
            <a:avLst/>
          </a:prstGeom>
          <a:noFill/>
          <a:ln w="9525">
            <a:noFill/>
            <a:miter lim="800000"/>
            <a:headEnd/>
            <a:tailEnd/>
          </a:ln>
        </p:spPr>
        <p:txBody>
          <a:bodyPr>
            <a:prstTxWarp prst="textNoShape">
              <a:avLst/>
            </a:prstTxWarp>
          </a:bodyPr>
          <a:lstStyle/>
          <a:p>
            <a:pPr marL="342900" indent="-342900" algn="ctr" defTabSz="914400" eaLnBrk="0" fontAlgn="base" hangingPunct="0">
              <a:lnSpc>
                <a:spcPct val="95000"/>
              </a:lnSpc>
              <a:spcBef>
                <a:spcPct val="100000"/>
              </a:spcBef>
              <a:spcAft>
                <a:spcPct val="5000"/>
              </a:spcAft>
              <a:buFontTx/>
              <a:buChar char="•"/>
            </a:pPr>
            <a:endParaRPr lang="fr-FR" sz="2200">
              <a:solidFill>
                <a:srgbClr val="595959"/>
              </a:solidFill>
              <a:latin typeface="Arial" charset="0"/>
              <a:ea typeface="Arial" charset="0"/>
              <a:cs typeface="Arial" charset="0"/>
            </a:endParaRPr>
          </a:p>
        </p:txBody>
      </p:sp>
      <p:pic>
        <p:nvPicPr>
          <p:cNvPr id="73732" name="Picture 31" descr="store"/>
          <p:cNvPicPr>
            <a:picLocks noChangeAspect="1" noChangeArrowheads="1"/>
          </p:cNvPicPr>
          <p:nvPr/>
        </p:nvPicPr>
        <p:blipFill>
          <a:blip r:embed="rId3">
            <a:grayscl/>
          </a:blip>
          <a:srcRect/>
          <a:stretch>
            <a:fillRect/>
          </a:stretch>
        </p:blipFill>
        <p:spPr bwMode="auto">
          <a:xfrm>
            <a:off x="0" y="0"/>
            <a:ext cx="9144000" cy="6858000"/>
          </a:xfrm>
          <a:prstGeom prst="rect">
            <a:avLst/>
          </a:prstGeom>
          <a:noFill/>
          <a:ln w="9525">
            <a:noFill/>
            <a:miter lim="800000"/>
            <a:headEnd/>
            <a:tailEnd/>
          </a:ln>
        </p:spPr>
      </p:pic>
      <p:grpSp>
        <p:nvGrpSpPr>
          <p:cNvPr id="2" name="Group 21"/>
          <p:cNvGrpSpPr>
            <a:grpSpLocks/>
          </p:cNvGrpSpPr>
          <p:nvPr/>
        </p:nvGrpSpPr>
        <p:grpSpPr bwMode="auto">
          <a:xfrm>
            <a:off x="3032125" y="92075"/>
            <a:ext cx="5302250" cy="5302250"/>
            <a:chOff x="3730" y="1138"/>
            <a:chExt cx="1748" cy="1748"/>
          </a:xfrm>
        </p:grpSpPr>
        <p:pic>
          <p:nvPicPr>
            <p:cNvPr id="73739" name="Picture 22"/>
            <p:cNvPicPr>
              <a:picLocks noChangeAspect="1" noChangeArrowheads="1"/>
            </p:cNvPicPr>
            <p:nvPr/>
          </p:nvPicPr>
          <p:blipFill>
            <a:blip r:embed="rId4"/>
            <a:srcRect/>
            <a:stretch>
              <a:fillRect/>
            </a:stretch>
          </p:blipFill>
          <p:spPr bwMode="auto">
            <a:xfrm>
              <a:off x="3730" y="1138"/>
              <a:ext cx="1748" cy="1748"/>
            </a:xfrm>
            <a:prstGeom prst="rect">
              <a:avLst/>
            </a:prstGeom>
            <a:noFill/>
            <a:ln w="9525">
              <a:noFill/>
              <a:miter lim="800000"/>
              <a:headEnd/>
              <a:tailEnd/>
            </a:ln>
          </p:spPr>
        </p:pic>
        <p:sp>
          <p:nvSpPr>
            <p:cNvPr id="47127" name="Oval 23"/>
            <p:cNvSpPr>
              <a:spLocks noChangeArrowheads="1"/>
            </p:cNvSpPr>
            <p:nvPr/>
          </p:nvSpPr>
          <p:spPr bwMode="auto">
            <a:xfrm>
              <a:off x="3832" y="1241"/>
              <a:ext cx="1548" cy="1548"/>
            </a:xfrm>
            <a:prstGeom prst="ellipse">
              <a:avLst/>
            </a:prstGeom>
            <a:blipFill dpi="0" rotWithShape="1">
              <a:blip r:embed="rId5" cstate="print"/>
              <a:srcRect/>
              <a:stretch>
                <a:fillRect r="-33214"/>
              </a:stretch>
            </a:blipFill>
            <a:ln w="19050" cap="rnd">
              <a:solidFill>
                <a:schemeClr val="folHlink"/>
              </a:solidFill>
              <a:prstDash val="sysDot"/>
              <a:round/>
              <a:headEnd/>
              <a:tailEnd/>
            </a:ln>
            <a:effectLst/>
          </p:spPr>
          <p:txBody>
            <a:bodyPr anchor="ctr">
              <a:spAutoFit/>
            </a:bodyPr>
            <a:lstStyle/>
            <a:p>
              <a:pPr algn="ctr" defTabSz="914400" fontAlgn="base">
                <a:spcBef>
                  <a:spcPct val="50000"/>
                </a:spcBef>
                <a:spcAft>
                  <a:spcPct val="0"/>
                </a:spcAft>
                <a:defRPr/>
              </a:pPr>
              <a:endParaRPr lang="en-US">
                <a:solidFill>
                  <a:srgbClr val="3C3C3C"/>
                </a:solidFill>
                <a:latin typeface="Arial" pitchFamily="34" charset="0"/>
                <a:ea typeface="ＭＳ Ｐゴシック" pitchFamily="34" charset="-128"/>
                <a:cs typeface="Arial" charset="0"/>
              </a:endParaRPr>
            </a:p>
          </p:txBody>
        </p:sp>
      </p:grpSp>
      <p:sp>
        <p:nvSpPr>
          <p:cNvPr id="73734" name="TextBox 4"/>
          <p:cNvSpPr txBox="1">
            <a:spLocks noChangeArrowheads="1"/>
          </p:cNvSpPr>
          <p:nvPr/>
        </p:nvSpPr>
        <p:spPr bwMode="auto">
          <a:xfrm>
            <a:off x="0" y="3405987"/>
            <a:ext cx="2705100" cy="2554545"/>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4000" b="1" dirty="0">
                <a:solidFill>
                  <a:srgbClr val="0066CC"/>
                </a:solidFill>
                <a:latin typeface="Arial" charset="0"/>
                <a:ea typeface="Arial" charset="0"/>
                <a:cs typeface="Arial" charset="0"/>
              </a:rPr>
              <a:t>The </a:t>
            </a:r>
            <a:r>
              <a:rPr lang="en-GB" sz="4000" b="1" dirty="0" smtClean="0">
                <a:solidFill>
                  <a:srgbClr val="0066CC"/>
                </a:solidFill>
                <a:latin typeface="Arial" charset="0"/>
                <a:ea typeface="Arial" charset="0"/>
                <a:cs typeface="Arial" charset="0"/>
              </a:rPr>
              <a:t>physical &amp; digital </a:t>
            </a:r>
            <a:r>
              <a:rPr lang="en-GB" sz="4000" b="1" dirty="0">
                <a:solidFill>
                  <a:srgbClr val="0066CC"/>
                </a:solidFill>
                <a:latin typeface="Arial" charset="0"/>
                <a:ea typeface="Arial" charset="0"/>
                <a:cs typeface="Arial" charset="0"/>
              </a:rPr>
              <a:t>shelf</a:t>
            </a:r>
            <a:endParaRPr lang="en-US" sz="4000" b="1" dirty="0">
              <a:solidFill>
                <a:srgbClr val="0066CC"/>
              </a:solidFill>
              <a:latin typeface="Arial" charset="0"/>
              <a:ea typeface="Arial" charset="0"/>
              <a:cs typeface="Arial" charset="0"/>
            </a:endParaRPr>
          </a:p>
        </p:txBody>
      </p:sp>
      <p:sp>
        <p:nvSpPr>
          <p:cNvPr id="73735" name="Text Box 14"/>
          <p:cNvSpPr txBox="1">
            <a:spLocks noChangeArrowheads="1"/>
          </p:cNvSpPr>
          <p:nvPr/>
        </p:nvSpPr>
        <p:spPr bwMode="auto">
          <a:xfrm>
            <a:off x="361950" y="6148388"/>
            <a:ext cx="1868488" cy="317500"/>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50000"/>
              </a:spcBef>
              <a:spcAft>
                <a:spcPct val="0"/>
              </a:spcAft>
            </a:pPr>
            <a:r>
              <a:rPr lang="en-US" sz="2200" baseline="-25000">
                <a:solidFill>
                  <a:srgbClr val="FFFFFF"/>
                </a:solidFill>
                <a:latin typeface="Impact" charset="0"/>
                <a:ea typeface="Arial" charset="0"/>
                <a:cs typeface="Arial" charset="0"/>
              </a:rPr>
              <a:t>BE GREATER WITH DATA</a:t>
            </a:r>
            <a:endParaRPr lang="en-US" sz="2200" baseline="-25000">
              <a:solidFill>
                <a:srgbClr val="595959"/>
              </a:solidFill>
              <a:latin typeface="Impact" charset="0"/>
              <a:ea typeface="Arial" charset="0"/>
              <a:cs typeface="Arial" charset="0"/>
            </a:endParaRPr>
          </a:p>
        </p:txBody>
      </p:sp>
      <p:sp>
        <p:nvSpPr>
          <p:cNvPr id="10" name="Rectangle 9"/>
          <p:cNvSpPr/>
          <p:nvPr/>
        </p:nvSpPr>
        <p:spPr bwMode="auto">
          <a:xfrm>
            <a:off x="0" y="5994400"/>
            <a:ext cx="9144000" cy="8636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wrap="none" anchor="ctr"/>
          <a:lstStyle/>
          <a:p>
            <a:pPr algn="ctr" defTabSz="914400" fontAlgn="base">
              <a:spcBef>
                <a:spcPct val="50000"/>
              </a:spcBef>
              <a:spcAft>
                <a:spcPct val="0"/>
              </a:spcAft>
              <a:defRPr/>
            </a:pPr>
            <a:endParaRPr lang="en-US" sz="1200">
              <a:solidFill>
                <a:srgbClr val="595959"/>
              </a:solidFill>
              <a:latin typeface="Arial" charset="0"/>
              <a:ea typeface="Arial" charset="0"/>
              <a:cs typeface="Arial" charset="0"/>
            </a:endParaRPr>
          </a:p>
        </p:txBody>
      </p:sp>
      <p:sp>
        <p:nvSpPr>
          <p:cNvPr id="73737" name="TextBox 13"/>
          <p:cNvSpPr txBox="1">
            <a:spLocks noChangeArrowheads="1"/>
          </p:cNvSpPr>
          <p:nvPr/>
        </p:nvSpPr>
        <p:spPr bwMode="auto">
          <a:xfrm>
            <a:off x="779463" y="6140450"/>
            <a:ext cx="4510087" cy="554038"/>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3000" b="1">
                <a:solidFill>
                  <a:srgbClr val="FFFFFF"/>
                </a:solidFill>
                <a:latin typeface="Arial" charset="0"/>
                <a:ea typeface="Arial" charset="0"/>
                <a:cs typeface="Arial" charset="0"/>
              </a:rPr>
              <a:t>Real time insights</a:t>
            </a:r>
            <a:endParaRPr lang="en-US" sz="3000" b="1">
              <a:solidFill>
                <a:srgbClr val="FFFFFF"/>
              </a:solidFill>
              <a:latin typeface="Arial" charset="0"/>
              <a:ea typeface="Arial" charset="0"/>
              <a:cs typeface="Arial" charset="0"/>
            </a:endParaRPr>
          </a:p>
        </p:txBody>
      </p:sp>
      <p:pic>
        <p:nvPicPr>
          <p:cNvPr id="73738" name="Picture 11" descr="shutterstock_47315842 copy.gif"/>
          <p:cNvPicPr>
            <a:picLocks noChangeAspect="1"/>
          </p:cNvPicPr>
          <p:nvPr/>
        </p:nvPicPr>
        <p:blipFill>
          <a:blip r:embed="rId6">
            <a:lum bright="70000" contrast="30000"/>
          </a:blip>
          <a:srcRect l="31766" t="62720" r="59576" b="28400"/>
          <a:stretch>
            <a:fillRect/>
          </a:stretch>
        </p:blipFill>
        <p:spPr bwMode="auto">
          <a:xfrm>
            <a:off x="0" y="5954713"/>
            <a:ext cx="1201738" cy="889000"/>
          </a:xfrm>
          <a:prstGeom prst="rect">
            <a:avLst/>
          </a:prstGeom>
          <a:noFill/>
          <a:ln w="9525">
            <a:noFill/>
            <a:miter lim="800000"/>
            <a:headEnd/>
            <a:tailEnd/>
          </a:ln>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3" name="Content Placeholder 2"/>
          <p:cNvSpPr>
            <a:spLocks noGrp="1"/>
          </p:cNvSpPr>
          <p:nvPr>
            <p:ph idx="1"/>
          </p:nvPr>
        </p:nvSpPr>
        <p:spPr/>
        <p:txBody>
          <a:bodyPr/>
          <a:lstStyle/>
          <a:p>
            <a:endParaRPr lang="da-DK"/>
          </a:p>
        </p:txBody>
      </p:sp>
      <p:sp>
        <p:nvSpPr>
          <p:cNvPr id="4" name="Footer Placeholder 3"/>
          <p:cNvSpPr>
            <a:spLocks noGrp="1"/>
          </p:cNvSpPr>
          <p:nvPr>
            <p:ph type="ftr" sz="quarter" idx="11"/>
          </p:nvPr>
        </p:nvSpPr>
        <p:spPr/>
        <p:txBody>
          <a:bodyPr/>
          <a:lstStyle/>
          <a:p>
            <a:r>
              <a:rPr lang="en-US" smtClean="0"/>
              <a:t>Copyright © 2011, iProspect, Inc. All rights reserved.</a:t>
            </a:r>
            <a:endParaRPr lang="en-US" dirty="0"/>
          </a:p>
        </p:txBody>
      </p:sp>
      <p:sp>
        <p:nvSpPr>
          <p:cNvPr id="5" name="Text Placeholder 4"/>
          <p:cNvSpPr>
            <a:spLocks noGrp="1"/>
          </p:cNvSpPr>
          <p:nvPr>
            <p:ph type="body" sz="quarter" idx="12"/>
          </p:nvPr>
        </p:nvSpPr>
        <p:spPr/>
        <p:txBody>
          <a:bodyPr/>
          <a:lstStyle/>
          <a:p>
            <a:endParaRPr lang="da-DK"/>
          </a:p>
        </p:txBody>
      </p:sp>
      <p:pic>
        <p:nvPicPr>
          <p:cNvPr id="1026" name="Picture 2"/>
          <p:cNvPicPr>
            <a:picLocks noChangeAspect="1" noChangeArrowheads="1"/>
          </p:cNvPicPr>
          <p:nvPr/>
        </p:nvPicPr>
        <p:blipFill>
          <a:blip r:embed="rId3"/>
          <a:srcRect/>
          <a:stretch>
            <a:fillRect/>
          </a:stretch>
        </p:blipFill>
        <p:spPr bwMode="auto">
          <a:xfrm>
            <a:off x="-149148" y="0"/>
            <a:ext cx="9798118" cy="685868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4"/>
          <p:cNvSpPr>
            <a:spLocks noChangeArrowheads="1"/>
          </p:cNvSpPr>
          <p:nvPr/>
        </p:nvSpPr>
        <p:spPr bwMode="auto">
          <a:xfrm>
            <a:off x="0" y="5994400"/>
            <a:ext cx="9144000" cy="863600"/>
          </a:xfrm>
          <a:prstGeom prst="rect">
            <a:avLst/>
          </a:prstGeom>
          <a:solidFill>
            <a:schemeClr val="accent1"/>
          </a:solidFill>
          <a:ln w="9525">
            <a:noFill/>
            <a:round/>
            <a:headEnd/>
            <a:tailEnd/>
          </a:ln>
        </p:spPr>
        <p:txBody>
          <a:bodyPr wrap="none" anchor="ctr">
            <a:prstTxWarp prst="textNoShape">
              <a:avLst/>
            </a:prstTxWarp>
          </a:bodyPr>
          <a:lstStyle/>
          <a:p>
            <a:pPr algn="ctr" defTabSz="914400" fontAlgn="base">
              <a:spcBef>
                <a:spcPct val="50000"/>
              </a:spcBef>
              <a:spcAft>
                <a:spcPct val="0"/>
              </a:spcAft>
            </a:pPr>
            <a:endParaRPr lang="en-US" sz="1000">
              <a:solidFill>
                <a:srgbClr val="595959"/>
              </a:solidFill>
              <a:latin typeface="Arial" charset="0"/>
              <a:ea typeface="Arial" charset="0"/>
              <a:cs typeface="Arial" charset="0"/>
            </a:endParaRPr>
          </a:p>
        </p:txBody>
      </p:sp>
      <p:sp>
        <p:nvSpPr>
          <p:cNvPr id="77827" name="TextBox 13"/>
          <p:cNvSpPr txBox="1">
            <a:spLocks noChangeArrowheads="1"/>
          </p:cNvSpPr>
          <p:nvPr/>
        </p:nvSpPr>
        <p:spPr bwMode="auto">
          <a:xfrm>
            <a:off x="1038225" y="6181725"/>
            <a:ext cx="4510088" cy="554038"/>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3000" b="1">
                <a:solidFill>
                  <a:srgbClr val="FFFFFF"/>
                </a:solidFill>
                <a:latin typeface="Arial" charset="0"/>
                <a:ea typeface="Arial" charset="0"/>
                <a:cs typeface="Arial" charset="0"/>
              </a:rPr>
              <a:t>Zero moment of truth</a:t>
            </a:r>
            <a:endParaRPr lang="en-US" sz="3000" b="1">
              <a:solidFill>
                <a:srgbClr val="FFFFFF"/>
              </a:solidFill>
              <a:latin typeface="Arial" charset="0"/>
              <a:ea typeface="Arial" charset="0"/>
              <a:cs typeface="Arial" charset="0"/>
            </a:endParaRPr>
          </a:p>
        </p:txBody>
      </p:sp>
      <p:pic>
        <p:nvPicPr>
          <p:cNvPr id="17" name="Picture 16" descr="Mouse blue.png"/>
          <p:cNvPicPr>
            <a:picLocks noChangeAspect="1"/>
          </p:cNvPicPr>
          <p:nvPr/>
        </p:nvPicPr>
        <p:blipFill>
          <a:blip r:embed="rId3" cstate="print">
            <a:duotone>
              <a:schemeClr val="accent3">
                <a:shade val="45000"/>
                <a:satMod val="135000"/>
              </a:schemeClr>
              <a:prstClr val="white"/>
            </a:duotone>
            <a:lum bright="40000"/>
          </a:blip>
          <a:stretch>
            <a:fillRect/>
          </a:stretch>
        </p:blipFill>
        <p:spPr>
          <a:xfrm>
            <a:off x="370124" y="5979544"/>
            <a:ext cx="851046" cy="933048"/>
          </a:xfrm>
          <a:prstGeom prst="rect">
            <a:avLst/>
          </a:prstGeom>
        </p:spPr>
      </p:pic>
      <p:pic>
        <p:nvPicPr>
          <p:cNvPr id="77829" name="Picture 216"/>
          <p:cNvPicPr>
            <a:picLocks noChangeAspect="1" noChangeArrowheads="1"/>
          </p:cNvPicPr>
          <p:nvPr/>
        </p:nvPicPr>
        <p:blipFill>
          <a:blip r:embed="rId4"/>
          <a:srcRect/>
          <a:stretch>
            <a:fillRect/>
          </a:stretch>
        </p:blipFill>
        <p:spPr bwMode="auto">
          <a:xfrm>
            <a:off x="3478213" y="2286000"/>
            <a:ext cx="2181225" cy="1479550"/>
          </a:xfrm>
          <a:prstGeom prst="rect">
            <a:avLst/>
          </a:prstGeom>
          <a:noFill/>
          <a:ln w="9525">
            <a:noFill/>
            <a:miter lim="800000"/>
            <a:headEnd/>
            <a:tailEnd/>
          </a:ln>
        </p:spPr>
      </p:pic>
      <p:sp>
        <p:nvSpPr>
          <p:cNvPr id="77830" name="AutoShape 230"/>
          <p:cNvSpPr>
            <a:spLocks noChangeArrowheads="1"/>
          </p:cNvSpPr>
          <p:nvPr/>
        </p:nvSpPr>
        <p:spPr bwMode="auto">
          <a:xfrm rot="5400000">
            <a:off x="4140200" y="2292350"/>
            <a:ext cx="647700" cy="1466850"/>
          </a:xfrm>
          <a:prstGeom prst="upArrow">
            <a:avLst>
              <a:gd name="adj1" fmla="val 71083"/>
              <a:gd name="adj2" fmla="val 65393"/>
            </a:avLst>
          </a:prstGeom>
          <a:solidFill>
            <a:schemeClr val="accent1"/>
          </a:solidFill>
          <a:ln w="9525">
            <a:noFill/>
            <a:miter lim="800000"/>
            <a:headEnd/>
            <a:tailEnd/>
          </a:ln>
        </p:spPr>
        <p:txBody>
          <a:bodyPr anchor="ctr">
            <a:prstTxWarp prst="textNoShape">
              <a:avLst/>
            </a:prstTxWarp>
            <a:spAutoFit/>
          </a:bodyPr>
          <a:lstStyle/>
          <a:p>
            <a:pPr algn="ctr" defTabSz="914400" fontAlgn="base">
              <a:spcBef>
                <a:spcPct val="50000"/>
              </a:spcBef>
              <a:spcAft>
                <a:spcPct val="0"/>
              </a:spcAft>
            </a:pPr>
            <a:endParaRPr lang="fr-FR" sz="1000">
              <a:solidFill>
                <a:srgbClr val="595959"/>
              </a:solidFill>
              <a:latin typeface="Arial" charset="0"/>
              <a:ea typeface="Arial" charset="0"/>
              <a:cs typeface="Arial" charset="0"/>
            </a:endParaRPr>
          </a:p>
        </p:txBody>
      </p:sp>
      <p:grpSp>
        <p:nvGrpSpPr>
          <p:cNvPr id="2" name="Group 205"/>
          <p:cNvGrpSpPr>
            <a:grpSpLocks/>
          </p:cNvGrpSpPr>
          <p:nvPr/>
        </p:nvGrpSpPr>
        <p:grpSpPr bwMode="auto">
          <a:xfrm>
            <a:off x="5146675" y="1503363"/>
            <a:ext cx="3044825" cy="3044825"/>
            <a:chOff x="378" y="2346"/>
            <a:chExt cx="1680" cy="1680"/>
          </a:xfrm>
        </p:grpSpPr>
        <p:pic>
          <p:nvPicPr>
            <p:cNvPr id="77846" name="Picture 206" descr="dsc5"/>
            <p:cNvPicPr>
              <a:picLocks noChangeAspect="1" noChangeArrowheads="1"/>
            </p:cNvPicPr>
            <p:nvPr/>
          </p:nvPicPr>
          <p:blipFill>
            <a:blip r:embed="rId5"/>
            <a:srcRect/>
            <a:stretch>
              <a:fillRect/>
            </a:stretch>
          </p:blipFill>
          <p:spPr bwMode="gray">
            <a:xfrm>
              <a:off x="378" y="2346"/>
              <a:ext cx="1680" cy="1680"/>
            </a:xfrm>
            <a:prstGeom prst="rect">
              <a:avLst/>
            </a:prstGeom>
            <a:noFill/>
            <a:ln w="9525">
              <a:noFill/>
              <a:miter lim="800000"/>
              <a:headEnd/>
              <a:tailEnd/>
            </a:ln>
          </p:spPr>
        </p:pic>
        <p:sp>
          <p:nvSpPr>
            <p:cNvPr id="77847" name="Oval 207"/>
            <p:cNvSpPr>
              <a:spLocks noChangeArrowheads="1"/>
            </p:cNvSpPr>
            <p:nvPr/>
          </p:nvSpPr>
          <p:spPr bwMode="gray">
            <a:xfrm>
              <a:off x="405" y="2373"/>
              <a:ext cx="1596" cy="1596"/>
            </a:xfrm>
            <a:prstGeom prst="ellipse">
              <a:avLst/>
            </a:prstGeom>
            <a:solidFill>
              <a:schemeClr val="bg1"/>
            </a:solidFill>
            <a:ln w="6350">
              <a:solidFill>
                <a:schemeClr val="tx2"/>
              </a:solidFill>
              <a:round/>
              <a:headEnd/>
              <a:tailEnd/>
            </a:ln>
          </p:spPr>
          <p:txBody>
            <a:bodyPr anchor="ctr">
              <a:prstTxWarp prst="textNoShape">
                <a:avLst/>
              </a:prstTxWarp>
            </a:bodyPr>
            <a:lstStyle/>
            <a:p>
              <a:pPr algn="ctr" defTabSz="914400" fontAlgn="base">
                <a:spcBef>
                  <a:spcPct val="50000"/>
                </a:spcBef>
                <a:spcAft>
                  <a:spcPct val="0"/>
                </a:spcAft>
              </a:pPr>
              <a:endParaRPr lang="fr-FR" sz="1000">
                <a:solidFill>
                  <a:srgbClr val="595959"/>
                </a:solidFill>
                <a:latin typeface="Arial" charset="0"/>
                <a:ea typeface="Arial" charset="0"/>
                <a:cs typeface="Arial" charset="0"/>
              </a:endParaRPr>
            </a:p>
          </p:txBody>
        </p:sp>
      </p:grpSp>
      <p:grpSp>
        <p:nvGrpSpPr>
          <p:cNvPr id="3" name="Group 209"/>
          <p:cNvGrpSpPr>
            <a:grpSpLocks/>
          </p:cNvGrpSpPr>
          <p:nvPr/>
        </p:nvGrpSpPr>
        <p:grpSpPr bwMode="auto">
          <a:xfrm flipH="1">
            <a:off x="5330825" y="1697038"/>
            <a:ext cx="2657475" cy="2657475"/>
            <a:chOff x="836" y="1160"/>
            <a:chExt cx="1514" cy="1630"/>
          </a:xfrm>
        </p:grpSpPr>
        <p:sp>
          <p:nvSpPr>
            <p:cNvPr id="77844" name="Freeform 210"/>
            <p:cNvSpPr>
              <a:spLocks/>
            </p:cNvSpPr>
            <p:nvPr/>
          </p:nvSpPr>
          <p:spPr bwMode="auto">
            <a:xfrm>
              <a:off x="1604" y="1160"/>
              <a:ext cx="746" cy="1630"/>
            </a:xfrm>
            <a:custGeom>
              <a:avLst/>
              <a:gdLst>
                <a:gd name="T0" fmla="*/ 0 w 539"/>
                <a:gd name="T1" fmla="*/ 0 h 1080"/>
                <a:gd name="T2" fmla="*/ 26607 w 539"/>
                <a:gd name="T3" fmla="*/ 75407 h 1080"/>
                <a:gd name="T4" fmla="*/ 0 w 539"/>
                <a:gd name="T5" fmla="*/ 150872 h 1080"/>
                <a:gd name="T6" fmla="*/ 0 60000 65536"/>
                <a:gd name="T7" fmla="*/ 0 60000 65536"/>
                <a:gd name="T8" fmla="*/ 0 60000 65536"/>
                <a:gd name="T9" fmla="*/ 0 w 539"/>
                <a:gd name="T10" fmla="*/ 0 h 1080"/>
                <a:gd name="T11" fmla="*/ 539 w 539"/>
                <a:gd name="T12" fmla="*/ 1080 h 1080"/>
              </a:gdLst>
              <a:ahLst/>
              <a:cxnLst>
                <a:cxn ang="T6">
                  <a:pos x="T0" y="T1"/>
                </a:cxn>
                <a:cxn ang="T7">
                  <a:pos x="T2" y="T3"/>
                </a:cxn>
                <a:cxn ang="T8">
                  <a:pos x="T4" y="T5"/>
                </a:cxn>
              </a:cxnLst>
              <a:rect l="T9" t="T10" r="T11" b="T12"/>
              <a:pathLst>
                <a:path w="539" h="1080">
                  <a:moveTo>
                    <a:pt x="0" y="0"/>
                  </a:moveTo>
                  <a:cubicBezTo>
                    <a:pt x="298" y="0"/>
                    <a:pt x="539" y="242"/>
                    <a:pt x="539" y="540"/>
                  </a:cubicBezTo>
                  <a:cubicBezTo>
                    <a:pt x="539" y="838"/>
                    <a:pt x="298" y="1080"/>
                    <a:pt x="0" y="1080"/>
                  </a:cubicBezTo>
                </a:path>
              </a:pathLst>
            </a:custGeom>
            <a:noFill/>
            <a:ln w="28575" cap="rnd">
              <a:solidFill>
                <a:schemeClr val="accent1"/>
              </a:solidFill>
              <a:prstDash val="sysDot"/>
              <a:miter lim="800000"/>
              <a:headEnd/>
              <a:tailEnd/>
            </a:ln>
          </p:spPr>
          <p:txBody>
            <a:bodyPr>
              <a:prstTxWarp prst="textNoShape">
                <a:avLst/>
              </a:prstTxWarp>
            </a:bodyPr>
            <a:lstStyle/>
            <a:p>
              <a:pPr algn="ctr" defTabSz="914400" fontAlgn="base">
                <a:spcBef>
                  <a:spcPct val="50000"/>
                </a:spcBef>
                <a:spcAft>
                  <a:spcPct val="0"/>
                </a:spcAft>
              </a:pPr>
              <a:endParaRPr lang="fr-FR" sz="1000">
                <a:solidFill>
                  <a:srgbClr val="595959"/>
                </a:solidFill>
                <a:latin typeface="Arial" charset="0"/>
                <a:ea typeface="Arial" charset="0"/>
                <a:cs typeface="Arial" charset="0"/>
              </a:endParaRPr>
            </a:p>
          </p:txBody>
        </p:sp>
        <p:sp>
          <p:nvSpPr>
            <p:cNvPr id="77845" name="Freeform 211"/>
            <p:cNvSpPr>
              <a:spLocks/>
            </p:cNvSpPr>
            <p:nvPr/>
          </p:nvSpPr>
          <p:spPr bwMode="auto">
            <a:xfrm flipH="1">
              <a:off x="836" y="1160"/>
              <a:ext cx="746" cy="1630"/>
            </a:xfrm>
            <a:custGeom>
              <a:avLst/>
              <a:gdLst>
                <a:gd name="T0" fmla="*/ 0 w 539"/>
                <a:gd name="T1" fmla="*/ 0 h 1080"/>
                <a:gd name="T2" fmla="*/ 26607 w 539"/>
                <a:gd name="T3" fmla="*/ 75407 h 1080"/>
                <a:gd name="T4" fmla="*/ 0 w 539"/>
                <a:gd name="T5" fmla="*/ 150872 h 1080"/>
                <a:gd name="T6" fmla="*/ 0 60000 65536"/>
                <a:gd name="T7" fmla="*/ 0 60000 65536"/>
                <a:gd name="T8" fmla="*/ 0 60000 65536"/>
                <a:gd name="T9" fmla="*/ 0 w 539"/>
                <a:gd name="T10" fmla="*/ 0 h 1080"/>
                <a:gd name="T11" fmla="*/ 539 w 539"/>
                <a:gd name="T12" fmla="*/ 1080 h 1080"/>
              </a:gdLst>
              <a:ahLst/>
              <a:cxnLst>
                <a:cxn ang="T6">
                  <a:pos x="T0" y="T1"/>
                </a:cxn>
                <a:cxn ang="T7">
                  <a:pos x="T2" y="T3"/>
                </a:cxn>
                <a:cxn ang="T8">
                  <a:pos x="T4" y="T5"/>
                </a:cxn>
              </a:cxnLst>
              <a:rect l="T9" t="T10" r="T11" b="T12"/>
              <a:pathLst>
                <a:path w="539" h="1080">
                  <a:moveTo>
                    <a:pt x="0" y="0"/>
                  </a:moveTo>
                  <a:cubicBezTo>
                    <a:pt x="298" y="0"/>
                    <a:pt x="539" y="242"/>
                    <a:pt x="539" y="540"/>
                  </a:cubicBezTo>
                  <a:cubicBezTo>
                    <a:pt x="539" y="838"/>
                    <a:pt x="298" y="1080"/>
                    <a:pt x="0" y="1080"/>
                  </a:cubicBezTo>
                </a:path>
              </a:pathLst>
            </a:custGeom>
            <a:noFill/>
            <a:ln w="28575">
              <a:solidFill>
                <a:schemeClr val="accent1"/>
              </a:solidFill>
              <a:miter lim="800000"/>
              <a:headEnd/>
              <a:tailEnd/>
            </a:ln>
          </p:spPr>
          <p:txBody>
            <a:bodyPr>
              <a:prstTxWarp prst="textNoShape">
                <a:avLst/>
              </a:prstTxWarp>
            </a:bodyPr>
            <a:lstStyle/>
            <a:p>
              <a:pPr algn="ctr" defTabSz="914400" fontAlgn="base">
                <a:spcBef>
                  <a:spcPct val="50000"/>
                </a:spcBef>
                <a:spcAft>
                  <a:spcPct val="0"/>
                </a:spcAft>
              </a:pPr>
              <a:endParaRPr lang="fr-FR" sz="1000">
                <a:solidFill>
                  <a:srgbClr val="595959"/>
                </a:solidFill>
                <a:latin typeface="Arial" charset="0"/>
                <a:ea typeface="Arial" charset="0"/>
                <a:cs typeface="Arial" charset="0"/>
              </a:endParaRPr>
            </a:p>
          </p:txBody>
        </p:sp>
      </p:grpSp>
      <p:sp>
        <p:nvSpPr>
          <p:cNvPr id="77833" name="Text Box 8"/>
          <p:cNvSpPr txBox="1">
            <a:spLocks noChangeArrowheads="1"/>
          </p:cNvSpPr>
          <p:nvPr/>
        </p:nvSpPr>
        <p:spPr bwMode="auto">
          <a:xfrm>
            <a:off x="1211263" y="4498975"/>
            <a:ext cx="2425700" cy="892175"/>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1200">
                <a:solidFill>
                  <a:srgbClr val="595959"/>
                </a:solidFill>
                <a:latin typeface="Arial" charset="0"/>
                <a:ea typeface="Arial" charset="0"/>
                <a:cs typeface="Arial" charset="0"/>
              </a:rPr>
              <a:t>The </a:t>
            </a:r>
            <a:r>
              <a:rPr lang="en-US" sz="2800">
                <a:solidFill>
                  <a:srgbClr val="0066CC"/>
                </a:solidFill>
                <a:latin typeface="Arial" charset="0"/>
                <a:ea typeface="Arial" charset="0"/>
                <a:cs typeface="Arial" charset="0"/>
              </a:rPr>
              <a:t>Zero</a:t>
            </a:r>
            <a:r>
              <a:rPr lang="en-US" sz="2800">
                <a:solidFill>
                  <a:srgbClr val="595959"/>
                </a:solidFill>
                <a:latin typeface="Arial" charset="0"/>
                <a:ea typeface="Arial" charset="0"/>
                <a:cs typeface="Arial" charset="0"/>
              </a:rPr>
              <a:t> </a:t>
            </a:r>
            <a:br>
              <a:rPr lang="en-US" sz="2800">
                <a:solidFill>
                  <a:srgbClr val="595959"/>
                </a:solidFill>
                <a:latin typeface="Arial" charset="0"/>
                <a:ea typeface="Arial" charset="0"/>
                <a:cs typeface="Arial" charset="0"/>
              </a:rPr>
            </a:br>
            <a:r>
              <a:rPr lang="en-US" sz="1200">
                <a:solidFill>
                  <a:srgbClr val="595959"/>
                </a:solidFill>
                <a:latin typeface="Arial" charset="0"/>
                <a:ea typeface="Arial" charset="0"/>
                <a:cs typeface="Arial" charset="0"/>
              </a:rPr>
              <a:t>Moment of Truth</a:t>
            </a:r>
          </a:p>
        </p:txBody>
      </p:sp>
      <p:sp>
        <p:nvSpPr>
          <p:cNvPr id="77834" name="Text Box 8"/>
          <p:cNvSpPr txBox="1">
            <a:spLocks noChangeArrowheads="1"/>
          </p:cNvSpPr>
          <p:nvPr/>
        </p:nvSpPr>
        <p:spPr bwMode="auto">
          <a:xfrm>
            <a:off x="5383213" y="4498975"/>
            <a:ext cx="2424112" cy="892175"/>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1200">
                <a:solidFill>
                  <a:srgbClr val="595959"/>
                </a:solidFill>
                <a:latin typeface="Arial" charset="0"/>
                <a:ea typeface="Arial" charset="0"/>
                <a:cs typeface="Arial" charset="0"/>
              </a:rPr>
              <a:t>The </a:t>
            </a:r>
            <a:r>
              <a:rPr lang="en-US" sz="2800">
                <a:solidFill>
                  <a:srgbClr val="0066CC"/>
                </a:solidFill>
                <a:latin typeface="Arial" charset="0"/>
                <a:ea typeface="Arial" charset="0"/>
                <a:cs typeface="Arial" charset="0"/>
              </a:rPr>
              <a:t>First</a:t>
            </a:r>
            <a:r>
              <a:rPr lang="en-US" sz="1200">
                <a:solidFill>
                  <a:srgbClr val="595959"/>
                </a:solidFill>
                <a:latin typeface="Arial" charset="0"/>
                <a:ea typeface="Arial" charset="0"/>
                <a:cs typeface="Arial" charset="0"/>
              </a:rPr>
              <a:t> </a:t>
            </a:r>
            <a:br>
              <a:rPr lang="en-US" sz="1200">
                <a:solidFill>
                  <a:srgbClr val="595959"/>
                </a:solidFill>
                <a:latin typeface="Arial" charset="0"/>
                <a:ea typeface="Arial" charset="0"/>
                <a:cs typeface="Arial" charset="0"/>
              </a:rPr>
            </a:br>
            <a:r>
              <a:rPr lang="en-US" sz="1200">
                <a:solidFill>
                  <a:srgbClr val="595959"/>
                </a:solidFill>
                <a:latin typeface="Arial" charset="0"/>
                <a:ea typeface="Arial" charset="0"/>
                <a:cs typeface="Arial" charset="0"/>
              </a:rPr>
              <a:t>Moment of Truth</a:t>
            </a:r>
          </a:p>
        </p:txBody>
      </p:sp>
      <p:grpSp>
        <p:nvGrpSpPr>
          <p:cNvPr id="4" name="Group 176"/>
          <p:cNvGrpSpPr>
            <a:grpSpLocks/>
          </p:cNvGrpSpPr>
          <p:nvPr/>
        </p:nvGrpSpPr>
        <p:grpSpPr bwMode="auto">
          <a:xfrm>
            <a:off x="965200" y="1503363"/>
            <a:ext cx="3044825" cy="3044825"/>
            <a:chOff x="378" y="2346"/>
            <a:chExt cx="1680" cy="1680"/>
          </a:xfrm>
        </p:grpSpPr>
        <p:pic>
          <p:nvPicPr>
            <p:cNvPr id="77842" name="Picture 177" descr="dsc5"/>
            <p:cNvPicPr>
              <a:picLocks noChangeAspect="1" noChangeArrowheads="1"/>
            </p:cNvPicPr>
            <p:nvPr/>
          </p:nvPicPr>
          <p:blipFill>
            <a:blip r:embed="rId5"/>
            <a:srcRect/>
            <a:stretch>
              <a:fillRect/>
            </a:stretch>
          </p:blipFill>
          <p:spPr bwMode="gray">
            <a:xfrm>
              <a:off x="378" y="2346"/>
              <a:ext cx="1680" cy="1680"/>
            </a:xfrm>
            <a:prstGeom prst="rect">
              <a:avLst/>
            </a:prstGeom>
            <a:noFill/>
            <a:ln w="9525">
              <a:noFill/>
              <a:miter lim="800000"/>
              <a:headEnd/>
              <a:tailEnd/>
            </a:ln>
          </p:spPr>
        </p:pic>
        <p:sp>
          <p:nvSpPr>
            <p:cNvPr id="77843" name="Oval 178"/>
            <p:cNvSpPr>
              <a:spLocks noChangeArrowheads="1"/>
            </p:cNvSpPr>
            <p:nvPr/>
          </p:nvSpPr>
          <p:spPr bwMode="gray">
            <a:xfrm>
              <a:off x="405" y="2373"/>
              <a:ext cx="1596" cy="1596"/>
            </a:xfrm>
            <a:prstGeom prst="ellipse">
              <a:avLst/>
            </a:prstGeom>
            <a:solidFill>
              <a:schemeClr val="bg1"/>
            </a:solidFill>
            <a:ln w="6350">
              <a:solidFill>
                <a:schemeClr val="tx2"/>
              </a:solidFill>
              <a:round/>
              <a:headEnd/>
              <a:tailEnd/>
            </a:ln>
          </p:spPr>
          <p:txBody>
            <a:bodyPr anchor="ctr">
              <a:prstTxWarp prst="textNoShape">
                <a:avLst/>
              </a:prstTxWarp>
            </a:bodyPr>
            <a:lstStyle/>
            <a:p>
              <a:pPr algn="ctr" defTabSz="914400" fontAlgn="base">
                <a:spcBef>
                  <a:spcPct val="50000"/>
                </a:spcBef>
                <a:spcAft>
                  <a:spcPct val="0"/>
                </a:spcAft>
              </a:pPr>
              <a:endParaRPr lang="fr-FR" sz="1000">
                <a:solidFill>
                  <a:srgbClr val="595959"/>
                </a:solidFill>
                <a:latin typeface="Arial" charset="0"/>
                <a:ea typeface="Arial" charset="0"/>
                <a:cs typeface="Arial" charset="0"/>
              </a:endParaRPr>
            </a:p>
          </p:txBody>
        </p:sp>
      </p:grpSp>
      <p:pic>
        <p:nvPicPr>
          <p:cNvPr id="77836" name="Picture 179" descr="mouse"/>
          <p:cNvPicPr>
            <a:picLocks noChangeAspect="1" noChangeArrowheads="1"/>
          </p:cNvPicPr>
          <p:nvPr/>
        </p:nvPicPr>
        <p:blipFill>
          <a:blip r:embed="rId6"/>
          <a:srcRect/>
          <a:stretch>
            <a:fillRect/>
          </a:stretch>
        </p:blipFill>
        <p:spPr bwMode="auto">
          <a:xfrm>
            <a:off x="1214438" y="1741488"/>
            <a:ext cx="2530475" cy="2530475"/>
          </a:xfrm>
          <a:prstGeom prst="rect">
            <a:avLst/>
          </a:prstGeom>
          <a:noFill/>
          <a:ln w="9525">
            <a:noFill/>
            <a:miter lim="800000"/>
            <a:headEnd/>
            <a:tailEnd/>
          </a:ln>
        </p:spPr>
      </p:pic>
      <p:grpSp>
        <p:nvGrpSpPr>
          <p:cNvPr id="5" name="Group 191"/>
          <p:cNvGrpSpPr>
            <a:grpSpLocks/>
          </p:cNvGrpSpPr>
          <p:nvPr/>
        </p:nvGrpSpPr>
        <p:grpSpPr bwMode="auto">
          <a:xfrm>
            <a:off x="1149350" y="1689100"/>
            <a:ext cx="2657475" cy="2657475"/>
            <a:chOff x="836" y="1160"/>
            <a:chExt cx="1514" cy="1630"/>
          </a:xfrm>
        </p:grpSpPr>
        <p:sp>
          <p:nvSpPr>
            <p:cNvPr id="77840" name="Freeform 189"/>
            <p:cNvSpPr>
              <a:spLocks/>
            </p:cNvSpPr>
            <p:nvPr/>
          </p:nvSpPr>
          <p:spPr bwMode="auto">
            <a:xfrm>
              <a:off x="1604" y="1160"/>
              <a:ext cx="746" cy="1630"/>
            </a:xfrm>
            <a:custGeom>
              <a:avLst/>
              <a:gdLst>
                <a:gd name="T0" fmla="*/ 0 w 539"/>
                <a:gd name="T1" fmla="*/ 0 h 1080"/>
                <a:gd name="T2" fmla="*/ 26607 w 539"/>
                <a:gd name="T3" fmla="*/ 75407 h 1080"/>
                <a:gd name="T4" fmla="*/ 0 w 539"/>
                <a:gd name="T5" fmla="*/ 150872 h 1080"/>
                <a:gd name="T6" fmla="*/ 0 60000 65536"/>
                <a:gd name="T7" fmla="*/ 0 60000 65536"/>
                <a:gd name="T8" fmla="*/ 0 60000 65536"/>
                <a:gd name="T9" fmla="*/ 0 w 539"/>
                <a:gd name="T10" fmla="*/ 0 h 1080"/>
                <a:gd name="T11" fmla="*/ 539 w 539"/>
                <a:gd name="T12" fmla="*/ 1080 h 1080"/>
              </a:gdLst>
              <a:ahLst/>
              <a:cxnLst>
                <a:cxn ang="T6">
                  <a:pos x="T0" y="T1"/>
                </a:cxn>
                <a:cxn ang="T7">
                  <a:pos x="T2" y="T3"/>
                </a:cxn>
                <a:cxn ang="T8">
                  <a:pos x="T4" y="T5"/>
                </a:cxn>
              </a:cxnLst>
              <a:rect l="T9" t="T10" r="T11" b="T12"/>
              <a:pathLst>
                <a:path w="539" h="1080">
                  <a:moveTo>
                    <a:pt x="0" y="0"/>
                  </a:moveTo>
                  <a:cubicBezTo>
                    <a:pt x="298" y="0"/>
                    <a:pt x="539" y="242"/>
                    <a:pt x="539" y="540"/>
                  </a:cubicBezTo>
                  <a:cubicBezTo>
                    <a:pt x="539" y="838"/>
                    <a:pt x="298" y="1080"/>
                    <a:pt x="0" y="1080"/>
                  </a:cubicBezTo>
                </a:path>
              </a:pathLst>
            </a:custGeom>
            <a:noFill/>
            <a:ln w="28575" cap="rnd">
              <a:solidFill>
                <a:schemeClr val="accent1"/>
              </a:solidFill>
              <a:prstDash val="sysDot"/>
              <a:miter lim="800000"/>
              <a:headEnd/>
              <a:tailEnd/>
            </a:ln>
          </p:spPr>
          <p:txBody>
            <a:bodyPr>
              <a:prstTxWarp prst="textNoShape">
                <a:avLst/>
              </a:prstTxWarp>
            </a:bodyPr>
            <a:lstStyle/>
            <a:p>
              <a:pPr algn="ctr" defTabSz="914400" fontAlgn="base">
                <a:spcBef>
                  <a:spcPct val="50000"/>
                </a:spcBef>
                <a:spcAft>
                  <a:spcPct val="0"/>
                </a:spcAft>
              </a:pPr>
              <a:endParaRPr lang="fr-FR" sz="1000">
                <a:solidFill>
                  <a:srgbClr val="595959"/>
                </a:solidFill>
                <a:latin typeface="Arial" charset="0"/>
                <a:ea typeface="Arial" charset="0"/>
                <a:cs typeface="Arial" charset="0"/>
              </a:endParaRPr>
            </a:p>
          </p:txBody>
        </p:sp>
        <p:sp>
          <p:nvSpPr>
            <p:cNvPr id="77841" name="Freeform 190"/>
            <p:cNvSpPr>
              <a:spLocks/>
            </p:cNvSpPr>
            <p:nvPr/>
          </p:nvSpPr>
          <p:spPr bwMode="auto">
            <a:xfrm flipH="1">
              <a:off x="836" y="1160"/>
              <a:ext cx="746" cy="1630"/>
            </a:xfrm>
            <a:custGeom>
              <a:avLst/>
              <a:gdLst>
                <a:gd name="T0" fmla="*/ 0 w 539"/>
                <a:gd name="T1" fmla="*/ 0 h 1080"/>
                <a:gd name="T2" fmla="*/ 26607 w 539"/>
                <a:gd name="T3" fmla="*/ 75407 h 1080"/>
                <a:gd name="T4" fmla="*/ 0 w 539"/>
                <a:gd name="T5" fmla="*/ 150872 h 1080"/>
                <a:gd name="T6" fmla="*/ 0 60000 65536"/>
                <a:gd name="T7" fmla="*/ 0 60000 65536"/>
                <a:gd name="T8" fmla="*/ 0 60000 65536"/>
                <a:gd name="T9" fmla="*/ 0 w 539"/>
                <a:gd name="T10" fmla="*/ 0 h 1080"/>
                <a:gd name="T11" fmla="*/ 539 w 539"/>
                <a:gd name="T12" fmla="*/ 1080 h 1080"/>
              </a:gdLst>
              <a:ahLst/>
              <a:cxnLst>
                <a:cxn ang="T6">
                  <a:pos x="T0" y="T1"/>
                </a:cxn>
                <a:cxn ang="T7">
                  <a:pos x="T2" y="T3"/>
                </a:cxn>
                <a:cxn ang="T8">
                  <a:pos x="T4" y="T5"/>
                </a:cxn>
              </a:cxnLst>
              <a:rect l="T9" t="T10" r="T11" b="T12"/>
              <a:pathLst>
                <a:path w="539" h="1080">
                  <a:moveTo>
                    <a:pt x="0" y="0"/>
                  </a:moveTo>
                  <a:cubicBezTo>
                    <a:pt x="298" y="0"/>
                    <a:pt x="539" y="242"/>
                    <a:pt x="539" y="540"/>
                  </a:cubicBezTo>
                  <a:cubicBezTo>
                    <a:pt x="539" y="838"/>
                    <a:pt x="298" y="1080"/>
                    <a:pt x="0" y="1080"/>
                  </a:cubicBezTo>
                </a:path>
              </a:pathLst>
            </a:custGeom>
            <a:noFill/>
            <a:ln w="28575">
              <a:solidFill>
                <a:schemeClr val="accent1"/>
              </a:solidFill>
              <a:miter lim="800000"/>
              <a:headEnd/>
              <a:tailEnd/>
            </a:ln>
          </p:spPr>
          <p:txBody>
            <a:bodyPr>
              <a:prstTxWarp prst="textNoShape">
                <a:avLst/>
              </a:prstTxWarp>
            </a:bodyPr>
            <a:lstStyle/>
            <a:p>
              <a:pPr algn="ctr" defTabSz="914400" fontAlgn="base">
                <a:spcBef>
                  <a:spcPct val="50000"/>
                </a:spcBef>
                <a:spcAft>
                  <a:spcPct val="0"/>
                </a:spcAft>
              </a:pPr>
              <a:endParaRPr lang="fr-FR" sz="1000">
                <a:solidFill>
                  <a:srgbClr val="595959"/>
                </a:solidFill>
                <a:latin typeface="Arial" charset="0"/>
                <a:ea typeface="Arial" charset="0"/>
                <a:cs typeface="Arial" charset="0"/>
              </a:endParaRPr>
            </a:p>
          </p:txBody>
        </p:sp>
      </p:grpSp>
      <p:pic>
        <p:nvPicPr>
          <p:cNvPr id="77838" name="Picture 213" descr="cart"/>
          <p:cNvPicPr>
            <a:picLocks noChangeAspect="1" noChangeArrowheads="1"/>
          </p:cNvPicPr>
          <p:nvPr/>
        </p:nvPicPr>
        <p:blipFill>
          <a:blip r:embed="rId7"/>
          <a:srcRect/>
          <a:stretch>
            <a:fillRect/>
          </a:stretch>
        </p:blipFill>
        <p:spPr bwMode="auto">
          <a:xfrm>
            <a:off x="5387975" y="1749425"/>
            <a:ext cx="2551113" cy="2551113"/>
          </a:xfrm>
          <a:prstGeom prst="rect">
            <a:avLst/>
          </a:prstGeom>
          <a:noFill/>
          <a:ln w="9525">
            <a:noFill/>
            <a:miter lim="800000"/>
            <a:headEnd/>
            <a:tailEnd/>
          </a:ln>
        </p:spPr>
      </p:pic>
      <p:sp>
        <p:nvSpPr>
          <p:cNvPr id="32" name="Title 31"/>
          <p:cNvSpPr txBox="1">
            <a:spLocks/>
          </p:cNvSpPr>
          <p:nvPr/>
        </p:nvSpPr>
        <p:spPr>
          <a:xfrm>
            <a:off x="446088" y="160338"/>
            <a:ext cx="7405687" cy="474662"/>
          </a:xfrm>
          <a:prstGeom prst="rect">
            <a:avLst/>
          </a:prstGeom>
        </p:spPr>
        <p:txBody>
          <a:bodyPr>
            <a:prstTxWarp prst="textNoShape">
              <a:avLst/>
            </a:prstTxWarp>
          </a:bodyPr>
          <a:lstStyle/>
          <a:p>
            <a:pPr algn="ctr" defTabSz="914400" eaLnBrk="0" fontAlgn="base" hangingPunct="0">
              <a:lnSpc>
                <a:spcPct val="90000"/>
              </a:lnSpc>
              <a:spcBef>
                <a:spcPct val="50000"/>
              </a:spcBef>
              <a:spcAft>
                <a:spcPct val="0"/>
              </a:spcAft>
            </a:pPr>
            <a:r>
              <a:rPr lang="en-US" sz="4000" b="1">
                <a:solidFill>
                  <a:srgbClr val="0066CC"/>
                </a:solidFill>
                <a:latin typeface="Arial" charset="0"/>
                <a:ea typeface="Arial" charset="0"/>
                <a:cs typeface="Arial" charset="0"/>
              </a:rPr>
              <a:t>Consumers make decisions before entering the store</a:t>
            </a:r>
            <a:br>
              <a:rPr lang="en-US" sz="4000" b="1">
                <a:solidFill>
                  <a:srgbClr val="0066CC"/>
                </a:solidFill>
                <a:latin typeface="Arial" charset="0"/>
                <a:ea typeface="Arial" charset="0"/>
                <a:cs typeface="Arial" charset="0"/>
              </a:rPr>
            </a:br>
            <a:endParaRPr lang="en-US" sz="4000" b="1">
              <a:solidFill>
                <a:srgbClr val="0066CC"/>
              </a:solidFill>
              <a:latin typeface="Arial" charset="0"/>
              <a:ea typeface="Arial" charset="0"/>
              <a:cs typeface="Arial"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lightbulb"/>
          <p:cNvPicPr>
            <a:picLocks noChangeAspect="1" noChangeArrowheads="1"/>
          </p:cNvPicPr>
          <p:nvPr/>
        </p:nvPicPr>
        <p:blipFill>
          <a:blip r:embed="rId3"/>
          <a:srcRect/>
          <a:stretch>
            <a:fillRect/>
          </a:stretch>
        </p:blipFill>
        <p:spPr bwMode="auto">
          <a:xfrm>
            <a:off x="-57150" y="-61913"/>
            <a:ext cx="9201150" cy="6956426"/>
          </a:xfrm>
          <a:prstGeom prst="rect">
            <a:avLst/>
          </a:prstGeom>
          <a:noFill/>
          <a:ln w="9525">
            <a:noFill/>
            <a:miter lim="800000"/>
            <a:headEnd/>
            <a:tailEnd/>
          </a:ln>
        </p:spPr>
      </p:pic>
      <p:sp>
        <p:nvSpPr>
          <p:cNvPr id="83971" name="TextBox 3"/>
          <p:cNvSpPr txBox="1">
            <a:spLocks noChangeArrowheads="1"/>
          </p:cNvSpPr>
          <p:nvPr/>
        </p:nvSpPr>
        <p:spPr bwMode="auto">
          <a:xfrm>
            <a:off x="914400" y="152400"/>
            <a:ext cx="7391400" cy="1016000"/>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6000" b="1" dirty="0" smtClean="0">
                <a:solidFill>
                  <a:prstClr val="white"/>
                </a:solidFill>
                <a:latin typeface="Arial" charset="0"/>
                <a:ea typeface="Arial" charset="0"/>
                <a:cs typeface="Arial" charset="0"/>
              </a:rPr>
              <a:t>Trends</a:t>
            </a:r>
            <a:endParaRPr lang="en-GB" sz="6000" dirty="0">
              <a:solidFill>
                <a:prstClr val="white"/>
              </a:solidFill>
              <a:latin typeface="Arial" charset="0"/>
              <a:ea typeface="Arial" charset="0"/>
              <a:cs typeface="Arial" charset="0"/>
            </a:endParaRP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prstTxWarp prst="textNoShape">
              <a:avLst/>
            </a:prstTxWarp>
          </a:bodyPr>
          <a:lstStyle/>
          <a:p>
            <a:pPr algn="ctr" defTabSz="914400" fontAlgn="base">
              <a:spcBef>
                <a:spcPct val="50000"/>
              </a:spcBef>
              <a:spcAft>
                <a:spcPct val="0"/>
              </a:spcAft>
            </a:pPr>
            <a:endParaRPr lang="sv-SE" sz="1200">
              <a:solidFill>
                <a:srgbClr val="595959"/>
              </a:solidFill>
              <a:latin typeface="Arial" charset="0"/>
              <a:ea typeface="Arial" charset="0"/>
              <a:cs typeface="Arial" charset="0"/>
            </a:endParaRPr>
          </a:p>
        </p:txBody>
      </p:sp>
      <p:grpSp>
        <p:nvGrpSpPr>
          <p:cNvPr id="113667" name="Group 12"/>
          <p:cNvGrpSpPr>
            <a:grpSpLocks/>
          </p:cNvGrpSpPr>
          <p:nvPr/>
        </p:nvGrpSpPr>
        <p:grpSpPr bwMode="auto">
          <a:xfrm>
            <a:off x="468315" y="676276"/>
            <a:ext cx="6486525" cy="5191125"/>
            <a:chOff x="266634" y="188640"/>
            <a:chExt cx="7682185" cy="6148929"/>
          </a:xfrm>
        </p:grpSpPr>
        <p:grpSp>
          <p:nvGrpSpPr>
            <p:cNvPr id="113687" name="Group 11"/>
            <p:cNvGrpSpPr>
              <a:grpSpLocks/>
            </p:cNvGrpSpPr>
            <p:nvPr/>
          </p:nvGrpSpPr>
          <p:grpSpPr bwMode="auto">
            <a:xfrm>
              <a:off x="4932040" y="188641"/>
              <a:ext cx="3016779" cy="6148928"/>
              <a:chOff x="5227629" y="188641"/>
              <a:chExt cx="3016779" cy="6148928"/>
            </a:xfrm>
          </p:grpSpPr>
          <p:pic>
            <p:nvPicPr>
              <p:cNvPr id="113690" name="Picture 2" descr="C:\Users\rosenberga\Downloads\shutterstock_665252.jpg"/>
              <p:cNvPicPr>
                <a:picLocks noChangeAspect="1" noChangeArrowheads="1"/>
              </p:cNvPicPr>
              <p:nvPr/>
            </p:nvPicPr>
            <p:blipFill>
              <a:blip r:embed="rId3"/>
              <a:srcRect b="27344"/>
              <a:stretch>
                <a:fillRect/>
              </a:stretch>
            </p:blipFill>
            <p:spPr bwMode="auto">
              <a:xfrm rot="5400000">
                <a:off x="3674184" y="1767344"/>
                <a:ext cx="6148928" cy="2991521"/>
              </a:xfrm>
              <a:prstGeom prst="rect">
                <a:avLst/>
              </a:prstGeom>
              <a:noFill/>
              <a:ln w="9525">
                <a:noFill/>
                <a:miter lim="800000"/>
                <a:headEnd/>
                <a:tailEnd/>
              </a:ln>
            </p:spPr>
          </p:pic>
          <p:sp>
            <p:nvSpPr>
              <p:cNvPr id="113691" name="Rectangle 10"/>
              <p:cNvSpPr>
                <a:spLocks noChangeArrowheads="1"/>
              </p:cNvSpPr>
              <p:nvPr/>
            </p:nvSpPr>
            <p:spPr bwMode="auto">
              <a:xfrm>
                <a:off x="5227629" y="1700808"/>
                <a:ext cx="218705" cy="328108"/>
              </a:xfrm>
              <a:prstGeom prst="rect">
                <a:avLst/>
              </a:prstGeom>
              <a:solidFill>
                <a:srgbClr val="020202"/>
              </a:solidFill>
              <a:ln w="9525">
                <a:solidFill>
                  <a:srgbClr val="020202"/>
                </a:solidFill>
                <a:round/>
                <a:headEnd/>
                <a:tailEnd/>
              </a:ln>
            </p:spPr>
            <p:txBody>
              <a:bodyPr wrap="none">
                <a:prstTxWarp prst="textNoShape">
                  <a:avLst/>
                </a:prstTxWarp>
                <a:spAutoFit/>
              </a:bodyPr>
              <a:lstStyle/>
              <a:p>
                <a:pPr algn="ctr" defTabSz="914400" fontAlgn="base">
                  <a:spcBef>
                    <a:spcPct val="50000"/>
                  </a:spcBef>
                  <a:spcAft>
                    <a:spcPct val="0"/>
                  </a:spcAft>
                </a:pPr>
                <a:endParaRPr lang="sv-SE" sz="1200">
                  <a:solidFill>
                    <a:srgbClr val="000000"/>
                  </a:solidFill>
                  <a:latin typeface="Arial" charset="0"/>
                  <a:ea typeface="Arial" charset="0"/>
                  <a:cs typeface="Arial" charset="0"/>
                </a:endParaRPr>
              </a:p>
            </p:txBody>
          </p:sp>
        </p:grpSp>
        <p:pic>
          <p:nvPicPr>
            <p:cNvPr id="113688" name="Picture 2" descr="C:\Users\rosenberga\Downloads\shutterstock_665252.jpg"/>
            <p:cNvPicPr>
              <a:picLocks noChangeAspect="1" noChangeArrowheads="1"/>
            </p:cNvPicPr>
            <p:nvPr/>
          </p:nvPicPr>
          <p:blipFill>
            <a:blip r:embed="rId3"/>
            <a:srcRect b="28384"/>
            <a:stretch>
              <a:fillRect/>
            </a:stretch>
          </p:blipFill>
          <p:spPr bwMode="auto">
            <a:xfrm rot="-5400000">
              <a:off x="-1333514" y="1788788"/>
              <a:ext cx="6148928" cy="2948631"/>
            </a:xfrm>
            <a:prstGeom prst="rect">
              <a:avLst/>
            </a:prstGeom>
            <a:noFill/>
            <a:ln w="9525">
              <a:noFill/>
              <a:miter lim="800000"/>
              <a:headEnd/>
              <a:tailEnd/>
            </a:ln>
          </p:spPr>
        </p:pic>
        <p:pic>
          <p:nvPicPr>
            <p:cNvPr id="113689" name="Picture 3" descr="Picture 1.png"/>
            <p:cNvPicPr>
              <a:picLocks noChangeAspect="1"/>
            </p:cNvPicPr>
            <p:nvPr/>
          </p:nvPicPr>
          <p:blipFill>
            <a:blip r:embed="rId4"/>
            <a:srcRect r="2789" b="1398"/>
            <a:stretch>
              <a:fillRect/>
            </a:stretch>
          </p:blipFill>
          <p:spPr bwMode="auto">
            <a:xfrm>
              <a:off x="3131840" y="1196752"/>
              <a:ext cx="1944216" cy="3888432"/>
            </a:xfrm>
            <a:prstGeom prst="rect">
              <a:avLst/>
            </a:prstGeom>
            <a:noFill/>
            <a:ln w="9525">
              <a:noFill/>
              <a:miter lim="800000"/>
              <a:headEnd/>
              <a:tailEnd/>
            </a:ln>
          </p:spPr>
        </p:pic>
      </p:grpSp>
      <p:grpSp>
        <p:nvGrpSpPr>
          <p:cNvPr id="113668" name="Group 3"/>
          <p:cNvGrpSpPr>
            <a:grpSpLocks/>
          </p:cNvGrpSpPr>
          <p:nvPr/>
        </p:nvGrpSpPr>
        <p:grpSpPr bwMode="auto">
          <a:xfrm>
            <a:off x="650875" y="6172202"/>
            <a:ext cx="1138238" cy="384175"/>
            <a:chOff x="-9750" y="-2102"/>
            <a:chExt cx="25262" cy="8527"/>
          </a:xfrm>
        </p:grpSpPr>
        <p:sp>
          <p:nvSpPr>
            <p:cNvPr id="113679" name="Freeform 4"/>
            <p:cNvSpPr>
              <a:spLocks noEditPoints="1"/>
            </p:cNvSpPr>
            <p:nvPr/>
          </p:nvSpPr>
          <p:spPr bwMode="auto">
            <a:xfrm>
              <a:off x="10896" y="-85"/>
              <a:ext cx="3508" cy="4042"/>
            </a:xfrm>
            <a:custGeom>
              <a:avLst/>
              <a:gdLst>
                <a:gd name="T0" fmla="*/ 3365027 w 1485"/>
                <a:gd name="T1" fmla="*/ 3249581 h 1711"/>
                <a:gd name="T2" fmla="*/ 2973378 w 1485"/>
                <a:gd name="T3" fmla="*/ 3618214 h 1711"/>
                <a:gd name="T4" fmla="*/ 2705748 w 1485"/>
                <a:gd name="T5" fmla="*/ 3764406 h 1711"/>
                <a:gd name="T6" fmla="*/ 1915387 w 1485"/>
                <a:gd name="T7" fmla="*/ 3920818 h 1711"/>
                <a:gd name="T8" fmla="*/ 832083 w 1485"/>
                <a:gd name="T9" fmla="*/ 3602603 h 1711"/>
                <a:gd name="T10" fmla="*/ 0 w 1485"/>
                <a:gd name="T11" fmla="*/ 1883983 h 1711"/>
                <a:gd name="T12" fmla="*/ 1866530 w 1485"/>
                <a:gd name="T13" fmla="*/ 0 h 1711"/>
                <a:gd name="T14" fmla="*/ 2705748 w 1485"/>
                <a:gd name="T15" fmla="*/ 229107 h 1711"/>
                <a:gd name="T16" fmla="*/ 3275943 w 1485"/>
                <a:gd name="T17" fmla="*/ 1035938 h 1711"/>
                <a:gd name="T18" fmla="*/ 1360492 w 1485"/>
                <a:gd name="T19" fmla="*/ 1809892 h 1711"/>
                <a:gd name="T20" fmla="*/ 733148 w 1485"/>
                <a:gd name="T21" fmla="*/ 1858380 h 1711"/>
                <a:gd name="T22" fmla="*/ 2411720 w 1485"/>
                <a:gd name="T23" fmla="*/ 3496753 h 1711"/>
                <a:gd name="T24" fmla="*/ 3349436 w 1485"/>
                <a:gd name="T25" fmla="*/ 3239643 h 1711"/>
                <a:gd name="T26" fmla="*/ 3365027 w 1485"/>
                <a:gd name="T27" fmla="*/ 3249581 h 1711"/>
                <a:gd name="T28" fmla="*/ 2208235 w 1485"/>
                <a:gd name="T29" fmla="*/ 1189040 h 1711"/>
                <a:gd name="T30" fmla="*/ 2444533 w 1485"/>
                <a:gd name="T31" fmla="*/ 968979 h 1711"/>
                <a:gd name="T32" fmla="*/ 1638052 w 1485"/>
                <a:gd name="T33" fmla="*/ 267658 h 1711"/>
                <a:gd name="T34" fmla="*/ 701205 w 1485"/>
                <a:gd name="T35" fmla="*/ 1402633 h 1711"/>
                <a:gd name="T36" fmla="*/ 726241 w 1485"/>
                <a:gd name="T37" fmla="*/ 1833332 h 1711"/>
                <a:gd name="T38" fmla="*/ 2208235 w 1485"/>
                <a:gd name="T39" fmla="*/ 1189040 h 17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85"/>
                <a:gd name="T61" fmla="*/ 0 h 1711"/>
                <a:gd name="T62" fmla="*/ 1485 w 1485"/>
                <a:gd name="T63" fmla="*/ 1711 h 17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85" h="1711">
                  <a:moveTo>
                    <a:pt x="1469" y="1418"/>
                  </a:moveTo>
                  <a:cubicBezTo>
                    <a:pt x="1298" y="1579"/>
                    <a:pt x="1298" y="1579"/>
                    <a:pt x="1298" y="1579"/>
                  </a:cubicBezTo>
                  <a:cubicBezTo>
                    <a:pt x="1259" y="1600"/>
                    <a:pt x="1220" y="1625"/>
                    <a:pt x="1181" y="1643"/>
                  </a:cubicBezTo>
                  <a:cubicBezTo>
                    <a:pt x="1064" y="1697"/>
                    <a:pt x="943" y="1711"/>
                    <a:pt x="836" y="1711"/>
                  </a:cubicBezTo>
                  <a:cubicBezTo>
                    <a:pt x="722" y="1711"/>
                    <a:pt x="544" y="1704"/>
                    <a:pt x="363" y="1572"/>
                  </a:cubicBezTo>
                  <a:cubicBezTo>
                    <a:pt x="110" y="1394"/>
                    <a:pt x="0" y="1088"/>
                    <a:pt x="0" y="822"/>
                  </a:cubicBezTo>
                  <a:cubicBezTo>
                    <a:pt x="0" y="270"/>
                    <a:pt x="448" y="0"/>
                    <a:pt x="815" y="0"/>
                  </a:cubicBezTo>
                  <a:cubicBezTo>
                    <a:pt x="943" y="0"/>
                    <a:pt x="1074" y="32"/>
                    <a:pt x="1181" y="100"/>
                  </a:cubicBezTo>
                  <a:cubicBezTo>
                    <a:pt x="1359" y="217"/>
                    <a:pt x="1405" y="370"/>
                    <a:pt x="1430" y="452"/>
                  </a:cubicBezTo>
                  <a:cubicBezTo>
                    <a:pt x="594" y="790"/>
                    <a:pt x="594" y="790"/>
                    <a:pt x="594" y="790"/>
                  </a:cubicBezTo>
                  <a:cubicBezTo>
                    <a:pt x="320" y="811"/>
                    <a:pt x="320" y="811"/>
                    <a:pt x="320" y="811"/>
                  </a:cubicBezTo>
                  <a:cubicBezTo>
                    <a:pt x="409" y="1263"/>
                    <a:pt x="715" y="1526"/>
                    <a:pt x="1053" y="1526"/>
                  </a:cubicBezTo>
                  <a:cubicBezTo>
                    <a:pt x="1222" y="1526"/>
                    <a:pt x="1347" y="1470"/>
                    <a:pt x="1462" y="1414"/>
                  </a:cubicBezTo>
                  <a:cubicBezTo>
                    <a:pt x="1462" y="1414"/>
                    <a:pt x="1485" y="1402"/>
                    <a:pt x="1469" y="1418"/>
                  </a:cubicBezTo>
                  <a:close/>
                  <a:moveTo>
                    <a:pt x="964" y="519"/>
                  </a:moveTo>
                  <a:cubicBezTo>
                    <a:pt x="1031" y="494"/>
                    <a:pt x="1067" y="473"/>
                    <a:pt x="1067" y="423"/>
                  </a:cubicBezTo>
                  <a:cubicBezTo>
                    <a:pt x="1067" y="281"/>
                    <a:pt x="907" y="117"/>
                    <a:pt x="715" y="117"/>
                  </a:cubicBezTo>
                  <a:cubicBezTo>
                    <a:pt x="573" y="117"/>
                    <a:pt x="306" y="228"/>
                    <a:pt x="306" y="612"/>
                  </a:cubicBezTo>
                  <a:cubicBezTo>
                    <a:pt x="306" y="672"/>
                    <a:pt x="313" y="736"/>
                    <a:pt x="317" y="800"/>
                  </a:cubicBezTo>
                  <a:lnTo>
                    <a:pt x="964" y="519"/>
                  </a:lnTo>
                  <a:close/>
                </a:path>
              </a:pathLst>
            </a:custGeom>
            <a:solidFill>
              <a:schemeClr val="tx2"/>
            </a:solidFill>
            <a:ln w="9525">
              <a:noFill/>
              <a:miter lim="800000"/>
              <a:headEnd/>
              <a:tailEnd/>
            </a:ln>
          </p:spPr>
          <p:txBody>
            <a:bodyPr>
              <a:prstTxWarp prst="textNoShape">
                <a:avLst/>
              </a:prstTxWarp>
            </a:bodyPr>
            <a:lstStyle/>
            <a:p>
              <a:pPr algn="ctr" defTabSz="914400" fontAlgn="base">
                <a:spcBef>
                  <a:spcPct val="50000"/>
                </a:spcBef>
                <a:spcAft>
                  <a:spcPct val="0"/>
                </a:spcAft>
              </a:pPr>
              <a:endParaRPr lang="en-US" sz="1200">
                <a:solidFill>
                  <a:srgbClr val="000000"/>
                </a:solidFill>
                <a:latin typeface="Arial" charset="0"/>
                <a:ea typeface="Arial" charset="0"/>
                <a:cs typeface="Arial" charset="0"/>
              </a:endParaRPr>
            </a:p>
          </p:txBody>
        </p:sp>
        <p:sp>
          <p:nvSpPr>
            <p:cNvPr id="113680" name="Freeform 5"/>
            <p:cNvSpPr>
              <a:spLocks/>
            </p:cNvSpPr>
            <p:nvPr/>
          </p:nvSpPr>
          <p:spPr bwMode="auto">
            <a:xfrm>
              <a:off x="8777" y="-2102"/>
              <a:ext cx="2223" cy="5931"/>
            </a:xfrm>
            <a:custGeom>
              <a:avLst/>
              <a:gdLst>
                <a:gd name="T0" fmla="*/ 1414173 w 941"/>
                <a:gd name="T1" fmla="*/ 5137746 h 2511"/>
                <a:gd name="T2" fmla="*/ 1739404 w 941"/>
                <a:gd name="T3" fmla="*/ 5526228 h 2511"/>
                <a:gd name="T4" fmla="*/ 2156572 w 941"/>
                <a:gd name="T5" fmla="*/ 5567747 h 2511"/>
                <a:gd name="T6" fmla="*/ 1853956 w 941"/>
                <a:gd name="T7" fmla="*/ 5746031 h 2511"/>
                <a:gd name="T8" fmla="*/ 417196 w 941"/>
                <a:gd name="T9" fmla="*/ 5746031 h 2511"/>
                <a:gd name="T10" fmla="*/ 637186 w 941"/>
                <a:gd name="T11" fmla="*/ 5315936 h 2511"/>
                <a:gd name="T12" fmla="*/ 637186 w 941"/>
                <a:gd name="T13" fmla="*/ 5134999 h 2511"/>
                <a:gd name="T14" fmla="*/ 634469 w 941"/>
                <a:gd name="T15" fmla="*/ 292454 h 2511"/>
                <a:gd name="T16" fmla="*/ 0 w 941"/>
                <a:gd name="T17" fmla="*/ 292454 h 2511"/>
                <a:gd name="T18" fmla="*/ 612173 w 941"/>
                <a:gd name="T19" fmla="*/ 0 h 2511"/>
                <a:gd name="T20" fmla="*/ 1776460 w 941"/>
                <a:gd name="T21" fmla="*/ 0 h 2511"/>
                <a:gd name="T22" fmla="*/ 1416301 w 941"/>
                <a:gd name="T23" fmla="*/ 522197 h 2511"/>
                <a:gd name="T24" fmla="*/ 1414173 w 941"/>
                <a:gd name="T25" fmla="*/ 5137746 h 25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1"/>
                <a:gd name="T40" fmla="*/ 0 h 2511"/>
                <a:gd name="T41" fmla="*/ 941 w 941"/>
                <a:gd name="T42" fmla="*/ 2511 h 25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1" h="2511">
                  <a:moveTo>
                    <a:pt x="617" y="2245"/>
                  </a:moveTo>
                  <a:cubicBezTo>
                    <a:pt x="617" y="2383"/>
                    <a:pt x="642" y="2405"/>
                    <a:pt x="759" y="2415"/>
                  </a:cubicBezTo>
                  <a:cubicBezTo>
                    <a:pt x="820" y="2423"/>
                    <a:pt x="880" y="2426"/>
                    <a:pt x="941" y="2433"/>
                  </a:cubicBezTo>
                  <a:cubicBezTo>
                    <a:pt x="809" y="2511"/>
                    <a:pt x="809" y="2511"/>
                    <a:pt x="809" y="2511"/>
                  </a:cubicBezTo>
                  <a:cubicBezTo>
                    <a:pt x="182" y="2511"/>
                    <a:pt x="182" y="2511"/>
                    <a:pt x="182" y="2511"/>
                  </a:cubicBezTo>
                  <a:cubicBezTo>
                    <a:pt x="264" y="2405"/>
                    <a:pt x="278" y="2394"/>
                    <a:pt x="278" y="2323"/>
                  </a:cubicBezTo>
                  <a:cubicBezTo>
                    <a:pt x="278" y="2244"/>
                    <a:pt x="278" y="2244"/>
                    <a:pt x="278" y="2244"/>
                  </a:cubicBezTo>
                  <a:cubicBezTo>
                    <a:pt x="277" y="128"/>
                    <a:pt x="277" y="128"/>
                    <a:pt x="277" y="128"/>
                  </a:cubicBezTo>
                  <a:cubicBezTo>
                    <a:pt x="0" y="128"/>
                    <a:pt x="0" y="128"/>
                    <a:pt x="0" y="128"/>
                  </a:cubicBezTo>
                  <a:cubicBezTo>
                    <a:pt x="267" y="0"/>
                    <a:pt x="267" y="0"/>
                    <a:pt x="267" y="0"/>
                  </a:cubicBezTo>
                  <a:cubicBezTo>
                    <a:pt x="775" y="0"/>
                    <a:pt x="775" y="0"/>
                    <a:pt x="775" y="0"/>
                  </a:cubicBezTo>
                  <a:cubicBezTo>
                    <a:pt x="665" y="65"/>
                    <a:pt x="632" y="103"/>
                    <a:pt x="618" y="228"/>
                  </a:cubicBezTo>
                  <a:lnTo>
                    <a:pt x="617" y="2245"/>
                  </a:lnTo>
                  <a:close/>
                </a:path>
              </a:pathLst>
            </a:custGeom>
            <a:solidFill>
              <a:schemeClr val="tx2"/>
            </a:solidFill>
            <a:ln w="9525">
              <a:noFill/>
              <a:miter lim="800000"/>
              <a:headEnd/>
              <a:tailEnd/>
            </a:ln>
          </p:spPr>
          <p:txBody>
            <a:bodyPr>
              <a:prstTxWarp prst="textNoShape">
                <a:avLst/>
              </a:prstTxWarp>
            </a:bodyPr>
            <a:lstStyle/>
            <a:p>
              <a:pPr algn="ctr" defTabSz="914400" fontAlgn="base">
                <a:spcBef>
                  <a:spcPct val="50000"/>
                </a:spcBef>
                <a:spcAft>
                  <a:spcPct val="0"/>
                </a:spcAft>
              </a:pPr>
              <a:endParaRPr lang="en-US" sz="1200">
                <a:solidFill>
                  <a:srgbClr val="000000"/>
                </a:solidFill>
                <a:latin typeface="Arial" charset="0"/>
                <a:ea typeface="Arial" charset="0"/>
                <a:cs typeface="Arial" charset="0"/>
              </a:endParaRPr>
            </a:p>
          </p:txBody>
        </p:sp>
        <p:sp>
          <p:nvSpPr>
            <p:cNvPr id="113681" name="Freeform 6"/>
            <p:cNvSpPr>
              <a:spLocks noEditPoints="1"/>
            </p:cNvSpPr>
            <p:nvPr/>
          </p:nvSpPr>
          <p:spPr bwMode="auto">
            <a:xfrm>
              <a:off x="4806" y="24"/>
              <a:ext cx="4191" cy="6401"/>
            </a:xfrm>
            <a:custGeom>
              <a:avLst/>
              <a:gdLst>
                <a:gd name="T0" fmla="*/ 3040162 w 1774"/>
                <a:gd name="T1" fmla="*/ 292452 h 2710"/>
                <a:gd name="T2" fmla="*/ 3619302 w 1774"/>
                <a:gd name="T3" fmla="*/ 1391237 h 2710"/>
                <a:gd name="T4" fmla="*/ 2934123 w 1774"/>
                <a:gd name="T5" fmla="*/ 2547107 h 2710"/>
                <a:gd name="T6" fmla="*/ 2705557 w 1774"/>
                <a:gd name="T7" fmla="*/ 2946938 h 2710"/>
                <a:gd name="T8" fmla="*/ 2917777 w 1774"/>
                <a:gd name="T9" fmla="*/ 3297568 h 2710"/>
                <a:gd name="T10" fmla="*/ 3211773 w 1774"/>
                <a:gd name="T11" fmla="*/ 3523696 h 2710"/>
                <a:gd name="T12" fmla="*/ 3896909 w 1774"/>
                <a:gd name="T13" fmla="*/ 4663823 h 2710"/>
                <a:gd name="T14" fmla="*/ 1751373 w 1774"/>
                <a:gd name="T15" fmla="*/ 6201168 h 2710"/>
                <a:gd name="T16" fmla="*/ 0 w 1774"/>
                <a:gd name="T17" fmla="*/ 5038766 h 2710"/>
                <a:gd name="T18" fmla="*/ 625898 w 1774"/>
                <a:gd name="T19" fmla="*/ 4045831 h 2710"/>
                <a:gd name="T20" fmla="*/ 2184288 w 1774"/>
                <a:gd name="T21" fmla="*/ 3670955 h 2710"/>
                <a:gd name="T22" fmla="*/ 1939833 w 1774"/>
                <a:gd name="T23" fmla="*/ 3116803 h 2710"/>
                <a:gd name="T24" fmla="*/ 2021909 w 1774"/>
                <a:gd name="T25" fmla="*/ 2800976 h 2710"/>
                <a:gd name="T26" fmla="*/ 1759906 w 1774"/>
                <a:gd name="T27" fmla="*/ 2817432 h 2710"/>
                <a:gd name="T28" fmla="*/ 405792 w 1774"/>
                <a:gd name="T29" fmla="*/ 1537352 h 2710"/>
                <a:gd name="T30" fmla="*/ 928696 w 1774"/>
                <a:gd name="T31" fmla="*/ 448670 h 2710"/>
                <a:gd name="T32" fmla="*/ 2388728 w 1774"/>
                <a:gd name="T33" fmla="*/ 0 h 2710"/>
                <a:gd name="T34" fmla="*/ 4066579 w 1774"/>
                <a:gd name="T35" fmla="*/ 0 h 2710"/>
                <a:gd name="T36" fmla="*/ 3546599 w 1774"/>
                <a:gd name="T37" fmla="*/ 292452 h 2710"/>
                <a:gd name="T38" fmla="*/ 3040162 w 1774"/>
                <a:gd name="T39" fmla="*/ 292452 h 2710"/>
                <a:gd name="T40" fmla="*/ 2461960 w 1774"/>
                <a:gd name="T41" fmla="*/ 3906360 h 2710"/>
                <a:gd name="T42" fmla="*/ 2274525 w 1774"/>
                <a:gd name="T43" fmla="*/ 3899326 h 2710"/>
                <a:gd name="T44" fmla="*/ 1416544 w 1774"/>
                <a:gd name="T45" fmla="*/ 4029361 h 2710"/>
                <a:gd name="T46" fmla="*/ 717141 w 1774"/>
                <a:gd name="T47" fmla="*/ 4867372 h 2710"/>
                <a:gd name="T48" fmla="*/ 2152142 w 1774"/>
                <a:gd name="T49" fmla="*/ 5860347 h 2710"/>
                <a:gd name="T50" fmla="*/ 3349450 w 1774"/>
                <a:gd name="T51" fmla="*/ 4981268 h 2710"/>
                <a:gd name="T52" fmla="*/ 2461960 w 1774"/>
                <a:gd name="T53" fmla="*/ 3906360 h 2710"/>
                <a:gd name="T54" fmla="*/ 2698425 w 1774"/>
                <a:gd name="T55" fmla="*/ 2362137 h 2710"/>
                <a:gd name="T56" fmla="*/ 2902166 w 1774"/>
                <a:gd name="T57" fmla="*/ 1766204 h 2710"/>
                <a:gd name="T58" fmla="*/ 1874509 w 1774"/>
                <a:gd name="T59" fmla="*/ 270391 h 2710"/>
                <a:gd name="T60" fmla="*/ 1304088 w 1774"/>
                <a:gd name="T61" fmla="*/ 537788 h 2710"/>
                <a:gd name="T62" fmla="*/ 1123788 w 1774"/>
                <a:gd name="T63" fmla="*/ 1139468 h 2710"/>
                <a:gd name="T64" fmla="*/ 2143614 w 1774"/>
                <a:gd name="T65" fmla="*/ 2587667 h 2710"/>
                <a:gd name="T66" fmla="*/ 2698425 w 1774"/>
                <a:gd name="T67" fmla="*/ 2362137 h 27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74"/>
                <a:gd name="T103" fmla="*/ 0 h 2710"/>
                <a:gd name="T104" fmla="*/ 1774 w 1774"/>
                <a:gd name="T105" fmla="*/ 2710 h 27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74" h="2710">
                  <a:moveTo>
                    <a:pt x="1326" y="128"/>
                  </a:moveTo>
                  <a:cubicBezTo>
                    <a:pt x="1408" y="196"/>
                    <a:pt x="1579" y="338"/>
                    <a:pt x="1579" y="608"/>
                  </a:cubicBezTo>
                  <a:cubicBezTo>
                    <a:pt x="1579" y="872"/>
                    <a:pt x="1429" y="996"/>
                    <a:pt x="1280" y="1113"/>
                  </a:cubicBezTo>
                  <a:cubicBezTo>
                    <a:pt x="1234" y="1160"/>
                    <a:pt x="1180" y="1210"/>
                    <a:pt x="1180" y="1288"/>
                  </a:cubicBezTo>
                  <a:cubicBezTo>
                    <a:pt x="1180" y="1366"/>
                    <a:pt x="1234" y="1409"/>
                    <a:pt x="1273" y="1441"/>
                  </a:cubicBezTo>
                  <a:cubicBezTo>
                    <a:pt x="1401" y="1540"/>
                    <a:pt x="1401" y="1540"/>
                    <a:pt x="1401" y="1540"/>
                  </a:cubicBezTo>
                  <a:cubicBezTo>
                    <a:pt x="1557" y="1672"/>
                    <a:pt x="1700" y="1793"/>
                    <a:pt x="1700" y="2038"/>
                  </a:cubicBezTo>
                  <a:cubicBezTo>
                    <a:pt x="1700" y="2373"/>
                    <a:pt x="1376" y="2710"/>
                    <a:pt x="764" y="2710"/>
                  </a:cubicBezTo>
                  <a:cubicBezTo>
                    <a:pt x="249" y="2710"/>
                    <a:pt x="0" y="2465"/>
                    <a:pt x="0" y="2202"/>
                  </a:cubicBezTo>
                  <a:cubicBezTo>
                    <a:pt x="0" y="2074"/>
                    <a:pt x="64" y="1892"/>
                    <a:pt x="273" y="1768"/>
                  </a:cubicBezTo>
                  <a:cubicBezTo>
                    <a:pt x="494" y="1633"/>
                    <a:pt x="793" y="1615"/>
                    <a:pt x="953" y="1604"/>
                  </a:cubicBezTo>
                  <a:cubicBezTo>
                    <a:pt x="903" y="1540"/>
                    <a:pt x="846" y="1473"/>
                    <a:pt x="846" y="1362"/>
                  </a:cubicBezTo>
                  <a:cubicBezTo>
                    <a:pt x="846" y="1302"/>
                    <a:pt x="864" y="1266"/>
                    <a:pt x="882" y="1224"/>
                  </a:cubicBezTo>
                  <a:cubicBezTo>
                    <a:pt x="842" y="1227"/>
                    <a:pt x="803" y="1231"/>
                    <a:pt x="768" y="1231"/>
                  </a:cubicBezTo>
                  <a:cubicBezTo>
                    <a:pt x="391" y="1231"/>
                    <a:pt x="177" y="950"/>
                    <a:pt x="177" y="672"/>
                  </a:cubicBezTo>
                  <a:cubicBezTo>
                    <a:pt x="177" y="509"/>
                    <a:pt x="252" y="327"/>
                    <a:pt x="405" y="196"/>
                  </a:cubicBezTo>
                  <a:cubicBezTo>
                    <a:pt x="608" y="29"/>
                    <a:pt x="850" y="0"/>
                    <a:pt x="1042" y="0"/>
                  </a:cubicBezTo>
                  <a:cubicBezTo>
                    <a:pt x="1774" y="0"/>
                    <a:pt x="1774" y="0"/>
                    <a:pt x="1774" y="0"/>
                  </a:cubicBezTo>
                  <a:cubicBezTo>
                    <a:pt x="1547" y="128"/>
                    <a:pt x="1547" y="128"/>
                    <a:pt x="1547" y="128"/>
                  </a:cubicBezTo>
                  <a:lnTo>
                    <a:pt x="1326" y="128"/>
                  </a:lnTo>
                  <a:close/>
                  <a:moveTo>
                    <a:pt x="1074" y="1707"/>
                  </a:moveTo>
                  <a:cubicBezTo>
                    <a:pt x="1045" y="1704"/>
                    <a:pt x="1027" y="1704"/>
                    <a:pt x="992" y="1704"/>
                  </a:cubicBezTo>
                  <a:cubicBezTo>
                    <a:pt x="960" y="1704"/>
                    <a:pt x="768" y="1711"/>
                    <a:pt x="618" y="1761"/>
                  </a:cubicBezTo>
                  <a:cubicBezTo>
                    <a:pt x="540" y="1789"/>
                    <a:pt x="313" y="1875"/>
                    <a:pt x="313" y="2127"/>
                  </a:cubicBezTo>
                  <a:cubicBezTo>
                    <a:pt x="313" y="2380"/>
                    <a:pt x="558" y="2561"/>
                    <a:pt x="939" y="2561"/>
                  </a:cubicBezTo>
                  <a:cubicBezTo>
                    <a:pt x="1280" y="2561"/>
                    <a:pt x="1461" y="2397"/>
                    <a:pt x="1461" y="2177"/>
                  </a:cubicBezTo>
                  <a:cubicBezTo>
                    <a:pt x="1461" y="1996"/>
                    <a:pt x="1344" y="1900"/>
                    <a:pt x="1074" y="1707"/>
                  </a:cubicBezTo>
                  <a:close/>
                  <a:moveTo>
                    <a:pt x="1177" y="1032"/>
                  </a:moveTo>
                  <a:cubicBezTo>
                    <a:pt x="1259" y="950"/>
                    <a:pt x="1266" y="836"/>
                    <a:pt x="1266" y="772"/>
                  </a:cubicBezTo>
                  <a:cubicBezTo>
                    <a:pt x="1266" y="516"/>
                    <a:pt x="1113" y="118"/>
                    <a:pt x="818" y="118"/>
                  </a:cubicBezTo>
                  <a:cubicBezTo>
                    <a:pt x="725" y="118"/>
                    <a:pt x="626" y="164"/>
                    <a:pt x="569" y="235"/>
                  </a:cubicBezTo>
                  <a:cubicBezTo>
                    <a:pt x="508" y="310"/>
                    <a:pt x="490" y="406"/>
                    <a:pt x="490" y="498"/>
                  </a:cubicBezTo>
                  <a:cubicBezTo>
                    <a:pt x="490" y="736"/>
                    <a:pt x="629" y="1131"/>
                    <a:pt x="935" y="1131"/>
                  </a:cubicBezTo>
                  <a:cubicBezTo>
                    <a:pt x="1024" y="1131"/>
                    <a:pt x="1120" y="1089"/>
                    <a:pt x="1177" y="1032"/>
                  </a:cubicBezTo>
                  <a:close/>
                </a:path>
              </a:pathLst>
            </a:custGeom>
            <a:solidFill>
              <a:schemeClr val="tx2"/>
            </a:solidFill>
            <a:ln w="9525">
              <a:noFill/>
              <a:miter lim="800000"/>
              <a:headEnd/>
              <a:tailEnd/>
            </a:ln>
          </p:spPr>
          <p:txBody>
            <a:bodyPr>
              <a:prstTxWarp prst="textNoShape">
                <a:avLst/>
              </a:prstTxWarp>
            </a:bodyPr>
            <a:lstStyle/>
            <a:p>
              <a:pPr algn="ctr" defTabSz="914400" fontAlgn="base">
                <a:spcBef>
                  <a:spcPct val="50000"/>
                </a:spcBef>
                <a:spcAft>
                  <a:spcPct val="0"/>
                </a:spcAft>
              </a:pPr>
              <a:endParaRPr lang="en-US" sz="1200">
                <a:solidFill>
                  <a:srgbClr val="000000"/>
                </a:solidFill>
                <a:latin typeface="Arial" charset="0"/>
                <a:ea typeface="Arial" charset="0"/>
                <a:cs typeface="Arial" charset="0"/>
              </a:endParaRPr>
            </a:p>
          </p:txBody>
        </p:sp>
        <p:sp>
          <p:nvSpPr>
            <p:cNvPr id="113682" name="Freeform 7"/>
            <p:cNvSpPr>
              <a:spLocks noEditPoints="1"/>
            </p:cNvSpPr>
            <p:nvPr/>
          </p:nvSpPr>
          <p:spPr bwMode="auto">
            <a:xfrm>
              <a:off x="680" y="-85"/>
              <a:ext cx="4183" cy="4025"/>
            </a:xfrm>
            <a:custGeom>
              <a:avLst/>
              <a:gdLst>
                <a:gd name="T0" fmla="*/ 1985815 w 1771"/>
                <a:gd name="T1" fmla="*/ 3900397 h 1704"/>
                <a:gd name="T2" fmla="*/ 0 w 1771"/>
                <a:gd name="T3" fmla="*/ 1977959 h 1704"/>
                <a:gd name="T4" fmla="*/ 2106567 w 1771"/>
                <a:gd name="T5" fmla="*/ 0 h 1704"/>
                <a:gd name="T6" fmla="*/ 4051740 w 1771"/>
                <a:gd name="T7" fmla="*/ 1920816 h 1704"/>
                <a:gd name="T8" fmla="*/ 1985815 w 1771"/>
                <a:gd name="T9" fmla="*/ 3900397 h 1704"/>
                <a:gd name="T10" fmla="*/ 3003562 w 1771"/>
                <a:gd name="T11" fmla="*/ 3241608 h 1704"/>
                <a:gd name="T12" fmla="*/ 3246655 w 1771"/>
                <a:gd name="T13" fmla="*/ 2337394 h 1704"/>
                <a:gd name="T14" fmla="*/ 1896711 w 1771"/>
                <a:gd name="T15" fmla="*/ 251841 h 1704"/>
                <a:gd name="T16" fmla="*/ 1164334 w 1771"/>
                <a:gd name="T17" fmla="*/ 529224 h 1704"/>
                <a:gd name="T18" fmla="*/ 789486 w 1771"/>
                <a:gd name="T19" fmla="*/ 1522553 h 1704"/>
                <a:gd name="T20" fmla="*/ 2173490 w 1771"/>
                <a:gd name="T21" fmla="*/ 3655555 h 1704"/>
                <a:gd name="T22" fmla="*/ 3003562 w 1771"/>
                <a:gd name="T23" fmla="*/ 3241608 h 17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1"/>
                <a:gd name="T37" fmla="*/ 0 h 1704"/>
                <a:gd name="T38" fmla="*/ 1771 w 1771"/>
                <a:gd name="T39" fmla="*/ 1704 h 17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71" h="1704">
                  <a:moveTo>
                    <a:pt x="868" y="1704"/>
                  </a:moveTo>
                  <a:cubicBezTo>
                    <a:pt x="303" y="1704"/>
                    <a:pt x="0" y="1263"/>
                    <a:pt x="0" y="864"/>
                  </a:cubicBezTo>
                  <a:cubicBezTo>
                    <a:pt x="0" y="398"/>
                    <a:pt x="381" y="0"/>
                    <a:pt x="921" y="0"/>
                  </a:cubicBezTo>
                  <a:cubicBezTo>
                    <a:pt x="1444" y="0"/>
                    <a:pt x="1771" y="409"/>
                    <a:pt x="1771" y="839"/>
                  </a:cubicBezTo>
                  <a:cubicBezTo>
                    <a:pt x="1771" y="1259"/>
                    <a:pt x="1448" y="1704"/>
                    <a:pt x="868" y="1704"/>
                  </a:cubicBezTo>
                  <a:close/>
                  <a:moveTo>
                    <a:pt x="1313" y="1416"/>
                  </a:moveTo>
                  <a:cubicBezTo>
                    <a:pt x="1398" y="1302"/>
                    <a:pt x="1419" y="1159"/>
                    <a:pt x="1419" y="1021"/>
                  </a:cubicBezTo>
                  <a:cubicBezTo>
                    <a:pt x="1419" y="708"/>
                    <a:pt x="1270" y="110"/>
                    <a:pt x="829" y="110"/>
                  </a:cubicBezTo>
                  <a:cubicBezTo>
                    <a:pt x="712" y="110"/>
                    <a:pt x="594" y="157"/>
                    <a:pt x="509" y="231"/>
                  </a:cubicBezTo>
                  <a:cubicBezTo>
                    <a:pt x="370" y="356"/>
                    <a:pt x="345" y="512"/>
                    <a:pt x="345" y="665"/>
                  </a:cubicBezTo>
                  <a:cubicBezTo>
                    <a:pt x="345" y="1017"/>
                    <a:pt x="519" y="1597"/>
                    <a:pt x="950" y="1597"/>
                  </a:cubicBezTo>
                  <a:cubicBezTo>
                    <a:pt x="1089" y="1597"/>
                    <a:pt x="1231" y="1529"/>
                    <a:pt x="1313" y="1416"/>
                  </a:cubicBezTo>
                  <a:close/>
                </a:path>
              </a:pathLst>
            </a:custGeom>
            <a:solidFill>
              <a:schemeClr val="tx2"/>
            </a:solidFill>
            <a:ln w="9525">
              <a:noFill/>
              <a:miter lim="800000"/>
              <a:headEnd/>
              <a:tailEnd/>
            </a:ln>
          </p:spPr>
          <p:txBody>
            <a:bodyPr>
              <a:prstTxWarp prst="textNoShape">
                <a:avLst/>
              </a:prstTxWarp>
            </a:bodyPr>
            <a:lstStyle/>
            <a:p>
              <a:pPr algn="ctr" defTabSz="914400" fontAlgn="base">
                <a:spcBef>
                  <a:spcPct val="50000"/>
                </a:spcBef>
                <a:spcAft>
                  <a:spcPct val="0"/>
                </a:spcAft>
              </a:pPr>
              <a:endParaRPr lang="en-US" sz="1200">
                <a:solidFill>
                  <a:srgbClr val="000000"/>
                </a:solidFill>
                <a:latin typeface="Arial" charset="0"/>
                <a:ea typeface="Arial" charset="0"/>
                <a:cs typeface="Arial" charset="0"/>
              </a:endParaRPr>
            </a:p>
          </p:txBody>
        </p:sp>
        <p:sp>
          <p:nvSpPr>
            <p:cNvPr id="113683" name="Freeform 8"/>
            <p:cNvSpPr>
              <a:spLocks noEditPoints="1"/>
            </p:cNvSpPr>
            <p:nvPr/>
          </p:nvSpPr>
          <p:spPr bwMode="auto">
            <a:xfrm>
              <a:off x="-3790" y="-85"/>
              <a:ext cx="4184" cy="4025"/>
            </a:xfrm>
            <a:custGeom>
              <a:avLst/>
              <a:gdLst>
                <a:gd name="T0" fmla="*/ 1990682 w 1771"/>
                <a:gd name="T1" fmla="*/ 3900397 h 1704"/>
                <a:gd name="T2" fmla="*/ 0 w 1771"/>
                <a:gd name="T3" fmla="*/ 1977959 h 1704"/>
                <a:gd name="T4" fmla="*/ 2111888 w 1771"/>
                <a:gd name="T5" fmla="*/ 0 h 1704"/>
                <a:gd name="T6" fmla="*/ 4060542 w 1771"/>
                <a:gd name="T7" fmla="*/ 1920816 h 1704"/>
                <a:gd name="T8" fmla="*/ 1990682 w 1771"/>
                <a:gd name="T9" fmla="*/ 3900397 h 1704"/>
                <a:gd name="T10" fmla="*/ 3010172 w 1771"/>
                <a:gd name="T11" fmla="*/ 3241608 h 1704"/>
                <a:gd name="T12" fmla="*/ 3253030 w 1771"/>
                <a:gd name="T13" fmla="*/ 2337394 h 1704"/>
                <a:gd name="T14" fmla="*/ 1901173 w 1771"/>
                <a:gd name="T15" fmla="*/ 251841 h 1704"/>
                <a:gd name="T16" fmla="*/ 1167414 w 1771"/>
                <a:gd name="T17" fmla="*/ 529224 h 1704"/>
                <a:gd name="T18" fmla="*/ 790800 w 1771"/>
                <a:gd name="T19" fmla="*/ 1522553 h 1704"/>
                <a:gd name="T20" fmla="*/ 2177622 w 1771"/>
                <a:gd name="T21" fmla="*/ 3655555 h 1704"/>
                <a:gd name="T22" fmla="*/ 3010172 w 1771"/>
                <a:gd name="T23" fmla="*/ 3241608 h 17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1"/>
                <a:gd name="T37" fmla="*/ 0 h 1704"/>
                <a:gd name="T38" fmla="*/ 1771 w 1771"/>
                <a:gd name="T39" fmla="*/ 1704 h 17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71" h="1704">
                  <a:moveTo>
                    <a:pt x="868" y="1704"/>
                  </a:moveTo>
                  <a:cubicBezTo>
                    <a:pt x="302" y="1704"/>
                    <a:pt x="0" y="1263"/>
                    <a:pt x="0" y="864"/>
                  </a:cubicBezTo>
                  <a:cubicBezTo>
                    <a:pt x="0" y="398"/>
                    <a:pt x="381" y="0"/>
                    <a:pt x="921" y="0"/>
                  </a:cubicBezTo>
                  <a:cubicBezTo>
                    <a:pt x="1444" y="0"/>
                    <a:pt x="1771" y="409"/>
                    <a:pt x="1771" y="839"/>
                  </a:cubicBezTo>
                  <a:cubicBezTo>
                    <a:pt x="1771" y="1259"/>
                    <a:pt x="1448" y="1704"/>
                    <a:pt x="868" y="1704"/>
                  </a:cubicBezTo>
                  <a:close/>
                  <a:moveTo>
                    <a:pt x="1313" y="1416"/>
                  </a:moveTo>
                  <a:cubicBezTo>
                    <a:pt x="1398" y="1302"/>
                    <a:pt x="1419" y="1159"/>
                    <a:pt x="1419" y="1021"/>
                  </a:cubicBezTo>
                  <a:cubicBezTo>
                    <a:pt x="1419" y="708"/>
                    <a:pt x="1270" y="110"/>
                    <a:pt x="829" y="110"/>
                  </a:cubicBezTo>
                  <a:cubicBezTo>
                    <a:pt x="711" y="110"/>
                    <a:pt x="594" y="157"/>
                    <a:pt x="509" y="231"/>
                  </a:cubicBezTo>
                  <a:cubicBezTo>
                    <a:pt x="370" y="356"/>
                    <a:pt x="345" y="512"/>
                    <a:pt x="345" y="665"/>
                  </a:cubicBezTo>
                  <a:cubicBezTo>
                    <a:pt x="345" y="1017"/>
                    <a:pt x="519" y="1597"/>
                    <a:pt x="950" y="1597"/>
                  </a:cubicBezTo>
                  <a:cubicBezTo>
                    <a:pt x="1088" y="1597"/>
                    <a:pt x="1231" y="1529"/>
                    <a:pt x="1313" y="1416"/>
                  </a:cubicBezTo>
                  <a:close/>
                </a:path>
              </a:pathLst>
            </a:custGeom>
            <a:solidFill>
              <a:schemeClr val="tx2"/>
            </a:solidFill>
            <a:ln w="9525">
              <a:noFill/>
              <a:miter lim="800000"/>
              <a:headEnd/>
              <a:tailEnd/>
            </a:ln>
          </p:spPr>
          <p:txBody>
            <a:bodyPr>
              <a:prstTxWarp prst="textNoShape">
                <a:avLst/>
              </a:prstTxWarp>
            </a:bodyPr>
            <a:lstStyle/>
            <a:p>
              <a:pPr algn="ctr" defTabSz="914400" fontAlgn="base">
                <a:spcBef>
                  <a:spcPct val="50000"/>
                </a:spcBef>
                <a:spcAft>
                  <a:spcPct val="0"/>
                </a:spcAft>
              </a:pPr>
              <a:endParaRPr lang="en-US" sz="1200">
                <a:solidFill>
                  <a:srgbClr val="000000"/>
                </a:solidFill>
                <a:latin typeface="Arial" charset="0"/>
                <a:ea typeface="Arial" charset="0"/>
                <a:cs typeface="Arial" charset="0"/>
              </a:endParaRPr>
            </a:p>
          </p:txBody>
        </p:sp>
        <p:sp>
          <p:nvSpPr>
            <p:cNvPr id="113684" name="Freeform 9"/>
            <p:cNvSpPr>
              <a:spLocks/>
            </p:cNvSpPr>
            <p:nvPr/>
          </p:nvSpPr>
          <p:spPr bwMode="auto">
            <a:xfrm>
              <a:off x="-9750" y="-1757"/>
              <a:ext cx="5726" cy="5797"/>
            </a:xfrm>
            <a:custGeom>
              <a:avLst/>
              <a:gdLst>
                <a:gd name="T0" fmla="*/ 5260288 w 2424"/>
                <a:gd name="T1" fmla="*/ 5241038 h 2454"/>
                <a:gd name="T2" fmla="*/ 4167829 w 2424"/>
                <a:gd name="T3" fmla="*/ 5493201 h 2454"/>
                <a:gd name="T4" fmla="*/ 2908676 w 2424"/>
                <a:gd name="T5" fmla="*/ 5621252 h 2454"/>
                <a:gd name="T6" fmla="*/ 0 w 2424"/>
                <a:gd name="T7" fmla="*/ 2856572 h 2454"/>
                <a:gd name="T8" fmla="*/ 3085199 w 2424"/>
                <a:gd name="T9" fmla="*/ 0 h 2454"/>
                <a:gd name="T10" fmla="*/ 4253298 w 2424"/>
                <a:gd name="T11" fmla="*/ 160060 h 2454"/>
                <a:gd name="T12" fmla="*/ 5260288 w 2424"/>
                <a:gd name="T13" fmla="*/ 634219 h 2454"/>
                <a:gd name="T14" fmla="*/ 4626351 w 2424"/>
                <a:gd name="T15" fmla="*/ 1237208 h 2454"/>
                <a:gd name="T16" fmla="*/ 4360658 w 2424"/>
                <a:gd name="T17" fmla="*/ 1298403 h 2454"/>
                <a:gd name="T18" fmla="*/ 4550720 w 2424"/>
                <a:gd name="T19" fmla="*/ 993791 h 2454"/>
                <a:gd name="T20" fmla="*/ 2915309 w 2424"/>
                <a:gd name="T21" fmla="*/ 274533 h 2454"/>
                <a:gd name="T22" fmla="*/ 802025 w 2424"/>
                <a:gd name="T23" fmla="*/ 2529009 h 2454"/>
                <a:gd name="T24" fmla="*/ 3503703 w 2424"/>
                <a:gd name="T25" fmla="*/ 5316636 h 2454"/>
                <a:gd name="T26" fmla="*/ 4472410 w 2424"/>
                <a:gd name="T27" fmla="*/ 5123768 h 2454"/>
                <a:gd name="T28" fmla="*/ 4472410 w 2424"/>
                <a:gd name="T29" fmla="*/ 3896423 h 2454"/>
                <a:gd name="T30" fmla="*/ 3320778 w 2424"/>
                <a:gd name="T31" fmla="*/ 3956370 h 2454"/>
                <a:gd name="T32" fmla="*/ 3932238 w 2424"/>
                <a:gd name="T33" fmla="*/ 3628650 h 2454"/>
                <a:gd name="T34" fmla="*/ 5551333 w 2424"/>
                <a:gd name="T35" fmla="*/ 3628650 h 2454"/>
                <a:gd name="T36" fmla="*/ 5351488 w 2424"/>
                <a:gd name="T37" fmla="*/ 3818721 h 2454"/>
                <a:gd name="T38" fmla="*/ 5277135 w 2424"/>
                <a:gd name="T39" fmla="*/ 3941951 h 2454"/>
                <a:gd name="T40" fmla="*/ 5260288 w 2424"/>
                <a:gd name="T41" fmla="*/ 4308425 h 2454"/>
                <a:gd name="T42" fmla="*/ 5260288 w 2424"/>
                <a:gd name="T43" fmla="*/ 5241038 h 24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24"/>
                <a:gd name="T67" fmla="*/ 0 h 2454"/>
                <a:gd name="T68" fmla="*/ 2424 w 2424"/>
                <a:gd name="T69" fmla="*/ 2454 h 24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24" h="2454">
                  <a:moveTo>
                    <a:pt x="2297" y="2288"/>
                  </a:moveTo>
                  <a:cubicBezTo>
                    <a:pt x="1820" y="2398"/>
                    <a:pt x="1820" y="2398"/>
                    <a:pt x="1820" y="2398"/>
                  </a:cubicBezTo>
                  <a:cubicBezTo>
                    <a:pt x="1627" y="2428"/>
                    <a:pt x="1453" y="2454"/>
                    <a:pt x="1270" y="2454"/>
                  </a:cubicBezTo>
                  <a:cubicBezTo>
                    <a:pt x="350" y="2454"/>
                    <a:pt x="0" y="1777"/>
                    <a:pt x="0" y="1247"/>
                  </a:cubicBezTo>
                  <a:cubicBezTo>
                    <a:pt x="0" y="600"/>
                    <a:pt x="496" y="0"/>
                    <a:pt x="1347" y="0"/>
                  </a:cubicBezTo>
                  <a:cubicBezTo>
                    <a:pt x="1527" y="0"/>
                    <a:pt x="1700" y="27"/>
                    <a:pt x="1857" y="70"/>
                  </a:cubicBezTo>
                  <a:cubicBezTo>
                    <a:pt x="2107" y="140"/>
                    <a:pt x="2224" y="227"/>
                    <a:pt x="2297" y="277"/>
                  </a:cubicBezTo>
                  <a:cubicBezTo>
                    <a:pt x="2020" y="540"/>
                    <a:pt x="2020" y="540"/>
                    <a:pt x="2020" y="540"/>
                  </a:cubicBezTo>
                  <a:cubicBezTo>
                    <a:pt x="1904" y="567"/>
                    <a:pt x="1904" y="567"/>
                    <a:pt x="1904" y="567"/>
                  </a:cubicBezTo>
                  <a:cubicBezTo>
                    <a:pt x="1987" y="434"/>
                    <a:pt x="1987" y="434"/>
                    <a:pt x="1987" y="434"/>
                  </a:cubicBezTo>
                  <a:cubicBezTo>
                    <a:pt x="1874" y="324"/>
                    <a:pt x="1667" y="120"/>
                    <a:pt x="1273" y="120"/>
                  </a:cubicBezTo>
                  <a:cubicBezTo>
                    <a:pt x="747" y="120"/>
                    <a:pt x="350" y="520"/>
                    <a:pt x="350" y="1104"/>
                  </a:cubicBezTo>
                  <a:cubicBezTo>
                    <a:pt x="350" y="1731"/>
                    <a:pt x="803" y="2321"/>
                    <a:pt x="1530" y="2321"/>
                  </a:cubicBezTo>
                  <a:cubicBezTo>
                    <a:pt x="1744" y="2321"/>
                    <a:pt x="1854" y="2278"/>
                    <a:pt x="1953" y="2237"/>
                  </a:cubicBezTo>
                  <a:cubicBezTo>
                    <a:pt x="1953" y="1701"/>
                    <a:pt x="1953" y="1701"/>
                    <a:pt x="1953" y="1701"/>
                  </a:cubicBezTo>
                  <a:cubicBezTo>
                    <a:pt x="1450" y="1727"/>
                    <a:pt x="1450" y="1727"/>
                    <a:pt x="1450" y="1727"/>
                  </a:cubicBezTo>
                  <a:cubicBezTo>
                    <a:pt x="1717" y="1584"/>
                    <a:pt x="1717" y="1584"/>
                    <a:pt x="1717" y="1584"/>
                  </a:cubicBezTo>
                  <a:cubicBezTo>
                    <a:pt x="2424" y="1584"/>
                    <a:pt x="2424" y="1584"/>
                    <a:pt x="2424" y="1584"/>
                  </a:cubicBezTo>
                  <a:cubicBezTo>
                    <a:pt x="2337" y="1667"/>
                    <a:pt x="2337" y="1667"/>
                    <a:pt x="2337" y="1667"/>
                  </a:cubicBezTo>
                  <a:cubicBezTo>
                    <a:pt x="2314" y="1687"/>
                    <a:pt x="2310" y="1694"/>
                    <a:pt x="2304" y="1721"/>
                  </a:cubicBezTo>
                  <a:cubicBezTo>
                    <a:pt x="2300" y="1751"/>
                    <a:pt x="2297" y="1847"/>
                    <a:pt x="2297" y="1881"/>
                  </a:cubicBezTo>
                  <a:lnTo>
                    <a:pt x="2297" y="2288"/>
                  </a:lnTo>
                  <a:close/>
                </a:path>
              </a:pathLst>
            </a:custGeom>
            <a:solidFill>
              <a:schemeClr val="tx2"/>
            </a:solidFill>
            <a:ln w="9525">
              <a:noFill/>
              <a:miter lim="800000"/>
              <a:headEnd/>
              <a:tailEnd/>
            </a:ln>
          </p:spPr>
          <p:txBody>
            <a:bodyPr>
              <a:prstTxWarp prst="textNoShape">
                <a:avLst/>
              </a:prstTxWarp>
            </a:bodyPr>
            <a:lstStyle/>
            <a:p>
              <a:pPr algn="ctr" defTabSz="914400" fontAlgn="base">
                <a:spcBef>
                  <a:spcPct val="50000"/>
                </a:spcBef>
                <a:spcAft>
                  <a:spcPct val="0"/>
                </a:spcAft>
              </a:pPr>
              <a:endParaRPr lang="en-US" sz="1200">
                <a:solidFill>
                  <a:srgbClr val="000000"/>
                </a:solidFill>
                <a:latin typeface="Arial" charset="0"/>
                <a:ea typeface="Arial" charset="0"/>
                <a:cs typeface="Arial" charset="0"/>
              </a:endParaRPr>
            </a:p>
          </p:txBody>
        </p:sp>
        <p:sp>
          <p:nvSpPr>
            <p:cNvPr id="113685" name="Freeform 10"/>
            <p:cNvSpPr>
              <a:spLocks/>
            </p:cNvSpPr>
            <p:nvPr/>
          </p:nvSpPr>
          <p:spPr bwMode="auto">
            <a:xfrm>
              <a:off x="14520" y="-30"/>
              <a:ext cx="404" cy="567"/>
            </a:xfrm>
            <a:custGeom>
              <a:avLst/>
              <a:gdLst>
                <a:gd name="T0" fmla="*/ 234 w 404"/>
                <a:gd name="T1" fmla="*/ 52 h 567"/>
                <a:gd name="T2" fmla="*/ 234 w 404"/>
                <a:gd name="T3" fmla="*/ 567 h 567"/>
                <a:gd name="T4" fmla="*/ 170 w 404"/>
                <a:gd name="T5" fmla="*/ 567 h 567"/>
                <a:gd name="T6" fmla="*/ 170 w 404"/>
                <a:gd name="T7" fmla="*/ 52 h 567"/>
                <a:gd name="T8" fmla="*/ 0 w 404"/>
                <a:gd name="T9" fmla="*/ 52 h 567"/>
                <a:gd name="T10" fmla="*/ 0 w 404"/>
                <a:gd name="T11" fmla="*/ 0 h 567"/>
                <a:gd name="T12" fmla="*/ 404 w 404"/>
                <a:gd name="T13" fmla="*/ 0 h 567"/>
                <a:gd name="T14" fmla="*/ 404 w 404"/>
                <a:gd name="T15" fmla="*/ 52 h 567"/>
                <a:gd name="T16" fmla="*/ 234 w 404"/>
                <a:gd name="T17" fmla="*/ 52 h 5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4"/>
                <a:gd name="T28" fmla="*/ 0 h 567"/>
                <a:gd name="T29" fmla="*/ 404 w 404"/>
                <a:gd name="T30" fmla="*/ 567 h 5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4" h="567">
                  <a:moveTo>
                    <a:pt x="234" y="52"/>
                  </a:moveTo>
                  <a:lnTo>
                    <a:pt x="234" y="567"/>
                  </a:lnTo>
                  <a:lnTo>
                    <a:pt x="170" y="567"/>
                  </a:lnTo>
                  <a:lnTo>
                    <a:pt x="170" y="52"/>
                  </a:lnTo>
                  <a:lnTo>
                    <a:pt x="0" y="52"/>
                  </a:lnTo>
                  <a:lnTo>
                    <a:pt x="0" y="0"/>
                  </a:lnTo>
                  <a:lnTo>
                    <a:pt x="404" y="0"/>
                  </a:lnTo>
                  <a:lnTo>
                    <a:pt x="404" y="52"/>
                  </a:lnTo>
                  <a:lnTo>
                    <a:pt x="234" y="52"/>
                  </a:lnTo>
                  <a:close/>
                </a:path>
              </a:pathLst>
            </a:custGeom>
            <a:solidFill>
              <a:schemeClr val="tx2"/>
            </a:solidFill>
            <a:ln w="9525">
              <a:noFill/>
              <a:miter lim="800000"/>
              <a:headEnd/>
              <a:tailEnd/>
            </a:ln>
          </p:spPr>
          <p:txBody>
            <a:bodyPr>
              <a:prstTxWarp prst="textNoShape">
                <a:avLst/>
              </a:prstTxWarp>
            </a:bodyPr>
            <a:lstStyle/>
            <a:p>
              <a:pPr algn="ctr" defTabSz="914400" fontAlgn="base">
                <a:spcBef>
                  <a:spcPct val="50000"/>
                </a:spcBef>
                <a:spcAft>
                  <a:spcPct val="0"/>
                </a:spcAft>
              </a:pPr>
              <a:endParaRPr lang="en-US" sz="1200">
                <a:solidFill>
                  <a:srgbClr val="000000"/>
                </a:solidFill>
                <a:latin typeface="Arial" charset="0"/>
                <a:ea typeface="Arial" charset="0"/>
                <a:cs typeface="Arial" charset="0"/>
              </a:endParaRPr>
            </a:p>
          </p:txBody>
        </p:sp>
        <p:sp>
          <p:nvSpPr>
            <p:cNvPr id="113686" name="Freeform 11"/>
            <p:cNvSpPr>
              <a:spLocks/>
            </p:cNvSpPr>
            <p:nvPr/>
          </p:nvSpPr>
          <p:spPr bwMode="auto">
            <a:xfrm>
              <a:off x="15025" y="-30"/>
              <a:ext cx="487" cy="567"/>
            </a:xfrm>
            <a:custGeom>
              <a:avLst/>
              <a:gdLst>
                <a:gd name="T0" fmla="*/ 430 w 487"/>
                <a:gd name="T1" fmla="*/ 567 h 567"/>
                <a:gd name="T2" fmla="*/ 430 w 487"/>
                <a:gd name="T3" fmla="*/ 47 h 567"/>
                <a:gd name="T4" fmla="*/ 428 w 487"/>
                <a:gd name="T5" fmla="*/ 47 h 567"/>
                <a:gd name="T6" fmla="*/ 270 w 487"/>
                <a:gd name="T7" fmla="*/ 567 h 567"/>
                <a:gd name="T8" fmla="*/ 220 w 487"/>
                <a:gd name="T9" fmla="*/ 567 h 567"/>
                <a:gd name="T10" fmla="*/ 60 w 487"/>
                <a:gd name="T11" fmla="*/ 47 h 567"/>
                <a:gd name="T12" fmla="*/ 57 w 487"/>
                <a:gd name="T13" fmla="*/ 47 h 567"/>
                <a:gd name="T14" fmla="*/ 57 w 487"/>
                <a:gd name="T15" fmla="*/ 567 h 567"/>
                <a:gd name="T16" fmla="*/ 0 w 487"/>
                <a:gd name="T17" fmla="*/ 567 h 567"/>
                <a:gd name="T18" fmla="*/ 0 w 487"/>
                <a:gd name="T19" fmla="*/ 0 h 567"/>
                <a:gd name="T20" fmla="*/ 100 w 487"/>
                <a:gd name="T21" fmla="*/ 0 h 567"/>
                <a:gd name="T22" fmla="*/ 244 w 487"/>
                <a:gd name="T23" fmla="*/ 458 h 567"/>
                <a:gd name="T24" fmla="*/ 246 w 487"/>
                <a:gd name="T25" fmla="*/ 458 h 567"/>
                <a:gd name="T26" fmla="*/ 388 w 487"/>
                <a:gd name="T27" fmla="*/ 0 h 567"/>
                <a:gd name="T28" fmla="*/ 487 w 487"/>
                <a:gd name="T29" fmla="*/ 0 h 567"/>
                <a:gd name="T30" fmla="*/ 487 w 487"/>
                <a:gd name="T31" fmla="*/ 567 h 567"/>
                <a:gd name="T32" fmla="*/ 430 w 487"/>
                <a:gd name="T33" fmla="*/ 567 h 5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7"/>
                <a:gd name="T52" fmla="*/ 0 h 567"/>
                <a:gd name="T53" fmla="*/ 487 w 487"/>
                <a:gd name="T54" fmla="*/ 567 h 5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7" h="567">
                  <a:moveTo>
                    <a:pt x="430" y="567"/>
                  </a:moveTo>
                  <a:lnTo>
                    <a:pt x="430" y="47"/>
                  </a:lnTo>
                  <a:lnTo>
                    <a:pt x="428" y="47"/>
                  </a:lnTo>
                  <a:lnTo>
                    <a:pt x="270" y="567"/>
                  </a:lnTo>
                  <a:lnTo>
                    <a:pt x="220" y="567"/>
                  </a:lnTo>
                  <a:lnTo>
                    <a:pt x="60" y="47"/>
                  </a:lnTo>
                  <a:lnTo>
                    <a:pt x="57" y="47"/>
                  </a:lnTo>
                  <a:lnTo>
                    <a:pt x="57" y="567"/>
                  </a:lnTo>
                  <a:lnTo>
                    <a:pt x="0" y="567"/>
                  </a:lnTo>
                  <a:lnTo>
                    <a:pt x="0" y="0"/>
                  </a:lnTo>
                  <a:lnTo>
                    <a:pt x="100" y="0"/>
                  </a:lnTo>
                  <a:lnTo>
                    <a:pt x="244" y="458"/>
                  </a:lnTo>
                  <a:lnTo>
                    <a:pt x="246" y="458"/>
                  </a:lnTo>
                  <a:lnTo>
                    <a:pt x="388" y="0"/>
                  </a:lnTo>
                  <a:lnTo>
                    <a:pt x="487" y="0"/>
                  </a:lnTo>
                  <a:lnTo>
                    <a:pt x="487" y="567"/>
                  </a:lnTo>
                  <a:lnTo>
                    <a:pt x="430" y="567"/>
                  </a:lnTo>
                  <a:close/>
                </a:path>
              </a:pathLst>
            </a:custGeom>
            <a:solidFill>
              <a:schemeClr val="tx2"/>
            </a:solidFill>
            <a:ln w="9525">
              <a:noFill/>
              <a:miter lim="800000"/>
              <a:headEnd/>
              <a:tailEnd/>
            </a:ln>
          </p:spPr>
          <p:txBody>
            <a:bodyPr>
              <a:prstTxWarp prst="textNoShape">
                <a:avLst/>
              </a:prstTxWarp>
            </a:bodyPr>
            <a:lstStyle/>
            <a:p>
              <a:pPr algn="ctr" defTabSz="914400" fontAlgn="base">
                <a:spcBef>
                  <a:spcPct val="50000"/>
                </a:spcBef>
                <a:spcAft>
                  <a:spcPct val="0"/>
                </a:spcAft>
              </a:pPr>
              <a:endParaRPr lang="en-US" sz="1200">
                <a:solidFill>
                  <a:srgbClr val="000000"/>
                </a:solidFill>
                <a:latin typeface="Arial" charset="0"/>
                <a:ea typeface="Arial" charset="0"/>
                <a:cs typeface="Arial" charset="0"/>
              </a:endParaRPr>
            </a:p>
          </p:txBody>
        </p:sp>
      </p:grpSp>
      <p:sp>
        <p:nvSpPr>
          <p:cNvPr id="113669" name="Rectangle 2"/>
          <p:cNvSpPr>
            <a:spLocks/>
          </p:cNvSpPr>
          <p:nvPr/>
        </p:nvSpPr>
        <p:spPr bwMode="auto">
          <a:xfrm>
            <a:off x="6632577" y="1463675"/>
            <a:ext cx="1094951" cy="369332"/>
          </a:xfrm>
          <a:prstGeom prst="rect">
            <a:avLst/>
          </a:prstGeom>
          <a:noFill/>
          <a:ln w="9525">
            <a:noFill/>
            <a:miter lim="800000"/>
            <a:headEnd/>
            <a:tailEnd/>
          </a:ln>
        </p:spPr>
        <p:txBody>
          <a:bodyPr wrap="none" lIns="0" tIns="0" rIns="0" bIns="0" anchor="ctr">
            <a:prstTxWarp prst="textNoShape">
              <a:avLst/>
            </a:prstTxWarp>
            <a:spAutoFit/>
          </a:bodyPr>
          <a:lstStyle/>
          <a:p>
            <a:pPr algn="ctr" defTabSz="914400" fontAlgn="base">
              <a:spcBef>
                <a:spcPct val="50000"/>
              </a:spcBef>
              <a:spcAft>
                <a:spcPct val="0"/>
              </a:spcAft>
            </a:pPr>
            <a:r>
              <a:rPr lang="en-US" sz="2400">
                <a:solidFill>
                  <a:srgbClr val="999999"/>
                </a:solidFill>
                <a:latin typeface="Arial" charset="0"/>
                <a:ea typeface="Arial" charset="0"/>
                <a:cs typeface="Arial" charset="0"/>
                <a:sym typeface="Arial" charset="0"/>
              </a:rPr>
              <a:t>speaker</a:t>
            </a:r>
          </a:p>
        </p:txBody>
      </p:sp>
      <p:sp>
        <p:nvSpPr>
          <p:cNvPr id="113670" name="Rectangle 3"/>
          <p:cNvSpPr>
            <a:spLocks/>
          </p:cNvSpPr>
          <p:nvPr/>
        </p:nvSpPr>
        <p:spPr bwMode="auto">
          <a:xfrm>
            <a:off x="6632577" y="3044825"/>
            <a:ext cx="1762201" cy="369332"/>
          </a:xfrm>
          <a:prstGeom prst="rect">
            <a:avLst/>
          </a:prstGeom>
          <a:noFill/>
          <a:ln w="9525">
            <a:noFill/>
            <a:miter lim="800000"/>
            <a:headEnd/>
            <a:tailEnd/>
          </a:ln>
        </p:spPr>
        <p:txBody>
          <a:bodyPr wrap="none" lIns="0" tIns="0" rIns="0" bIns="0" anchor="ctr">
            <a:prstTxWarp prst="textNoShape">
              <a:avLst/>
            </a:prstTxWarp>
            <a:spAutoFit/>
          </a:bodyPr>
          <a:lstStyle/>
          <a:p>
            <a:pPr algn="ctr" defTabSz="914400" fontAlgn="base">
              <a:spcBef>
                <a:spcPct val="50000"/>
              </a:spcBef>
              <a:spcAft>
                <a:spcPct val="0"/>
              </a:spcAft>
            </a:pPr>
            <a:r>
              <a:rPr lang="en-US" sz="2400">
                <a:solidFill>
                  <a:srgbClr val="999999"/>
                </a:solidFill>
                <a:latin typeface="Arial" charset="0"/>
                <a:ea typeface="Arial" charset="0"/>
                <a:cs typeface="Arial" charset="0"/>
                <a:sym typeface="Arial" charset="0"/>
              </a:rPr>
              <a:t>touch screen</a:t>
            </a:r>
          </a:p>
        </p:txBody>
      </p:sp>
      <p:sp>
        <p:nvSpPr>
          <p:cNvPr id="113671" name="Rectangle 4"/>
          <p:cNvSpPr>
            <a:spLocks/>
          </p:cNvSpPr>
          <p:nvPr/>
        </p:nvSpPr>
        <p:spPr bwMode="auto">
          <a:xfrm>
            <a:off x="6632576" y="3930651"/>
            <a:ext cx="1608163" cy="369332"/>
          </a:xfrm>
          <a:prstGeom prst="rect">
            <a:avLst/>
          </a:prstGeom>
          <a:noFill/>
          <a:ln w="9525">
            <a:noFill/>
            <a:miter lim="800000"/>
            <a:headEnd/>
            <a:tailEnd/>
          </a:ln>
        </p:spPr>
        <p:txBody>
          <a:bodyPr wrap="none" lIns="0" tIns="0" rIns="0" bIns="0" anchor="ctr">
            <a:prstTxWarp prst="textNoShape">
              <a:avLst/>
            </a:prstTxWarp>
            <a:spAutoFit/>
          </a:bodyPr>
          <a:lstStyle/>
          <a:p>
            <a:pPr algn="ctr" defTabSz="914400" fontAlgn="base">
              <a:spcBef>
                <a:spcPct val="50000"/>
              </a:spcBef>
              <a:spcAft>
                <a:spcPct val="0"/>
              </a:spcAft>
            </a:pPr>
            <a:r>
              <a:rPr lang="en-US" sz="2400">
                <a:solidFill>
                  <a:srgbClr val="999999"/>
                </a:solidFill>
                <a:latin typeface="Arial" charset="0"/>
                <a:ea typeface="Arial" charset="0"/>
                <a:cs typeface="Arial" charset="0"/>
                <a:sym typeface="Arial" charset="0"/>
              </a:rPr>
              <a:t>microphone</a:t>
            </a:r>
          </a:p>
        </p:txBody>
      </p:sp>
      <p:sp>
        <p:nvSpPr>
          <p:cNvPr id="113672" name="Rectangle 5"/>
          <p:cNvSpPr>
            <a:spLocks/>
          </p:cNvSpPr>
          <p:nvPr/>
        </p:nvSpPr>
        <p:spPr bwMode="auto">
          <a:xfrm>
            <a:off x="6632576" y="4768851"/>
            <a:ext cx="1146348" cy="369332"/>
          </a:xfrm>
          <a:prstGeom prst="rect">
            <a:avLst/>
          </a:prstGeom>
          <a:noFill/>
          <a:ln w="9525">
            <a:noFill/>
            <a:miter lim="800000"/>
            <a:headEnd/>
            <a:tailEnd/>
          </a:ln>
        </p:spPr>
        <p:txBody>
          <a:bodyPr wrap="none" lIns="0" tIns="0" rIns="0" bIns="0" anchor="ctr">
            <a:prstTxWarp prst="textNoShape">
              <a:avLst/>
            </a:prstTxWarp>
            <a:spAutoFit/>
          </a:bodyPr>
          <a:lstStyle/>
          <a:p>
            <a:pPr algn="ctr" defTabSz="914400" fontAlgn="base">
              <a:spcBef>
                <a:spcPct val="50000"/>
              </a:spcBef>
              <a:spcAft>
                <a:spcPct val="0"/>
              </a:spcAft>
            </a:pPr>
            <a:r>
              <a:rPr lang="en-US" sz="2400">
                <a:solidFill>
                  <a:srgbClr val="999999"/>
                </a:solidFill>
                <a:latin typeface="Arial" charset="0"/>
                <a:ea typeface="Arial" charset="0"/>
                <a:cs typeface="Arial" charset="0"/>
                <a:sym typeface="Arial" charset="0"/>
              </a:rPr>
              <a:t>gps chip</a:t>
            </a:r>
          </a:p>
        </p:txBody>
      </p:sp>
      <p:sp>
        <p:nvSpPr>
          <p:cNvPr id="113673" name="Rectangle 6"/>
          <p:cNvSpPr>
            <a:spLocks/>
          </p:cNvSpPr>
          <p:nvPr/>
        </p:nvSpPr>
        <p:spPr bwMode="auto">
          <a:xfrm>
            <a:off x="6632577" y="2244725"/>
            <a:ext cx="1026273" cy="369332"/>
          </a:xfrm>
          <a:prstGeom prst="rect">
            <a:avLst/>
          </a:prstGeom>
          <a:noFill/>
          <a:ln w="9525">
            <a:noFill/>
            <a:miter lim="800000"/>
            <a:headEnd/>
            <a:tailEnd/>
          </a:ln>
        </p:spPr>
        <p:txBody>
          <a:bodyPr wrap="none" lIns="0" tIns="0" rIns="0" bIns="0" anchor="ctr">
            <a:prstTxWarp prst="textNoShape">
              <a:avLst/>
            </a:prstTxWarp>
            <a:spAutoFit/>
          </a:bodyPr>
          <a:lstStyle/>
          <a:p>
            <a:pPr algn="ctr" defTabSz="914400" fontAlgn="base">
              <a:spcBef>
                <a:spcPct val="50000"/>
              </a:spcBef>
              <a:spcAft>
                <a:spcPct val="0"/>
              </a:spcAft>
            </a:pPr>
            <a:r>
              <a:rPr lang="en-US" sz="2400">
                <a:solidFill>
                  <a:srgbClr val="999999"/>
                </a:solidFill>
                <a:latin typeface="Arial" charset="0"/>
                <a:ea typeface="Arial" charset="0"/>
                <a:cs typeface="Arial" charset="0"/>
                <a:sym typeface="Arial" charset="0"/>
              </a:rPr>
              <a:t>camera</a:t>
            </a:r>
          </a:p>
        </p:txBody>
      </p:sp>
      <p:sp>
        <p:nvSpPr>
          <p:cNvPr id="113674" name="Rectangle 9"/>
          <p:cNvSpPr>
            <a:spLocks/>
          </p:cNvSpPr>
          <p:nvPr/>
        </p:nvSpPr>
        <p:spPr bwMode="auto">
          <a:xfrm>
            <a:off x="6632575" y="1749425"/>
            <a:ext cx="787024" cy="369332"/>
          </a:xfrm>
          <a:prstGeom prst="rect">
            <a:avLst/>
          </a:prstGeom>
          <a:noFill/>
          <a:ln w="9525">
            <a:noFill/>
            <a:miter lim="800000"/>
            <a:headEnd/>
            <a:tailEnd/>
          </a:ln>
        </p:spPr>
        <p:txBody>
          <a:bodyPr wrap="none" lIns="0" tIns="0" rIns="0" bIns="0" anchor="ctr">
            <a:prstTxWarp prst="textNoShape">
              <a:avLst/>
            </a:prstTxWarp>
            <a:spAutoFit/>
          </a:bodyPr>
          <a:lstStyle/>
          <a:p>
            <a:pPr algn="ctr" defTabSz="914400" fontAlgn="base">
              <a:spcBef>
                <a:spcPct val="50000"/>
              </a:spcBef>
              <a:spcAft>
                <a:spcPct val="0"/>
              </a:spcAft>
            </a:pPr>
            <a:r>
              <a:rPr lang="en-US" sz="2400" b="1">
                <a:solidFill>
                  <a:srgbClr val="FFFFFF"/>
                </a:solidFill>
                <a:latin typeface="Arial" charset="0"/>
                <a:ea typeface="Arial" charset="0"/>
                <a:cs typeface="Arial" charset="0"/>
                <a:sym typeface="Arial" charset="0"/>
              </a:rPr>
              <a:t>voice</a:t>
            </a:r>
          </a:p>
        </p:txBody>
      </p:sp>
      <p:sp>
        <p:nvSpPr>
          <p:cNvPr id="113675" name="Rectangle 10"/>
          <p:cNvSpPr>
            <a:spLocks/>
          </p:cNvSpPr>
          <p:nvPr/>
        </p:nvSpPr>
        <p:spPr bwMode="auto">
          <a:xfrm>
            <a:off x="6632577" y="3378200"/>
            <a:ext cx="530343" cy="369332"/>
          </a:xfrm>
          <a:prstGeom prst="rect">
            <a:avLst/>
          </a:prstGeom>
          <a:noFill/>
          <a:ln w="9525">
            <a:noFill/>
            <a:miter lim="800000"/>
            <a:headEnd/>
            <a:tailEnd/>
          </a:ln>
        </p:spPr>
        <p:txBody>
          <a:bodyPr wrap="none" lIns="0" tIns="0" rIns="0" bIns="0" anchor="ctr">
            <a:prstTxWarp prst="textNoShape">
              <a:avLst/>
            </a:prstTxWarp>
            <a:spAutoFit/>
          </a:bodyPr>
          <a:lstStyle/>
          <a:p>
            <a:pPr algn="ctr" defTabSz="914400" fontAlgn="base">
              <a:spcBef>
                <a:spcPct val="50000"/>
              </a:spcBef>
              <a:spcAft>
                <a:spcPct val="0"/>
              </a:spcAft>
            </a:pPr>
            <a:r>
              <a:rPr lang="en-US" sz="2400" b="1">
                <a:solidFill>
                  <a:srgbClr val="FFFFFF"/>
                </a:solidFill>
                <a:latin typeface="Arial" charset="0"/>
                <a:ea typeface="Arial" charset="0"/>
                <a:cs typeface="Arial" charset="0"/>
                <a:sym typeface="Arial" charset="0"/>
              </a:rPr>
              <a:t>feel</a:t>
            </a:r>
          </a:p>
        </p:txBody>
      </p:sp>
      <p:sp>
        <p:nvSpPr>
          <p:cNvPr id="113676" name="Rectangle 11"/>
          <p:cNvSpPr>
            <a:spLocks/>
          </p:cNvSpPr>
          <p:nvPr/>
        </p:nvSpPr>
        <p:spPr bwMode="auto">
          <a:xfrm>
            <a:off x="6632575" y="4264025"/>
            <a:ext cx="1111632" cy="369332"/>
          </a:xfrm>
          <a:prstGeom prst="rect">
            <a:avLst/>
          </a:prstGeom>
          <a:noFill/>
          <a:ln w="9525">
            <a:noFill/>
            <a:miter lim="800000"/>
            <a:headEnd/>
            <a:tailEnd/>
          </a:ln>
        </p:spPr>
        <p:txBody>
          <a:bodyPr wrap="none" lIns="0" tIns="0" rIns="0" bIns="0" anchor="ctr">
            <a:prstTxWarp prst="textNoShape">
              <a:avLst/>
            </a:prstTxWarp>
            <a:spAutoFit/>
          </a:bodyPr>
          <a:lstStyle/>
          <a:p>
            <a:pPr algn="ctr" defTabSz="914400" fontAlgn="base">
              <a:spcBef>
                <a:spcPct val="50000"/>
              </a:spcBef>
              <a:spcAft>
                <a:spcPct val="0"/>
              </a:spcAft>
            </a:pPr>
            <a:r>
              <a:rPr lang="en-US" sz="2400" b="1">
                <a:solidFill>
                  <a:srgbClr val="FFFFFF"/>
                </a:solidFill>
                <a:latin typeface="Arial" charset="0"/>
                <a:ea typeface="Arial" charset="0"/>
                <a:cs typeface="Arial" charset="0"/>
                <a:sym typeface="Arial" charset="0"/>
              </a:rPr>
              <a:t>hearing</a:t>
            </a:r>
          </a:p>
        </p:txBody>
      </p:sp>
      <p:sp>
        <p:nvSpPr>
          <p:cNvPr id="113677" name="Rectangle 12"/>
          <p:cNvSpPr>
            <a:spLocks/>
          </p:cNvSpPr>
          <p:nvPr/>
        </p:nvSpPr>
        <p:spPr bwMode="auto">
          <a:xfrm>
            <a:off x="6632575" y="5083175"/>
            <a:ext cx="1675940" cy="369332"/>
          </a:xfrm>
          <a:prstGeom prst="rect">
            <a:avLst/>
          </a:prstGeom>
          <a:noFill/>
          <a:ln w="9525">
            <a:noFill/>
            <a:miter lim="800000"/>
            <a:headEnd/>
            <a:tailEnd/>
          </a:ln>
        </p:spPr>
        <p:txBody>
          <a:bodyPr wrap="none" lIns="0" tIns="0" rIns="0" bIns="0" anchor="ctr">
            <a:prstTxWarp prst="textNoShape">
              <a:avLst/>
            </a:prstTxWarp>
            <a:spAutoFit/>
          </a:bodyPr>
          <a:lstStyle/>
          <a:p>
            <a:pPr algn="ctr" defTabSz="914400" fontAlgn="base">
              <a:spcBef>
                <a:spcPct val="50000"/>
              </a:spcBef>
              <a:spcAft>
                <a:spcPct val="0"/>
              </a:spcAft>
            </a:pPr>
            <a:r>
              <a:rPr lang="en-US" sz="2400" b="1">
                <a:solidFill>
                  <a:srgbClr val="FFFFFF"/>
                </a:solidFill>
                <a:latin typeface="Arial" charset="0"/>
                <a:ea typeface="Arial" charset="0"/>
                <a:cs typeface="Arial" charset="0"/>
                <a:sym typeface="Arial" charset="0"/>
              </a:rPr>
              <a:t>localization</a:t>
            </a:r>
          </a:p>
        </p:txBody>
      </p:sp>
      <p:sp>
        <p:nvSpPr>
          <p:cNvPr id="113678" name="Rectangle 13"/>
          <p:cNvSpPr>
            <a:spLocks/>
          </p:cNvSpPr>
          <p:nvPr/>
        </p:nvSpPr>
        <p:spPr bwMode="auto">
          <a:xfrm>
            <a:off x="6632577" y="2559051"/>
            <a:ext cx="735177" cy="369332"/>
          </a:xfrm>
          <a:prstGeom prst="rect">
            <a:avLst/>
          </a:prstGeom>
          <a:noFill/>
          <a:ln w="9525">
            <a:noFill/>
            <a:miter lim="800000"/>
            <a:headEnd/>
            <a:tailEnd/>
          </a:ln>
        </p:spPr>
        <p:txBody>
          <a:bodyPr wrap="none" lIns="0" tIns="0" rIns="0" bIns="0" anchor="ctr">
            <a:prstTxWarp prst="textNoShape">
              <a:avLst/>
            </a:prstTxWarp>
            <a:spAutoFit/>
          </a:bodyPr>
          <a:lstStyle/>
          <a:p>
            <a:pPr algn="ctr" defTabSz="914400" fontAlgn="base">
              <a:spcBef>
                <a:spcPct val="50000"/>
              </a:spcBef>
              <a:spcAft>
                <a:spcPct val="0"/>
              </a:spcAft>
            </a:pPr>
            <a:r>
              <a:rPr lang="en-US" sz="2400" b="1">
                <a:solidFill>
                  <a:srgbClr val="FFFFFF"/>
                </a:solidFill>
                <a:latin typeface="Arial" charset="0"/>
                <a:ea typeface="Arial" charset="0"/>
                <a:cs typeface="Arial" charset="0"/>
                <a:sym typeface="Arial" charset="0"/>
              </a:rPr>
              <a:t>sight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accent4">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292" tIns="41148" rIns="82292" bIns="41148" anchor="ctr">
            <a:prstTxWarp prst="textNoShape">
              <a:avLst/>
            </a:prstTxWarp>
          </a:bodyPr>
          <a:lstStyle/>
          <a:p>
            <a:pPr algn="ctr" defTabSz="914400" fontAlgn="base">
              <a:spcBef>
                <a:spcPct val="0"/>
              </a:spcBef>
              <a:spcAft>
                <a:spcPct val="0"/>
              </a:spcAft>
              <a:defRPr/>
            </a:pPr>
            <a:endParaRPr lang="en-US" sz="2200">
              <a:solidFill>
                <a:srgbClr val="262626"/>
              </a:solidFill>
              <a:latin typeface="Times New Roman"/>
              <a:ea typeface="Arial" charset="0"/>
              <a:cs typeface="Arial" charset="0"/>
            </a:endParaRPr>
          </a:p>
        </p:txBody>
      </p:sp>
      <p:pic>
        <p:nvPicPr>
          <p:cNvPr id="77833" name="Picture 9" descr="C:\Users\rosenberga\Downloads\shutterstock_12588391.jpg"/>
          <p:cNvPicPr>
            <a:picLocks noChangeAspect="1" noChangeArrowheads="1"/>
          </p:cNvPicPr>
          <p:nvPr/>
        </p:nvPicPr>
        <p:blipFill>
          <a:blip r:embed="rId3" cstate="email"/>
          <a:srcRect/>
          <a:stretch>
            <a:fillRect/>
          </a:stretch>
        </p:blipFill>
        <p:spPr bwMode="auto">
          <a:xfrm>
            <a:off x="1547821" y="100013"/>
            <a:ext cx="5792787" cy="6858000"/>
          </a:xfrm>
          <a:prstGeom prst="rect">
            <a:avLst/>
          </a:prstGeom>
          <a:ln>
            <a:noFill/>
          </a:ln>
          <a:effectLst>
            <a:softEdge rad="112500"/>
          </a:effectLst>
        </p:spPr>
      </p:pic>
      <p:sp>
        <p:nvSpPr>
          <p:cNvPr id="109572" name="TextBox 4"/>
          <p:cNvSpPr txBox="1">
            <a:spLocks noChangeArrowheads="1"/>
          </p:cNvSpPr>
          <p:nvPr/>
        </p:nvSpPr>
        <p:spPr bwMode="auto">
          <a:xfrm>
            <a:off x="-57150" y="6691314"/>
            <a:ext cx="2252663" cy="338554"/>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r>
              <a:rPr lang="en-GB" sz="800">
                <a:solidFill>
                  <a:srgbClr val="FFFFFF"/>
                </a:solidFill>
                <a:latin typeface="Arial" charset="0"/>
                <a:ea typeface="Arial" charset="0"/>
                <a:cs typeface="Arial" charset="0"/>
              </a:rPr>
              <a:t>Source: </a:t>
            </a:r>
            <a:r>
              <a:rPr lang="en-US" sz="800">
                <a:solidFill>
                  <a:srgbClr val="FFFFFF"/>
                </a:solidFill>
                <a:latin typeface="Arial" charset="0"/>
                <a:ea typeface="Arial" charset="0"/>
                <a:cs typeface="Arial" charset="0"/>
              </a:rPr>
              <a:t>mashable.com 2010</a:t>
            </a:r>
            <a:endParaRPr lang="en-GB" sz="800">
              <a:solidFill>
                <a:srgbClr val="FFFFFF"/>
              </a:solidFill>
              <a:latin typeface="Arial" charset="0"/>
              <a:ea typeface="Arial" charset="0"/>
              <a:cs typeface="Arial" charset="0"/>
            </a:endParaRPr>
          </a:p>
          <a:p>
            <a:pPr defTabSz="914400" fontAlgn="base">
              <a:spcBef>
                <a:spcPct val="0"/>
              </a:spcBef>
              <a:spcAft>
                <a:spcPct val="0"/>
              </a:spcAft>
            </a:pPr>
            <a:endParaRPr lang="en-US" sz="800">
              <a:solidFill>
                <a:srgbClr val="FFFFFF"/>
              </a:solidFill>
              <a:latin typeface="Arial" charset="0"/>
              <a:ea typeface="Arial" charset="0"/>
              <a:cs typeface="Arial" charset="0"/>
            </a:endParaRPr>
          </a:p>
        </p:txBody>
      </p:sp>
      <p:sp>
        <p:nvSpPr>
          <p:cNvPr id="7" name="TextBox 9"/>
          <p:cNvSpPr txBox="1">
            <a:spLocks noChangeArrowheads="1"/>
          </p:cNvSpPr>
          <p:nvPr/>
        </p:nvSpPr>
        <p:spPr bwMode="auto">
          <a:xfrm>
            <a:off x="3492502" y="765176"/>
            <a:ext cx="1890713" cy="2308324"/>
          </a:xfrm>
          <a:prstGeom prst="rect">
            <a:avLst/>
          </a:prstGeom>
          <a:solidFill>
            <a:schemeClr val="tx1"/>
          </a:solidFill>
          <a:ln w="9525">
            <a:noFill/>
            <a:miter lim="800000"/>
            <a:headEnd/>
            <a:tailEnd/>
          </a:ln>
        </p:spPr>
        <p:txBody>
          <a:bodyPr>
            <a:prstTxWarp prst="textNoShape">
              <a:avLst/>
            </a:prstTxWarp>
            <a:spAutoFit/>
          </a:bodyPr>
          <a:lstStyle/>
          <a:p>
            <a:pPr defTabSz="914400" fontAlgn="base">
              <a:spcBef>
                <a:spcPct val="0"/>
              </a:spcBef>
              <a:spcAft>
                <a:spcPct val="0"/>
              </a:spcAft>
            </a:pPr>
            <a:r>
              <a:rPr lang="en-GB" sz="2400">
                <a:solidFill>
                  <a:srgbClr val="FFFFFF"/>
                </a:solidFill>
                <a:latin typeface="Arial" charset="0"/>
                <a:ea typeface="Arial" charset="0"/>
                <a:cs typeface="Arial" charset="0"/>
              </a:rPr>
              <a:t>1 in 3 searches on Mobile Phones have local intent</a:t>
            </a:r>
            <a:endParaRPr lang="en-US" sz="2400">
              <a:solidFill>
                <a:srgbClr val="FFFFFF"/>
              </a:solidFill>
              <a:latin typeface="Arial" charset="0"/>
              <a:ea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9"/>
          <p:cNvSpPr>
            <a:spLocks noChangeArrowheads="1"/>
          </p:cNvSpPr>
          <p:nvPr/>
        </p:nvSpPr>
        <p:spPr bwMode="auto">
          <a:xfrm>
            <a:off x="0" y="1"/>
            <a:ext cx="9144000" cy="276999"/>
          </a:xfrm>
          <a:prstGeom prst="rect">
            <a:avLst/>
          </a:prstGeom>
          <a:solidFill>
            <a:srgbClr val="000000"/>
          </a:solidFill>
          <a:ln w="9525">
            <a:noFill/>
            <a:round/>
            <a:headEnd/>
            <a:tailEnd/>
          </a:ln>
        </p:spPr>
        <p:txBody>
          <a:bodyPr anchor="ctr">
            <a:prstTxWarp prst="textNoShape">
              <a:avLst/>
            </a:prstTxWarp>
            <a:spAutoFit/>
          </a:bodyPr>
          <a:lstStyle/>
          <a:p>
            <a:pPr algn="ctr" defTabSz="914400" fontAlgn="base">
              <a:spcBef>
                <a:spcPct val="50000"/>
              </a:spcBef>
              <a:spcAft>
                <a:spcPct val="0"/>
              </a:spcAft>
            </a:pPr>
            <a:endParaRPr lang="da-DK" sz="1200">
              <a:solidFill>
                <a:srgbClr val="000000"/>
              </a:solidFill>
              <a:latin typeface="Arial" charset="0"/>
              <a:ea typeface="Arial" charset="0"/>
              <a:cs typeface="Arial" charset="0"/>
            </a:endParaRPr>
          </a:p>
        </p:txBody>
      </p:sp>
      <p:sp>
        <p:nvSpPr>
          <p:cNvPr id="115715" name="Title 1"/>
          <p:cNvSpPr txBox="1">
            <a:spLocks/>
          </p:cNvSpPr>
          <p:nvPr/>
        </p:nvSpPr>
        <p:spPr bwMode="auto">
          <a:xfrm>
            <a:off x="-36513" y="0"/>
            <a:ext cx="9067801" cy="476251"/>
          </a:xfrm>
          <a:prstGeom prst="rect">
            <a:avLst/>
          </a:prstGeom>
          <a:noFill/>
          <a:ln w="9525">
            <a:noFill/>
            <a:miter lim="800000"/>
            <a:headEnd/>
            <a:tailEnd/>
          </a:ln>
        </p:spPr>
        <p:txBody>
          <a:bodyPr>
            <a:prstTxWarp prst="textNoShape">
              <a:avLst/>
            </a:prstTxWarp>
          </a:bodyPr>
          <a:lstStyle/>
          <a:p>
            <a:pPr algn="ctr" defTabSz="914400" eaLnBrk="0" fontAlgn="base" hangingPunct="0">
              <a:lnSpc>
                <a:spcPct val="90000"/>
              </a:lnSpc>
              <a:spcBef>
                <a:spcPct val="50000"/>
              </a:spcBef>
              <a:spcAft>
                <a:spcPct val="0"/>
              </a:spcAft>
            </a:pPr>
            <a:endParaRPr lang="da-DK" sz="3200">
              <a:solidFill>
                <a:srgbClr val="FFFFFF"/>
              </a:solidFill>
              <a:latin typeface="Arial" charset="0"/>
              <a:ea typeface="Arial" charset="0"/>
              <a:cs typeface="Arial" charset="0"/>
            </a:endParaRPr>
          </a:p>
        </p:txBody>
      </p:sp>
      <p:sp>
        <p:nvSpPr>
          <p:cNvPr id="115716" name="TextBox 15"/>
          <p:cNvSpPr txBox="1">
            <a:spLocks noChangeArrowheads="1"/>
          </p:cNvSpPr>
          <p:nvPr/>
        </p:nvSpPr>
        <p:spPr bwMode="auto">
          <a:xfrm rot="-5400000">
            <a:off x="-1411287" y="3160714"/>
            <a:ext cx="3276600" cy="307975"/>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1400">
                <a:solidFill>
                  <a:srgbClr val="FFFFFF"/>
                </a:solidFill>
                <a:latin typeface="Arial" charset="0"/>
                <a:ea typeface="Arial" charset="0"/>
                <a:cs typeface="Arial" charset="0"/>
              </a:rPr>
              <a:t>Antal brugere (Millioner)</a:t>
            </a:r>
          </a:p>
        </p:txBody>
      </p:sp>
      <p:sp>
        <p:nvSpPr>
          <p:cNvPr id="115717" name="TextBox 16"/>
          <p:cNvSpPr txBox="1">
            <a:spLocks noChangeArrowheads="1"/>
          </p:cNvSpPr>
          <p:nvPr/>
        </p:nvSpPr>
        <p:spPr bwMode="auto">
          <a:xfrm>
            <a:off x="6648450" y="5846765"/>
            <a:ext cx="2057400" cy="307777"/>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1400" b="1">
                <a:solidFill>
                  <a:srgbClr val="FFFFFF"/>
                </a:solidFill>
                <a:latin typeface="Arial" charset="0"/>
                <a:ea typeface="Arial" charset="0"/>
                <a:cs typeface="Arial" charset="0"/>
              </a:rPr>
              <a:t>Antal år</a:t>
            </a:r>
          </a:p>
        </p:txBody>
      </p:sp>
      <p:graphicFrame>
        <p:nvGraphicFramePr>
          <p:cNvPr id="8" name="Chart 7"/>
          <p:cNvGraphicFramePr/>
          <p:nvPr/>
        </p:nvGraphicFramePr>
        <p:xfrm>
          <a:off x="395544" y="836712"/>
          <a:ext cx="8424935" cy="5112568"/>
        </p:xfrm>
        <a:graphic>
          <a:graphicData uri="http://schemas.openxmlformats.org/drawingml/2006/chart">
            <c:chart xmlns:c="http://schemas.openxmlformats.org/drawingml/2006/chart" xmlns:r="http://schemas.openxmlformats.org/officeDocument/2006/relationships" r:id="rId3"/>
          </a:graphicData>
        </a:graphic>
      </p:graphicFrame>
      <p:sp>
        <p:nvSpPr>
          <p:cNvPr id="115719" name="TextBox 10"/>
          <p:cNvSpPr txBox="1">
            <a:spLocks noChangeArrowheads="1"/>
          </p:cNvSpPr>
          <p:nvPr/>
        </p:nvSpPr>
        <p:spPr bwMode="auto">
          <a:xfrm>
            <a:off x="8278813" y="957265"/>
            <a:ext cx="1079500" cy="307777"/>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1400" b="1">
                <a:solidFill>
                  <a:srgbClr val="BFBFBF"/>
                </a:solidFill>
                <a:latin typeface="Arial" charset="0"/>
                <a:ea typeface="Arial" charset="0"/>
                <a:cs typeface="Arial" charset="0"/>
              </a:rPr>
              <a:t>Radio</a:t>
            </a:r>
          </a:p>
        </p:txBody>
      </p:sp>
      <p:sp>
        <p:nvSpPr>
          <p:cNvPr id="115720" name="TextBox 11"/>
          <p:cNvSpPr txBox="1">
            <a:spLocks noChangeArrowheads="1"/>
          </p:cNvSpPr>
          <p:nvPr/>
        </p:nvSpPr>
        <p:spPr bwMode="auto">
          <a:xfrm>
            <a:off x="3348038" y="976314"/>
            <a:ext cx="1079500" cy="307777"/>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1400" b="1">
                <a:solidFill>
                  <a:srgbClr val="47A3FF"/>
                </a:solidFill>
                <a:latin typeface="Arial" charset="0"/>
                <a:ea typeface="Arial" charset="0"/>
                <a:cs typeface="Arial" charset="0"/>
              </a:rPr>
              <a:t>TV</a:t>
            </a:r>
          </a:p>
        </p:txBody>
      </p:sp>
      <p:sp>
        <p:nvSpPr>
          <p:cNvPr id="115721" name="TextBox 12"/>
          <p:cNvSpPr txBox="1">
            <a:spLocks noChangeArrowheads="1"/>
          </p:cNvSpPr>
          <p:nvPr/>
        </p:nvSpPr>
        <p:spPr bwMode="auto">
          <a:xfrm>
            <a:off x="1692275" y="976314"/>
            <a:ext cx="1079500" cy="307777"/>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1400" b="1">
                <a:solidFill>
                  <a:srgbClr val="92D050"/>
                </a:solidFill>
                <a:latin typeface="Arial" charset="0"/>
                <a:ea typeface="Arial" charset="0"/>
                <a:cs typeface="Arial" charset="0"/>
              </a:rPr>
              <a:t> Internet</a:t>
            </a:r>
          </a:p>
        </p:txBody>
      </p:sp>
      <p:sp>
        <p:nvSpPr>
          <p:cNvPr id="115722" name="TextBox 13"/>
          <p:cNvSpPr txBox="1">
            <a:spLocks noChangeArrowheads="1"/>
          </p:cNvSpPr>
          <p:nvPr/>
        </p:nvSpPr>
        <p:spPr bwMode="auto">
          <a:xfrm>
            <a:off x="496888" y="976314"/>
            <a:ext cx="1338262" cy="307777"/>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1400" b="1">
                <a:solidFill>
                  <a:srgbClr val="FFC000"/>
                </a:solidFill>
                <a:latin typeface="Arial" charset="0"/>
                <a:ea typeface="Arial" charset="0"/>
                <a:cs typeface="Arial" charset="0"/>
              </a:rPr>
              <a:t>Smartphones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8" descr="photocasejdqqhfpj50781142 retouched.jpg"/>
          <p:cNvPicPr>
            <a:picLocks noChangeAspect="1"/>
          </p:cNvPicPr>
          <p:nvPr/>
        </p:nvPicPr>
        <p:blipFill>
          <a:blip r:embed="rId3"/>
          <a:srcRect/>
          <a:stretch>
            <a:fillRect/>
          </a:stretch>
        </p:blipFill>
        <p:spPr bwMode="auto">
          <a:xfrm>
            <a:off x="0" y="0"/>
            <a:ext cx="9144000" cy="6899275"/>
          </a:xfrm>
          <a:prstGeom prst="rect">
            <a:avLst/>
          </a:prstGeom>
          <a:noFill/>
          <a:ln w="9525">
            <a:noFill/>
            <a:miter lim="800000"/>
            <a:headEnd/>
            <a:tailEnd/>
          </a:ln>
        </p:spPr>
      </p:pic>
      <p:sp>
        <p:nvSpPr>
          <p:cNvPr id="5" name="Rectangle 4"/>
          <p:cNvSpPr>
            <a:spLocks noChangeArrowheads="1"/>
          </p:cNvSpPr>
          <p:nvPr/>
        </p:nvSpPr>
        <p:spPr bwMode="auto">
          <a:xfrm>
            <a:off x="0" y="0"/>
            <a:ext cx="9144000" cy="1981200"/>
          </a:xfrm>
          <a:prstGeom prst="rect">
            <a:avLst/>
          </a:prstGeom>
          <a:gradFill rotWithShape="1">
            <a:gsLst>
              <a:gs pos="0">
                <a:schemeClr val="tx1">
                  <a:lumMod val="50000"/>
                  <a:alpha val="72000"/>
                </a:schemeClr>
              </a:gs>
              <a:gs pos="100000">
                <a:schemeClr val="bg1">
                  <a:alpha val="0"/>
                </a:schemeClr>
              </a:gs>
            </a:gsLst>
            <a:lin ang="5400000" scaled="1"/>
          </a:gradFill>
          <a:ln w="9525">
            <a:noFill/>
            <a:miter lim="800000"/>
            <a:headEnd/>
            <a:tailEnd/>
          </a:ln>
        </p:spPr>
        <p:txBody>
          <a:bodyPr wrap="none" anchor="ctr"/>
          <a:lstStyle/>
          <a:p>
            <a:pPr algn="ctr" defTabSz="914400">
              <a:spcBef>
                <a:spcPct val="50000"/>
              </a:spcBef>
              <a:defRPr/>
            </a:pPr>
            <a:endParaRPr lang="en-GB" sz="1200">
              <a:solidFill>
                <a:srgbClr val="008000"/>
              </a:solidFill>
              <a:latin typeface="Arial"/>
              <a:ea typeface="Arial" charset="0"/>
              <a:cs typeface="Arial"/>
            </a:endParaRPr>
          </a:p>
        </p:txBody>
      </p:sp>
      <p:sp>
        <p:nvSpPr>
          <p:cNvPr id="117764" name="TextBox 16"/>
          <p:cNvSpPr txBox="1">
            <a:spLocks noChangeArrowheads="1"/>
          </p:cNvSpPr>
          <p:nvPr/>
        </p:nvSpPr>
        <p:spPr bwMode="auto">
          <a:xfrm>
            <a:off x="427038" y="1654175"/>
            <a:ext cx="6151562" cy="1138773"/>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sv-SE" sz="4800" b="1">
                <a:solidFill>
                  <a:srgbClr val="FFFFFF"/>
                </a:solidFill>
                <a:latin typeface="Century Gothic" charset="0"/>
                <a:ea typeface="ＭＳ Ｐゴシック" charset="-128"/>
                <a:cs typeface="ＭＳ Ｐゴシック" charset="-128"/>
              </a:rPr>
              <a:t>2015  2013 </a:t>
            </a:r>
            <a:r>
              <a:rPr lang="sv-SE" sz="4000" b="1">
                <a:solidFill>
                  <a:srgbClr val="FFFFFF"/>
                </a:solidFill>
                <a:latin typeface="Century Gothic" charset="0"/>
                <a:ea typeface="ＭＳ Ｐゴシック" charset="-128"/>
                <a:cs typeface="ＭＳ Ｐゴシック" charset="-128"/>
              </a:rPr>
              <a:t/>
            </a:r>
            <a:br>
              <a:rPr lang="sv-SE" sz="4000" b="1">
                <a:solidFill>
                  <a:srgbClr val="FFFFFF"/>
                </a:solidFill>
                <a:latin typeface="Century Gothic" charset="0"/>
                <a:ea typeface="ＭＳ Ｐゴシック" charset="-128"/>
                <a:cs typeface="ＭＳ Ｐゴシック" charset="-128"/>
              </a:rPr>
            </a:br>
            <a:r>
              <a:rPr lang="sv-SE" sz="2000">
                <a:solidFill>
                  <a:srgbClr val="FFFFFF"/>
                </a:solidFill>
                <a:latin typeface="Century Gothic" charset="0"/>
                <a:ea typeface="ＭＳ Ｐゴシック" charset="-128"/>
                <a:cs typeface="ＭＳ Ｐゴシック" charset="-128"/>
              </a:rPr>
              <a:t>50% of Internet traffic will be from mobiles</a:t>
            </a:r>
          </a:p>
        </p:txBody>
      </p:sp>
      <p:sp>
        <p:nvSpPr>
          <p:cNvPr id="117765" name="TextBox 9"/>
          <p:cNvSpPr txBox="1">
            <a:spLocks noChangeArrowheads="1"/>
          </p:cNvSpPr>
          <p:nvPr/>
        </p:nvSpPr>
        <p:spPr bwMode="auto">
          <a:xfrm>
            <a:off x="287338" y="6400802"/>
            <a:ext cx="4284662" cy="246221"/>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1000">
                <a:solidFill>
                  <a:srgbClr val="FFFFFF"/>
                </a:solidFill>
                <a:latin typeface="Arial" charset="0"/>
                <a:ea typeface="ＭＳ Ｐゴシック" charset="-128"/>
                <a:cs typeface="ＭＳ Ｐゴシック" charset="-128"/>
              </a:rPr>
              <a:t>Source: IDC, 2011, TeliaSonera, Tele2, Telenor aug 2011, Gartner 2011</a:t>
            </a:r>
            <a:endParaRPr lang="en-US" sz="1000">
              <a:solidFill>
                <a:srgbClr val="FFFFFF"/>
              </a:solidFill>
              <a:latin typeface="Arial" charset="0"/>
              <a:ea typeface="ＭＳ Ｐゴシック" charset="-128"/>
              <a:cs typeface="ＭＳ Ｐゴシック" charset="-128"/>
            </a:endParaRPr>
          </a:p>
        </p:txBody>
      </p:sp>
      <p:sp>
        <p:nvSpPr>
          <p:cNvPr id="117766" name="TextBox 15"/>
          <p:cNvSpPr txBox="1">
            <a:spLocks noChangeArrowheads="1"/>
          </p:cNvSpPr>
          <p:nvPr/>
        </p:nvSpPr>
        <p:spPr bwMode="auto">
          <a:xfrm>
            <a:off x="4127500" y="336551"/>
            <a:ext cx="4856163" cy="1292662"/>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4800" b="1">
                <a:solidFill>
                  <a:srgbClr val="FFFFFF"/>
                </a:solidFill>
                <a:latin typeface="Century Gothic" charset="0"/>
                <a:ea typeface="ＭＳ Ｐゴシック" charset="-128"/>
                <a:cs typeface="ＭＳ Ｐゴシック" charset="-128"/>
              </a:rPr>
              <a:t>              2011</a:t>
            </a:r>
          </a:p>
          <a:p>
            <a:pPr algn="ctr" defTabSz="914400" fontAlgn="base">
              <a:spcBef>
                <a:spcPct val="50000"/>
              </a:spcBef>
              <a:spcAft>
                <a:spcPct val="0"/>
              </a:spcAft>
            </a:pPr>
            <a:r>
              <a:rPr lang="en-GB" sz="2000">
                <a:solidFill>
                  <a:srgbClr val="FFFFFF"/>
                </a:solidFill>
                <a:latin typeface="Century Gothic" charset="0"/>
                <a:ea typeface="ＭＳ Ｐゴシック" charset="-128"/>
                <a:cs typeface="ＭＳ Ｐゴシック" charset="-128"/>
              </a:rPr>
              <a:t>smartphones sales outpace PC sales</a:t>
            </a:r>
            <a:endParaRPr lang="en-US" sz="2000">
              <a:solidFill>
                <a:srgbClr val="FFFFFF"/>
              </a:solidFill>
              <a:latin typeface="Century Gothic" charset="0"/>
              <a:ea typeface="ＭＳ Ｐゴシック" charset="-128"/>
              <a:cs typeface="ＭＳ Ｐゴシック" charset="-128"/>
            </a:endParaRPr>
          </a:p>
        </p:txBody>
      </p:sp>
      <p:sp>
        <p:nvSpPr>
          <p:cNvPr id="117767" name="TextBox 6"/>
          <p:cNvSpPr txBox="1">
            <a:spLocks noChangeArrowheads="1"/>
          </p:cNvSpPr>
          <p:nvPr/>
        </p:nvSpPr>
        <p:spPr bwMode="auto">
          <a:xfrm>
            <a:off x="228600" y="2949577"/>
            <a:ext cx="4681538" cy="1908215"/>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6800" b="1">
                <a:solidFill>
                  <a:srgbClr val="FFFFFF"/>
                </a:solidFill>
                <a:latin typeface="Calibri" charset="0"/>
                <a:ea typeface="ＭＳ Ｐゴシック" charset="-128"/>
                <a:cs typeface="Arial" charset="0"/>
              </a:rPr>
              <a:t>32% 38% </a:t>
            </a:r>
          </a:p>
          <a:p>
            <a:pPr algn="ctr" defTabSz="914400" fontAlgn="base">
              <a:spcBef>
                <a:spcPct val="50000"/>
              </a:spcBef>
              <a:spcAft>
                <a:spcPct val="0"/>
              </a:spcAft>
            </a:pPr>
            <a:r>
              <a:rPr lang="en-US" sz="2000">
                <a:solidFill>
                  <a:srgbClr val="FFFFFF"/>
                </a:solidFill>
                <a:latin typeface="Calibri" charset="0"/>
                <a:ea typeface="ＭＳ Ｐゴシック" charset="-128"/>
                <a:cs typeface="Arial" charset="0"/>
              </a:rPr>
              <a:t>of Danish mobile subscribers already have a smartphone</a:t>
            </a:r>
            <a:endParaRPr lang="en-US" sz="2400">
              <a:solidFill>
                <a:srgbClr val="FFFFFF"/>
              </a:solidFill>
              <a:latin typeface="Calibri" charset="0"/>
              <a:ea typeface="ＭＳ Ｐゴシック" charset="-128"/>
              <a:cs typeface="Arial" charset="0"/>
            </a:endParaRPr>
          </a:p>
        </p:txBody>
      </p:sp>
      <p:sp>
        <p:nvSpPr>
          <p:cNvPr id="117768" name="TextBox 5"/>
          <p:cNvSpPr txBox="1">
            <a:spLocks noChangeArrowheads="1"/>
          </p:cNvSpPr>
          <p:nvPr/>
        </p:nvSpPr>
        <p:spPr bwMode="auto">
          <a:xfrm>
            <a:off x="4462465" y="4168777"/>
            <a:ext cx="4681537" cy="2062103"/>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7800" b="1">
                <a:solidFill>
                  <a:srgbClr val="FFFFFF"/>
                </a:solidFill>
                <a:latin typeface="Calibri" charset="0"/>
                <a:ea typeface="ＭＳ Ｐゴシック" charset="-128"/>
                <a:cs typeface="Arial" charset="0"/>
              </a:rPr>
              <a:t>70% 90% </a:t>
            </a:r>
          </a:p>
          <a:p>
            <a:pPr algn="ctr" defTabSz="914400" fontAlgn="base">
              <a:spcBef>
                <a:spcPct val="50000"/>
              </a:spcBef>
              <a:spcAft>
                <a:spcPct val="0"/>
              </a:spcAft>
            </a:pPr>
            <a:r>
              <a:rPr lang="en-GB" sz="2000">
                <a:solidFill>
                  <a:srgbClr val="FFFFFF"/>
                </a:solidFill>
                <a:latin typeface="Calibri" charset="0"/>
                <a:ea typeface="ＭＳ Ｐゴシック" charset="-128"/>
                <a:cs typeface="Arial" charset="0"/>
              </a:rPr>
              <a:t>o</a:t>
            </a:r>
            <a:r>
              <a:rPr lang="sv-SE" sz="2000">
                <a:solidFill>
                  <a:srgbClr val="FFFFFF"/>
                </a:solidFill>
                <a:latin typeface="Calibri" charset="0"/>
                <a:ea typeface="ＭＳ Ｐゴシック" charset="-128"/>
                <a:cs typeface="Arial" charset="0"/>
              </a:rPr>
              <a:t>f all sold </a:t>
            </a:r>
            <a:r>
              <a:rPr lang="en-US" sz="2000">
                <a:solidFill>
                  <a:srgbClr val="FFFFFF"/>
                </a:solidFill>
                <a:latin typeface="Calibri" charset="0"/>
                <a:ea typeface="ＭＳ Ｐゴシック" charset="-128"/>
                <a:cs typeface="Arial" charset="0"/>
              </a:rPr>
              <a:t>mobile phones in Denmark are smartphones</a:t>
            </a:r>
            <a:endParaRPr lang="en-US" sz="2400">
              <a:solidFill>
                <a:srgbClr val="FFFFFF"/>
              </a:solidFill>
              <a:latin typeface="Calibri" charset="0"/>
              <a:ea typeface="ＭＳ Ｐゴシック" charset="-128"/>
              <a:cs typeface="Arial" charset="0"/>
            </a:endParaRPr>
          </a:p>
        </p:txBody>
      </p:sp>
      <p:sp>
        <p:nvSpPr>
          <p:cNvPr id="117769" name="Rectangle 1"/>
          <p:cNvSpPr>
            <a:spLocks noChangeArrowheads="1"/>
          </p:cNvSpPr>
          <p:nvPr/>
        </p:nvSpPr>
        <p:spPr bwMode="auto">
          <a:xfrm>
            <a:off x="4827590" y="344489"/>
            <a:ext cx="1563649" cy="830997"/>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GB" sz="4800" b="1">
                <a:solidFill>
                  <a:srgbClr val="FFFFFF"/>
                </a:solidFill>
                <a:latin typeface="Century Gothic" charset="0"/>
                <a:ea typeface="Arial" charset="0"/>
                <a:cs typeface="Arial" charset="0"/>
              </a:rPr>
              <a:t>2013</a:t>
            </a:r>
          </a:p>
        </p:txBody>
      </p:sp>
      <p:grpSp>
        <p:nvGrpSpPr>
          <p:cNvPr id="117770" name="Group 12"/>
          <p:cNvGrpSpPr>
            <a:grpSpLocks/>
          </p:cNvGrpSpPr>
          <p:nvPr/>
        </p:nvGrpSpPr>
        <p:grpSpPr bwMode="auto">
          <a:xfrm>
            <a:off x="4927600" y="520700"/>
            <a:ext cx="1384300" cy="533400"/>
            <a:chOff x="5854700" y="1841500"/>
            <a:chExt cx="1384300" cy="533400"/>
          </a:xfrm>
        </p:grpSpPr>
        <p:cxnSp>
          <p:nvCxnSpPr>
            <p:cNvPr id="4" name="Straight Connector 3"/>
            <p:cNvCxnSpPr/>
            <p:nvPr/>
          </p:nvCxnSpPr>
          <p:spPr bwMode="auto">
            <a:xfrm>
              <a:off x="5854700" y="1841500"/>
              <a:ext cx="1339850" cy="533400"/>
            </a:xfrm>
            <a:prstGeom prst="line">
              <a:avLst/>
            </a:prstGeom>
            <a:solidFill>
              <a:schemeClr val="accent1"/>
            </a:solidFill>
            <a:ln w="66675" cap="flat" cmpd="sng" algn="ctr">
              <a:solidFill>
                <a:srgbClr val="FFFFFF"/>
              </a:solidFill>
              <a:prstDash val="solid"/>
              <a:round/>
              <a:headEnd type="none" w="med" len="med"/>
              <a:tailEnd type="none" w="med" len="med"/>
            </a:ln>
            <a:effectLst>
              <a:outerShdw blurRad="50800" dist="38100" dir="2700000" algn="tl" rotWithShape="0">
                <a:srgbClr val="000000">
                  <a:alpha val="43000"/>
                </a:srgbClr>
              </a:outerShdw>
            </a:effectLst>
          </p:spPr>
        </p:cxnSp>
        <p:cxnSp>
          <p:nvCxnSpPr>
            <p:cNvPr id="14" name="Straight Connector 13"/>
            <p:cNvCxnSpPr/>
            <p:nvPr/>
          </p:nvCxnSpPr>
          <p:spPr bwMode="auto">
            <a:xfrm flipV="1">
              <a:off x="5943600" y="1892300"/>
              <a:ext cx="1295400" cy="482600"/>
            </a:xfrm>
            <a:prstGeom prst="line">
              <a:avLst/>
            </a:prstGeom>
            <a:solidFill>
              <a:schemeClr val="accent1"/>
            </a:solidFill>
            <a:ln w="66675" cap="flat" cmpd="sng" algn="ctr">
              <a:solidFill>
                <a:srgbClr val="FFFFFF"/>
              </a:solidFill>
              <a:prstDash val="solid"/>
              <a:round/>
              <a:headEnd type="none" w="med" len="med"/>
              <a:tailEnd type="none" w="med" len="med"/>
            </a:ln>
            <a:effectLst>
              <a:outerShdw blurRad="50800" dist="38100" dir="2700000" algn="tl" rotWithShape="0">
                <a:srgbClr val="000000">
                  <a:alpha val="43000"/>
                </a:srgbClr>
              </a:outerShdw>
            </a:effectLst>
          </p:spPr>
        </p:cxnSp>
      </p:grpSp>
      <p:grpSp>
        <p:nvGrpSpPr>
          <p:cNvPr id="117771" name="Group 18"/>
          <p:cNvGrpSpPr>
            <a:grpSpLocks/>
          </p:cNvGrpSpPr>
          <p:nvPr/>
        </p:nvGrpSpPr>
        <p:grpSpPr bwMode="auto">
          <a:xfrm>
            <a:off x="1955800" y="1816100"/>
            <a:ext cx="1358900" cy="533400"/>
            <a:chOff x="5880100" y="1841500"/>
            <a:chExt cx="1358900" cy="533400"/>
          </a:xfrm>
        </p:grpSpPr>
        <p:cxnSp>
          <p:nvCxnSpPr>
            <p:cNvPr id="20" name="Straight Connector 19"/>
            <p:cNvCxnSpPr/>
            <p:nvPr/>
          </p:nvCxnSpPr>
          <p:spPr bwMode="auto">
            <a:xfrm>
              <a:off x="5880100" y="1841500"/>
              <a:ext cx="1339850" cy="533400"/>
            </a:xfrm>
            <a:prstGeom prst="line">
              <a:avLst/>
            </a:prstGeom>
            <a:solidFill>
              <a:schemeClr val="accent1"/>
            </a:solidFill>
            <a:ln w="66675" cap="flat" cmpd="sng" algn="ctr">
              <a:solidFill>
                <a:srgbClr val="FFFFFF"/>
              </a:solidFill>
              <a:prstDash val="solid"/>
              <a:round/>
              <a:headEnd type="none" w="med" len="med"/>
              <a:tailEnd type="none" w="med" len="med"/>
            </a:ln>
            <a:effectLst>
              <a:outerShdw blurRad="50800" dist="38100" dir="2700000" algn="tl" rotWithShape="0">
                <a:srgbClr val="000000">
                  <a:alpha val="43000"/>
                </a:srgbClr>
              </a:outerShdw>
            </a:effectLst>
          </p:spPr>
        </p:cxnSp>
        <p:cxnSp>
          <p:nvCxnSpPr>
            <p:cNvPr id="21" name="Straight Connector 20"/>
            <p:cNvCxnSpPr/>
            <p:nvPr/>
          </p:nvCxnSpPr>
          <p:spPr bwMode="auto">
            <a:xfrm flipV="1">
              <a:off x="5943600" y="1892300"/>
              <a:ext cx="1295400" cy="482600"/>
            </a:xfrm>
            <a:prstGeom prst="line">
              <a:avLst/>
            </a:prstGeom>
            <a:solidFill>
              <a:schemeClr val="accent1"/>
            </a:solidFill>
            <a:ln w="66675" cap="flat" cmpd="sng" algn="ctr">
              <a:solidFill>
                <a:srgbClr val="FFFFFF"/>
              </a:solidFill>
              <a:prstDash val="solid"/>
              <a:round/>
              <a:headEnd type="none" w="med" len="med"/>
              <a:tailEnd type="none" w="med" len="med"/>
            </a:ln>
            <a:effectLst>
              <a:outerShdw blurRad="50800" dist="38100" dir="2700000" algn="tl" rotWithShape="0">
                <a:srgbClr val="000000">
                  <a:alpha val="43000"/>
                </a:srgbClr>
              </a:outerShdw>
            </a:effectLst>
          </p:spPr>
        </p:cxnSp>
      </p:grpSp>
      <p:grpSp>
        <p:nvGrpSpPr>
          <p:cNvPr id="117772" name="Group 15"/>
          <p:cNvGrpSpPr>
            <a:grpSpLocks/>
          </p:cNvGrpSpPr>
          <p:nvPr/>
        </p:nvGrpSpPr>
        <p:grpSpPr bwMode="auto">
          <a:xfrm>
            <a:off x="4775200" y="4508500"/>
            <a:ext cx="1701800" cy="787400"/>
            <a:chOff x="6075034" y="1867310"/>
            <a:chExt cx="1230197" cy="533398"/>
          </a:xfrm>
        </p:grpSpPr>
        <p:cxnSp>
          <p:nvCxnSpPr>
            <p:cNvPr id="17" name="Straight Connector 16"/>
            <p:cNvCxnSpPr/>
            <p:nvPr/>
          </p:nvCxnSpPr>
          <p:spPr bwMode="auto">
            <a:xfrm>
              <a:off x="6075034" y="1867310"/>
              <a:ext cx="1230197" cy="533398"/>
            </a:xfrm>
            <a:prstGeom prst="line">
              <a:avLst/>
            </a:prstGeom>
            <a:solidFill>
              <a:schemeClr val="accent1"/>
            </a:solidFill>
            <a:ln w="66675" cap="flat" cmpd="sng" algn="ctr">
              <a:solidFill>
                <a:srgbClr val="FFFFFF"/>
              </a:solidFill>
              <a:prstDash val="solid"/>
              <a:round/>
              <a:headEnd type="none" w="med" len="med"/>
              <a:tailEnd type="none" w="med" len="med"/>
            </a:ln>
            <a:effectLst>
              <a:outerShdw blurRad="50800" dist="38100" dir="2700000" algn="tl" rotWithShape="0">
                <a:srgbClr val="000000">
                  <a:alpha val="43000"/>
                </a:srgbClr>
              </a:outerShdw>
            </a:effectLst>
          </p:spPr>
        </p:cxnSp>
        <p:cxnSp>
          <p:nvCxnSpPr>
            <p:cNvPr id="18" name="Straight Connector 17"/>
            <p:cNvCxnSpPr/>
            <p:nvPr/>
          </p:nvCxnSpPr>
          <p:spPr bwMode="auto">
            <a:xfrm flipV="1">
              <a:off x="6130117" y="1892045"/>
              <a:ext cx="1108554" cy="482854"/>
            </a:xfrm>
            <a:prstGeom prst="line">
              <a:avLst/>
            </a:prstGeom>
            <a:solidFill>
              <a:schemeClr val="accent1"/>
            </a:solidFill>
            <a:ln w="66675" cap="flat" cmpd="sng" algn="ctr">
              <a:solidFill>
                <a:srgbClr val="FFFFFF"/>
              </a:solidFill>
              <a:prstDash val="solid"/>
              <a:round/>
              <a:headEnd type="none" w="med" len="med"/>
              <a:tailEnd type="none" w="med" len="med"/>
            </a:ln>
            <a:effectLst>
              <a:outerShdw blurRad="50800" dist="38100" dir="2700000" algn="tl" rotWithShape="0">
                <a:srgbClr val="000000">
                  <a:alpha val="43000"/>
                </a:srgbClr>
              </a:outerShdw>
            </a:effectLst>
          </p:spPr>
        </p:cxnSp>
      </p:grpSp>
      <p:cxnSp>
        <p:nvCxnSpPr>
          <p:cNvPr id="22" name="Straight Connector 21"/>
          <p:cNvCxnSpPr/>
          <p:nvPr/>
        </p:nvCxnSpPr>
        <p:spPr bwMode="auto">
          <a:xfrm flipV="1">
            <a:off x="838200" y="3238501"/>
            <a:ext cx="1485900" cy="747713"/>
          </a:xfrm>
          <a:prstGeom prst="line">
            <a:avLst/>
          </a:prstGeom>
          <a:solidFill>
            <a:schemeClr val="accent1"/>
          </a:solidFill>
          <a:ln w="66675" cap="flat" cmpd="sng" algn="ctr">
            <a:solidFill>
              <a:srgbClr val="FFFFFF"/>
            </a:solidFill>
            <a:prstDash val="solid"/>
            <a:round/>
            <a:headEnd type="none" w="med" len="med"/>
            <a:tailEnd type="none" w="med" len="med"/>
          </a:ln>
          <a:effectLst>
            <a:outerShdw blurRad="50800" dist="38100" dir="2700000" algn="tl" rotWithShape="0">
              <a:srgbClr val="000000">
                <a:alpha val="43000"/>
              </a:srgbClr>
            </a:outerShdw>
          </a:effectLst>
        </p:spPr>
      </p:cxnSp>
      <p:cxnSp>
        <p:nvCxnSpPr>
          <p:cNvPr id="23" name="Straight Connector 22"/>
          <p:cNvCxnSpPr/>
          <p:nvPr/>
        </p:nvCxnSpPr>
        <p:spPr bwMode="auto">
          <a:xfrm>
            <a:off x="876300" y="3276601"/>
            <a:ext cx="1257300" cy="647700"/>
          </a:xfrm>
          <a:prstGeom prst="line">
            <a:avLst/>
          </a:prstGeom>
          <a:solidFill>
            <a:schemeClr val="accent1"/>
          </a:solidFill>
          <a:ln w="66675" cap="flat" cmpd="sng" algn="ctr">
            <a:solidFill>
              <a:srgbClr val="FFFFFF"/>
            </a:solidFill>
            <a:prstDash val="solid"/>
            <a:round/>
            <a:headEnd type="none" w="med" len="med"/>
            <a:tailEnd type="none" w="med" len="med"/>
          </a:ln>
          <a:effectLst>
            <a:outerShdw blurRad="50800" dist="38100" dir="2700000" algn="tl" rotWithShape="0">
              <a:srgbClr val="000000">
                <a:alpha val="43000"/>
              </a:srgbClr>
            </a:outerShdw>
          </a:effectLst>
        </p:spPr>
      </p:cxn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idx="4294967295"/>
          </p:nvPr>
        </p:nvSpPr>
        <p:spPr>
          <a:xfrm>
            <a:off x="425450" y="361951"/>
            <a:ext cx="8185150" cy="474663"/>
          </a:xfrm>
        </p:spPr>
        <p:txBody>
          <a:bodyPr lIns="0"/>
          <a:lstStyle/>
          <a:p>
            <a:pPr eaLnBrk="1" hangingPunct="1"/>
            <a:r>
              <a:rPr lang="da-DK" dirty="0" err="1" smtClean="0">
                <a:ea typeface="ＭＳ Ｐゴシック" charset="-128"/>
                <a:cs typeface="ＭＳ Ｐゴシック" charset="-128"/>
              </a:rPr>
              <a:t>Smartphones</a:t>
            </a:r>
            <a:endParaRPr lang="en-US" dirty="0" smtClean="0">
              <a:ea typeface="ＭＳ Ｐゴシック" charset="-128"/>
              <a:cs typeface="ＭＳ Ｐゴシック" charset="-128"/>
            </a:endParaRPr>
          </a:p>
        </p:txBody>
      </p:sp>
      <p:pic>
        <p:nvPicPr>
          <p:cNvPr id="119811" name="Picture 3" descr="2007-09-03"/>
          <p:cNvPicPr>
            <a:picLocks noChangeAspect="1" noChangeArrowheads="1"/>
          </p:cNvPicPr>
          <p:nvPr/>
        </p:nvPicPr>
        <p:blipFill>
          <a:blip r:embed="rId3"/>
          <a:srcRect l="2705"/>
          <a:stretch>
            <a:fillRect/>
          </a:stretch>
        </p:blipFill>
        <p:spPr bwMode="auto">
          <a:xfrm>
            <a:off x="296865" y="1371601"/>
            <a:ext cx="8618537" cy="4862513"/>
          </a:xfrm>
          <a:prstGeom prst="rect">
            <a:avLst/>
          </a:prstGeom>
          <a:noFill/>
          <a:ln w="9525">
            <a:noFill/>
            <a:miter lim="800000"/>
            <a:headEnd/>
            <a:tailEnd/>
          </a:ln>
        </p:spPr>
      </p:pic>
      <p:pic>
        <p:nvPicPr>
          <p:cNvPr id="119812" name="Picture 4" descr="2007-09-03-web"/>
          <p:cNvPicPr>
            <a:picLocks noChangeAspect="1" noChangeArrowheads="1"/>
          </p:cNvPicPr>
          <p:nvPr/>
        </p:nvPicPr>
        <p:blipFill>
          <a:blip r:embed="rId4"/>
          <a:srcRect/>
          <a:stretch>
            <a:fillRect/>
          </a:stretch>
        </p:blipFill>
        <p:spPr bwMode="auto">
          <a:xfrm>
            <a:off x="1219200" y="1787525"/>
            <a:ext cx="7488238" cy="3930651"/>
          </a:xfrm>
          <a:prstGeom prst="rect">
            <a:avLst/>
          </a:prstGeom>
          <a:noFill/>
          <a:ln w="9525">
            <a:noFill/>
            <a:miter lim="800000"/>
            <a:headEnd/>
            <a:tailEnd/>
          </a:ln>
        </p:spPr>
      </p:pic>
      <p:sp>
        <p:nvSpPr>
          <p:cNvPr id="119813" name="Text Box 5"/>
          <p:cNvSpPr txBox="1">
            <a:spLocks noChangeArrowheads="1"/>
          </p:cNvSpPr>
          <p:nvPr/>
        </p:nvSpPr>
        <p:spPr bwMode="auto">
          <a:xfrm>
            <a:off x="3327400" y="3514725"/>
            <a:ext cx="1174750" cy="19372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Calibri" charset="0"/>
                <a:ea typeface="Arial" charset="0"/>
                <a:cs typeface="Arial" charset="0"/>
              </a:rPr>
              <a:t>Frokostpause</a:t>
            </a:r>
          </a:p>
        </p:txBody>
      </p:sp>
      <p:sp>
        <p:nvSpPr>
          <p:cNvPr id="119814" name="Text Box 6"/>
          <p:cNvSpPr txBox="1">
            <a:spLocks noChangeArrowheads="1"/>
          </p:cNvSpPr>
          <p:nvPr/>
        </p:nvSpPr>
        <p:spPr bwMode="auto">
          <a:xfrm>
            <a:off x="5816600" y="2271713"/>
            <a:ext cx="1036638" cy="19372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Calibri" charset="0"/>
                <a:ea typeface="Arial" charset="0"/>
                <a:cs typeface="Arial" charset="0"/>
              </a:rPr>
              <a:t>TV-tid</a:t>
            </a:r>
          </a:p>
        </p:txBody>
      </p:sp>
      <p:sp>
        <p:nvSpPr>
          <p:cNvPr id="119815" name="Text Box 7"/>
          <p:cNvSpPr txBox="1">
            <a:spLocks noChangeArrowheads="1"/>
          </p:cNvSpPr>
          <p:nvPr/>
        </p:nvSpPr>
        <p:spPr bwMode="auto">
          <a:xfrm>
            <a:off x="6550027" y="1649413"/>
            <a:ext cx="1579563" cy="19372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Calibri" charset="0"/>
                <a:ea typeface="Arial" charset="0"/>
                <a:cs typeface="Arial" charset="0"/>
              </a:rPr>
              <a:t>I soveværelset</a:t>
            </a:r>
          </a:p>
        </p:txBody>
      </p:sp>
      <p:sp>
        <p:nvSpPr>
          <p:cNvPr id="119816" name="Text Box 8"/>
          <p:cNvSpPr txBox="1">
            <a:spLocks noChangeArrowheads="1"/>
          </p:cNvSpPr>
          <p:nvPr/>
        </p:nvSpPr>
        <p:spPr bwMode="auto">
          <a:xfrm>
            <a:off x="1668463" y="4275140"/>
            <a:ext cx="1174750" cy="478417"/>
          </a:xfrm>
          <a:prstGeom prst="rect">
            <a:avLst/>
          </a:prstGeom>
          <a:noFill/>
          <a:ln w="9525">
            <a:noFill/>
            <a:miter lim="800000"/>
            <a:headEnd/>
            <a:tailEnd/>
          </a:ln>
        </p:spPr>
        <p:txBody>
          <a:bodyPr lIns="8295" tIns="8295" rIns="8295" bIns="8295">
            <a:prstTxWarp prst="textNoShape">
              <a:avLst/>
            </a:prstTxWarp>
            <a:spAutoFit/>
          </a:bodyPr>
          <a:lstStyle/>
          <a:p>
            <a:pPr algn="ctr" defTabSz="828675" fontAlgn="base" hangingPunct="0">
              <a:spcBef>
                <a:spcPct val="50000"/>
              </a:spcBef>
              <a:spcAft>
                <a:spcPct val="0"/>
              </a:spcAft>
              <a:buClr>
                <a:srgbClr val="000000"/>
              </a:buClr>
              <a:buSzPct val="45000"/>
              <a:buFont typeface="Wingdings" charset="2"/>
              <a:buNone/>
            </a:pPr>
            <a:r>
              <a:rPr lang="de-DE" altLang="ja-JP" sz="1500" b="1">
                <a:solidFill>
                  <a:srgbClr val="000000"/>
                </a:solidFill>
                <a:latin typeface="Calibri" charset="0"/>
                <a:ea typeface="Arial" charset="0"/>
                <a:cs typeface="Arial" charset="0"/>
              </a:rPr>
              <a:t>Pendler til arbejde</a:t>
            </a:r>
            <a:endParaRPr lang="en-US" altLang="ja-JP" sz="1500" b="1">
              <a:solidFill>
                <a:srgbClr val="000000"/>
              </a:solidFill>
              <a:latin typeface="Calibri" charset="0"/>
              <a:ea typeface="Arial" charset="0"/>
              <a:cs typeface="Arial" charset="0"/>
            </a:endParaRPr>
          </a:p>
        </p:txBody>
      </p:sp>
      <p:grpSp>
        <p:nvGrpSpPr>
          <p:cNvPr id="119817" name="Group 9"/>
          <p:cNvGrpSpPr>
            <a:grpSpLocks/>
          </p:cNvGrpSpPr>
          <p:nvPr/>
        </p:nvGrpSpPr>
        <p:grpSpPr bwMode="auto">
          <a:xfrm>
            <a:off x="287338" y="6107120"/>
            <a:ext cx="8856662" cy="642938"/>
            <a:chOff x="199" y="4037"/>
            <a:chExt cx="6151" cy="446"/>
          </a:xfrm>
        </p:grpSpPr>
        <p:sp>
          <p:nvSpPr>
            <p:cNvPr id="119825" name="Text Box 10"/>
            <p:cNvSpPr txBox="1">
              <a:spLocks noChangeArrowheads="1"/>
            </p:cNvSpPr>
            <p:nvPr/>
          </p:nvSpPr>
          <p:spPr bwMode="auto">
            <a:xfrm>
              <a:off x="535" y="4037"/>
              <a:ext cx="432"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4:00</a:t>
              </a:r>
            </a:p>
          </p:txBody>
        </p:sp>
        <p:sp>
          <p:nvSpPr>
            <p:cNvPr id="119826" name="Text Box 11"/>
            <p:cNvSpPr txBox="1">
              <a:spLocks noChangeArrowheads="1"/>
            </p:cNvSpPr>
            <p:nvPr/>
          </p:nvSpPr>
          <p:spPr bwMode="auto">
            <a:xfrm>
              <a:off x="983" y="4037"/>
              <a:ext cx="432"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6:00</a:t>
              </a:r>
            </a:p>
          </p:txBody>
        </p:sp>
        <p:sp>
          <p:nvSpPr>
            <p:cNvPr id="119827" name="Text Box 12"/>
            <p:cNvSpPr txBox="1">
              <a:spLocks noChangeArrowheads="1"/>
            </p:cNvSpPr>
            <p:nvPr/>
          </p:nvSpPr>
          <p:spPr bwMode="auto">
            <a:xfrm>
              <a:off x="1432" y="4037"/>
              <a:ext cx="432"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8:00</a:t>
              </a:r>
            </a:p>
          </p:txBody>
        </p:sp>
        <p:sp>
          <p:nvSpPr>
            <p:cNvPr id="119828" name="Text Box 13"/>
            <p:cNvSpPr txBox="1">
              <a:spLocks noChangeArrowheads="1"/>
            </p:cNvSpPr>
            <p:nvPr/>
          </p:nvSpPr>
          <p:spPr bwMode="auto">
            <a:xfrm>
              <a:off x="1880" y="4037"/>
              <a:ext cx="433"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10:00</a:t>
              </a:r>
            </a:p>
          </p:txBody>
        </p:sp>
        <p:sp>
          <p:nvSpPr>
            <p:cNvPr id="119829" name="Text Box 14"/>
            <p:cNvSpPr txBox="1">
              <a:spLocks noChangeArrowheads="1"/>
            </p:cNvSpPr>
            <p:nvPr/>
          </p:nvSpPr>
          <p:spPr bwMode="auto">
            <a:xfrm>
              <a:off x="2329" y="4037"/>
              <a:ext cx="432"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12:00</a:t>
              </a:r>
            </a:p>
          </p:txBody>
        </p:sp>
        <p:sp>
          <p:nvSpPr>
            <p:cNvPr id="119830" name="Text Box 15"/>
            <p:cNvSpPr txBox="1">
              <a:spLocks noChangeArrowheads="1"/>
            </p:cNvSpPr>
            <p:nvPr/>
          </p:nvSpPr>
          <p:spPr bwMode="auto">
            <a:xfrm>
              <a:off x="2777" y="4037"/>
              <a:ext cx="432"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14:00</a:t>
              </a:r>
            </a:p>
          </p:txBody>
        </p:sp>
        <p:sp>
          <p:nvSpPr>
            <p:cNvPr id="119831" name="Text Box 16"/>
            <p:cNvSpPr txBox="1">
              <a:spLocks noChangeArrowheads="1"/>
            </p:cNvSpPr>
            <p:nvPr/>
          </p:nvSpPr>
          <p:spPr bwMode="auto">
            <a:xfrm>
              <a:off x="3227" y="4037"/>
              <a:ext cx="431"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16:00</a:t>
              </a:r>
            </a:p>
          </p:txBody>
        </p:sp>
        <p:sp>
          <p:nvSpPr>
            <p:cNvPr id="119832" name="Text Box 17"/>
            <p:cNvSpPr txBox="1">
              <a:spLocks noChangeArrowheads="1"/>
            </p:cNvSpPr>
            <p:nvPr/>
          </p:nvSpPr>
          <p:spPr bwMode="auto">
            <a:xfrm>
              <a:off x="3675" y="4037"/>
              <a:ext cx="432"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18:00</a:t>
              </a:r>
            </a:p>
          </p:txBody>
        </p:sp>
        <p:sp>
          <p:nvSpPr>
            <p:cNvPr id="119833" name="Text Box 18"/>
            <p:cNvSpPr txBox="1">
              <a:spLocks noChangeArrowheads="1"/>
            </p:cNvSpPr>
            <p:nvPr/>
          </p:nvSpPr>
          <p:spPr bwMode="auto">
            <a:xfrm>
              <a:off x="4123" y="4037"/>
              <a:ext cx="432"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20:00</a:t>
              </a:r>
            </a:p>
          </p:txBody>
        </p:sp>
        <p:sp>
          <p:nvSpPr>
            <p:cNvPr id="119834" name="Text Box 19"/>
            <p:cNvSpPr txBox="1">
              <a:spLocks noChangeArrowheads="1"/>
            </p:cNvSpPr>
            <p:nvPr/>
          </p:nvSpPr>
          <p:spPr bwMode="auto">
            <a:xfrm>
              <a:off x="4572" y="4037"/>
              <a:ext cx="432"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22:00</a:t>
              </a:r>
            </a:p>
          </p:txBody>
        </p:sp>
        <p:sp>
          <p:nvSpPr>
            <p:cNvPr id="119835" name="Text Box 20"/>
            <p:cNvSpPr txBox="1">
              <a:spLocks noChangeArrowheads="1"/>
            </p:cNvSpPr>
            <p:nvPr/>
          </p:nvSpPr>
          <p:spPr bwMode="auto">
            <a:xfrm>
              <a:off x="5020" y="4037"/>
              <a:ext cx="433"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24:00</a:t>
              </a:r>
            </a:p>
          </p:txBody>
        </p:sp>
        <p:sp>
          <p:nvSpPr>
            <p:cNvPr id="119836" name="Text Box 21"/>
            <p:cNvSpPr txBox="1">
              <a:spLocks noChangeArrowheads="1"/>
            </p:cNvSpPr>
            <p:nvPr/>
          </p:nvSpPr>
          <p:spPr bwMode="auto">
            <a:xfrm>
              <a:off x="5469" y="4037"/>
              <a:ext cx="432"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2:00</a:t>
              </a:r>
            </a:p>
          </p:txBody>
        </p:sp>
        <p:sp>
          <p:nvSpPr>
            <p:cNvPr id="119837" name="Text Box 22"/>
            <p:cNvSpPr txBox="1">
              <a:spLocks noChangeArrowheads="1"/>
            </p:cNvSpPr>
            <p:nvPr/>
          </p:nvSpPr>
          <p:spPr bwMode="auto">
            <a:xfrm>
              <a:off x="5918" y="4037"/>
              <a:ext cx="432"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r>
                <a:rPr lang="en-US" altLang="ja-JP" sz="1500" b="1">
                  <a:solidFill>
                    <a:srgbClr val="000000"/>
                  </a:solidFill>
                  <a:latin typeface="Arial" charset="0"/>
                  <a:ea typeface="Arial" charset="0"/>
                  <a:cs typeface="Arial" charset="0"/>
                </a:rPr>
                <a:t>4:00</a:t>
              </a:r>
            </a:p>
          </p:txBody>
        </p:sp>
        <p:sp>
          <p:nvSpPr>
            <p:cNvPr id="119838" name="Text Box 23"/>
            <p:cNvSpPr txBox="1">
              <a:spLocks noChangeArrowheads="1"/>
            </p:cNvSpPr>
            <p:nvPr/>
          </p:nvSpPr>
          <p:spPr bwMode="auto">
            <a:xfrm>
              <a:off x="2263" y="4349"/>
              <a:ext cx="1968"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endParaRPr lang="en-US" altLang="ja-JP" sz="1500" b="1">
                <a:solidFill>
                  <a:srgbClr val="000000"/>
                </a:solidFill>
                <a:latin typeface="Arial" charset="0"/>
                <a:ea typeface="Arial" charset="0"/>
                <a:cs typeface="Arial" charset="0"/>
              </a:endParaRPr>
            </a:p>
          </p:txBody>
        </p:sp>
        <p:sp>
          <p:nvSpPr>
            <p:cNvPr id="119839" name="Text Box 24"/>
            <p:cNvSpPr txBox="1">
              <a:spLocks noChangeArrowheads="1"/>
            </p:cNvSpPr>
            <p:nvPr/>
          </p:nvSpPr>
          <p:spPr bwMode="auto">
            <a:xfrm>
              <a:off x="199" y="4058"/>
              <a:ext cx="240" cy="134"/>
            </a:xfrm>
            <a:prstGeom prst="rect">
              <a:avLst/>
            </a:prstGeom>
            <a:solidFill>
              <a:schemeClr val="bg1"/>
            </a:solidFill>
            <a:ln w="9525">
              <a:noFill/>
              <a:miter lim="800000"/>
              <a:headEnd/>
              <a:tailEnd/>
            </a:ln>
          </p:spPr>
          <p:txBody>
            <a:bodyPr lIns="8295" tIns="8295" rIns="8295" bIns="8295">
              <a:prstTxWarp prst="textNoShape">
                <a:avLst/>
              </a:prstTxWarp>
              <a:spAutoFit/>
            </a:bodyPr>
            <a:lstStyle/>
            <a:p>
              <a:pPr algn="ctr" defTabSz="828675" fontAlgn="base" hangingPunct="0">
                <a:lnSpc>
                  <a:spcPct val="72000"/>
                </a:lnSpc>
                <a:spcBef>
                  <a:spcPct val="50000"/>
                </a:spcBef>
                <a:spcAft>
                  <a:spcPct val="0"/>
                </a:spcAft>
                <a:buClr>
                  <a:srgbClr val="000000"/>
                </a:buClr>
                <a:buSzPct val="45000"/>
                <a:buFont typeface="Wingdings" charset="2"/>
                <a:buNone/>
              </a:pPr>
              <a:endParaRPr lang="ja-JP" altLang="en-US" sz="1500" b="1">
                <a:solidFill>
                  <a:srgbClr val="000000"/>
                </a:solidFill>
                <a:latin typeface="Arial" charset="0"/>
                <a:ea typeface="Arial" charset="0"/>
                <a:cs typeface="Arial" charset="0"/>
              </a:endParaRPr>
            </a:p>
          </p:txBody>
        </p:sp>
      </p:grpSp>
      <p:sp>
        <p:nvSpPr>
          <p:cNvPr id="119818" name="Text Box 26"/>
          <p:cNvSpPr txBox="1">
            <a:spLocks noChangeArrowheads="1"/>
          </p:cNvSpPr>
          <p:nvPr/>
        </p:nvSpPr>
        <p:spPr bwMode="auto">
          <a:xfrm>
            <a:off x="685800" y="2122489"/>
            <a:ext cx="1924050" cy="324529"/>
          </a:xfrm>
          <a:prstGeom prst="rect">
            <a:avLst/>
          </a:prstGeom>
          <a:noFill/>
          <a:ln w="9525">
            <a:noFill/>
            <a:miter lim="800000"/>
            <a:headEnd/>
            <a:tailEnd/>
          </a:ln>
        </p:spPr>
        <p:txBody>
          <a:bodyPr lIns="8295" tIns="8295" rIns="8295" bIns="8295">
            <a:prstTxWarp prst="textNoShape">
              <a:avLst/>
            </a:prstTxWarp>
            <a:spAutoFit/>
          </a:bodyPr>
          <a:lstStyle/>
          <a:p>
            <a:pPr algn="ctr" defTabSz="828675" fontAlgn="base" hangingPunct="0">
              <a:spcBef>
                <a:spcPct val="50000"/>
              </a:spcBef>
              <a:spcAft>
                <a:spcPct val="0"/>
              </a:spcAft>
              <a:buClr>
                <a:srgbClr val="000000"/>
              </a:buClr>
              <a:buSzPct val="45000"/>
              <a:buFont typeface="Wingdings" charset="2"/>
              <a:buNone/>
            </a:pPr>
            <a:r>
              <a:rPr lang="en-US" altLang="ja-JP" sz="2000" b="1">
                <a:solidFill>
                  <a:srgbClr val="0033CC"/>
                </a:solidFill>
                <a:latin typeface="Calibri" charset="0"/>
                <a:ea typeface="Arial" charset="0"/>
                <a:cs typeface="Arial" charset="0"/>
              </a:rPr>
              <a:t>Desktop trafik</a:t>
            </a:r>
          </a:p>
        </p:txBody>
      </p:sp>
      <p:cxnSp>
        <p:nvCxnSpPr>
          <p:cNvPr id="119819" name="Straight Arrow Connector 58"/>
          <p:cNvCxnSpPr>
            <a:cxnSpLocks noChangeShapeType="1"/>
          </p:cNvCxnSpPr>
          <p:nvPr/>
        </p:nvCxnSpPr>
        <p:spPr bwMode="auto">
          <a:xfrm>
            <a:off x="2451100" y="2503488"/>
            <a:ext cx="596900" cy="457200"/>
          </a:xfrm>
          <a:prstGeom prst="straightConnector1">
            <a:avLst/>
          </a:prstGeom>
          <a:noFill/>
          <a:ln w="38100">
            <a:solidFill>
              <a:srgbClr val="000090"/>
            </a:solidFill>
            <a:round/>
            <a:headEnd/>
            <a:tailEnd type="arrow" w="med" len="med"/>
          </a:ln>
        </p:spPr>
      </p:cxnSp>
      <p:sp>
        <p:nvSpPr>
          <p:cNvPr id="119820" name="TextBox 61"/>
          <p:cNvSpPr txBox="1">
            <a:spLocks noChangeArrowheads="1"/>
          </p:cNvSpPr>
          <p:nvPr/>
        </p:nvSpPr>
        <p:spPr bwMode="auto">
          <a:xfrm>
            <a:off x="6086477" y="4694237"/>
            <a:ext cx="1433255" cy="400110"/>
          </a:xfrm>
          <a:prstGeom prst="rect">
            <a:avLst/>
          </a:prstGeom>
          <a:noFill/>
          <a:ln w="9525">
            <a:noFill/>
            <a:miter lim="800000"/>
            <a:headEnd/>
            <a:tailEnd/>
          </a:ln>
        </p:spPr>
        <p:txBody>
          <a:bodyPr wrap="none">
            <a:prstTxWarp prst="textNoShape">
              <a:avLst/>
            </a:prstTxWarp>
            <a:spAutoFit/>
          </a:bodyPr>
          <a:lstStyle/>
          <a:p>
            <a:pPr algn="ctr" defTabSz="914400" fontAlgn="base">
              <a:spcBef>
                <a:spcPct val="50000"/>
              </a:spcBef>
              <a:spcAft>
                <a:spcPct val="0"/>
              </a:spcAft>
            </a:pPr>
            <a:r>
              <a:rPr lang="en-US" sz="2000" b="1">
                <a:solidFill>
                  <a:srgbClr val="FF0000"/>
                </a:solidFill>
                <a:latin typeface="Calibri" charset="0"/>
                <a:ea typeface="Arial" charset="0"/>
                <a:cs typeface="Arial" charset="0"/>
              </a:rPr>
              <a:t>Mobil trafik</a:t>
            </a:r>
            <a:endParaRPr lang="en-US" sz="2000">
              <a:solidFill>
                <a:srgbClr val="FF0000"/>
              </a:solidFill>
              <a:latin typeface="Calibri" charset="0"/>
              <a:ea typeface="Arial" charset="0"/>
              <a:cs typeface="Arial" charset="0"/>
            </a:endParaRPr>
          </a:p>
        </p:txBody>
      </p:sp>
      <p:cxnSp>
        <p:nvCxnSpPr>
          <p:cNvPr id="119821" name="Straight Arrow Connector 62"/>
          <p:cNvCxnSpPr>
            <a:cxnSpLocks noChangeShapeType="1"/>
          </p:cNvCxnSpPr>
          <p:nvPr/>
        </p:nvCxnSpPr>
        <p:spPr bwMode="auto">
          <a:xfrm rot="16200000" flipV="1">
            <a:off x="5441952" y="4148140"/>
            <a:ext cx="714375" cy="625475"/>
          </a:xfrm>
          <a:prstGeom prst="straightConnector1">
            <a:avLst/>
          </a:prstGeom>
          <a:noFill/>
          <a:ln w="38100">
            <a:solidFill>
              <a:srgbClr val="FF0000"/>
            </a:solidFill>
            <a:round/>
            <a:headEnd/>
            <a:tailEnd type="arrow" w="med" len="med"/>
          </a:ln>
        </p:spPr>
      </p:cxnSp>
      <p:sp>
        <p:nvSpPr>
          <p:cNvPr id="119822" name="Rectangle 3"/>
          <p:cNvSpPr>
            <a:spLocks noChangeArrowheads="1"/>
          </p:cNvSpPr>
          <p:nvPr/>
        </p:nvSpPr>
        <p:spPr bwMode="auto">
          <a:xfrm>
            <a:off x="298450" y="909638"/>
            <a:ext cx="8267700" cy="474663"/>
          </a:xfrm>
          <a:prstGeom prst="rect">
            <a:avLst/>
          </a:prstGeom>
          <a:noFill/>
          <a:ln w="9525">
            <a:noFill/>
            <a:miter lim="800000"/>
            <a:headEnd/>
            <a:tailEnd/>
          </a:ln>
        </p:spPr>
        <p:txBody>
          <a:bodyPr lIns="0" anchor="b">
            <a:prstTxWarp prst="textNoShape">
              <a:avLst/>
            </a:prstTxWarp>
          </a:bodyPr>
          <a:lstStyle/>
          <a:p>
            <a:pPr algn="ctr" defTabSz="914400" fontAlgn="base">
              <a:spcBef>
                <a:spcPts val="300"/>
              </a:spcBef>
              <a:spcAft>
                <a:spcPct val="0"/>
              </a:spcAft>
            </a:pPr>
            <a:r>
              <a:rPr lang="en-US" sz="1600">
                <a:solidFill>
                  <a:srgbClr val="000000"/>
                </a:solidFill>
                <a:latin typeface="Calibri" charset="0"/>
                <a:ea typeface="Arial" charset="0"/>
                <a:cs typeface="Arial" charset="0"/>
              </a:rPr>
              <a:t>Eksempel fra Japan:</a:t>
            </a:r>
          </a:p>
        </p:txBody>
      </p:sp>
      <p:sp>
        <p:nvSpPr>
          <p:cNvPr id="119823" name="Text Box 4"/>
          <p:cNvSpPr txBox="1">
            <a:spLocks noChangeArrowheads="1"/>
          </p:cNvSpPr>
          <p:nvPr/>
        </p:nvSpPr>
        <p:spPr bwMode="auto">
          <a:xfrm>
            <a:off x="206375" y="6586539"/>
            <a:ext cx="1441420" cy="215444"/>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30000"/>
              </a:spcBef>
              <a:spcAft>
                <a:spcPct val="0"/>
              </a:spcAft>
            </a:pPr>
            <a:r>
              <a:rPr lang="tr-TR" sz="800">
                <a:solidFill>
                  <a:srgbClr val="000000"/>
                </a:solidFill>
                <a:latin typeface="Arial" charset="0"/>
                <a:ea typeface="Arial" charset="0"/>
                <a:cs typeface="Arial" charset="0"/>
              </a:rPr>
              <a:t>Source: Google INTERNAL</a:t>
            </a:r>
            <a:endParaRPr lang="en-US" sz="800">
              <a:solidFill>
                <a:srgbClr val="000000"/>
              </a:solidFill>
              <a:latin typeface="Arial" charset="0"/>
              <a:ea typeface="Arial" charset="0"/>
              <a:cs typeface="Arial" charset="0"/>
            </a:endParaRPr>
          </a:p>
        </p:txBody>
      </p:sp>
      <p:sp>
        <p:nvSpPr>
          <p:cNvPr id="119824" name="Slide Number Placeholder 3"/>
          <p:cNvSpPr txBox="1">
            <a:spLocks noGrp="1"/>
          </p:cNvSpPr>
          <p:nvPr/>
        </p:nvSpPr>
        <p:spPr bwMode="auto">
          <a:xfrm>
            <a:off x="8686802" y="6400800"/>
            <a:ext cx="307975" cy="210314"/>
          </a:xfrm>
          <a:prstGeom prst="rect">
            <a:avLst/>
          </a:prstGeom>
          <a:noFill/>
          <a:ln w="9525">
            <a:noFill/>
            <a:miter lim="800000"/>
            <a:headEnd/>
            <a:tailEnd/>
          </a:ln>
        </p:spPr>
        <p:txBody>
          <a:bodyPr>
            <a:prstTxWarp prst="textNoShape">
              <a:avLst/>
            </a:prstTxWarp>
            <a:spAutoFit/>
          </a:bodyPr>
          <a:lstStyle/>
          <a:p>
            <a:pPr algn="ctr" defTabSz="914400" fontAlgn="base">
              <a:lnSpc>
                <a:spcPct val="95000"/>
              </a:lnSpc>
              <a:spcBef>
                <a:spcPct val="50000"/>
              </a:spcBef>
              <a:spcAft>
                <a:spcPct val="0"/>
              </a:spcAft>
            </a:pPr>
            <a:fld id="{01622120-9756-4E4B-ADFA-37925CB008BE}" type="slidenum">
              <a:rPr lang="en-US" sz="800">
                <a:solidFill>
                  <a:srgbClr val="808080"/>
                </a:solidFill>
                <a:latin typeface="Arial" charset="0"/>
                <a:ea typeface="Arial" charset="0"/>
                <a:cs typeface="Arial" charset="0"/>
              </a:rPr>
              <a:pPr algn="ctr" defTabSz="914400" fontAlgn="base">
                <a:lnSpc>
                  <a:spcPct val="95000"/>
                </a:lnSpc>
                <a:spcBef>
                  <a:spcPct val="50000"/>
                </a:spcBef>
                <a:spcAft>
                  <a:spcPct val="0"/>
                </a:spcAft>
              </a:pPr>
              <a:t>96</a:t>
            </a:fld>
            <a:endParaRPr lang="en-US" sz="800">
              <a:solidFill>
                <a:srgbClr val="808080"/>
              </a:solidFill>
              <a:latin typeface="Arial" charset="0"/>
              <a:ea typeface="Arial" charset="0"/>
              <a:cs typeface="Arial"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6" descr="map.jpg"/>
          <p:cNvPicPr>
            <a:picLocks noChangeAspect="1"/>
          </p:cNvPicPr>
          <p:nvPr/>
        </p:nvPicPr>
        <p:blipFill>
          <a:blip r:embed="rId3"/>
          <a:srcRect l="7710"/>
          <a:stretch>
            <a:fillRect/>
          </a:stretch>
        </p:blipFill>
        <p:spPr bwMode="auto">
          <a:xfrm>
            <a:off x="0" y="0"/>
            <a:ext cx="9144000" cy="6858000"/>
          </a:xfrm>
          <a:prstGeom prst="rect">
            <a:avLst/>
          </a:prstGeom>
          <a:noFill/>
          <a:ln w="9525">
            <a:noFill/>
            <a:miter lim="800000"/>
            <a:headEnd/>
            <a:tailEnd/>
          </a:ln>
        </p:spPr>
      </p:pic>
      <p:sp>
        <p:nvSpPr>
          <p:cNvPr id="121859" name="Rectangle 4"/>
          <p:cNvSpPr>
            <a:spLocks noChangeArrowheads="1"/>
          </p:cNvSpPr>
          <p:nvPr/>
        </p:nvSpPr>
        <p:spPr bwMode="auto">
          <a:xfrm>
            <a:off x="17463" y="1009651"/>
            <a:ext cx="9144000" cy="1082675"/>
          </a:xfrm>
          <a:prstGeom prst="rect">
            <a:avLst/>
          </a:prstGeom>
          <a:solidFill>
            <a:srgbClr val="000000">
              <a:alpha val="74901"/>
            </a:srgbClr>
          </a:solidFill>
          <a:ln w="9525">
            <a:noFill/>
            <a:round/>
            <a:headEnd/>
            <a:tailEnd/>
          </a:ln>
        </p:spPr>
        <p:txBody>
          <a:bodyPr wrap="none" anchor="ctr">
            <a:prstTxWarp prst="textNoShape">
              <a:avLst/>
            </a:prstTxWarp>
          </a:bodyPr>
          <a:lstStyle/>
          <a:p>
            <a:pPr algn="ctr" defTabSz="914400" fontAlgn="base">
              <a:spcBef>
                <a:spcPct val="50000"/>
              </a:spcBef>
              <a:spcAft>
                <a:spcPct val="0"/>
              </a:spcAft>
            </a:pPr>
            <a:endParaRPr lang="en-US" sz="1200">
              <a:solidFill>
                <a:srgbClr val="000000"/>
              </a:solidFill>
              <a:latin typeface="Arial" charset="0"/>
              <a:ea typeface="Arial" charset="0"/>
              <a:cs typeface="Arial" charset="0"/>
            </a:endParaRPr>
          </a:p>
        </p:txBody>
      </p:sp>
      <p:sp>
        <p:nvSpPr>
          <p:cNvPr id="121860" name="TextBox 5"/>
          <p:cNvSpPr txBox="1">
            <a:spLocks noChangeArrowheads="1"/>
          </p:cNvSpPr>
          <p:nvPr/>
        </p:nvSpPr>
        <p:spPr bwMode="auto">
          <a:xfrm>
            <a:off x="519115" y="1141413"/>
            <a:ext cx="8201025" cy="861774"/>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GB" sz="5000" b="1" dirty="0" smtClean="0">
                <a:solidFill>
                  <a:srgbClr val="FFFFFF"/>
                </a:solidFill>
                <a:latin typeface="Arial" charset="0"/>
                <a:ea typeface="Arial" charset="0"/>
                <a:cs typeface="Arial" charset="0"/>
              </a:rPr>
              <a:t>Location</a:t>
            </a:r>
            <a:endParaRPr lang="en-US" sz="5000" b="1" dirty="0">
              <a:solidFill>
                <a:srgbClr val="FFFFFF"/>
              </a:solidFill>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endParaRPr lang="en-US">
              <a:ea typeface="Arial" charset="0"/>
            </a:endParaRPr>
          </a:p>
        </p:txBody>
      </p:sp>
      <p:sp>
        <p:nvSpPr>
          <p:cNvPr id="103427" name="Slide Number Placeholder 3"/>
          <p:cNvSpPr>
            <a:spLocks noGrp="1"/>
          </p:cNvSpPr>
          <p:nvPr>
            <p:ph type="sldNum" sz="quarter" idx="10"/>
          </p:nvPr>
        </p:nvSpPr>
        <p:spPr>
          <a:xfrm>
            <a:off x="8466092" y="6548439"/>
            <a:ext cx="220711" cy="230832"/>
          </a:xfrm>
          <a:noFill/>
          <a:ln/>
        </p:spPr>
        <p:txBody>
          <a:bodyPr/>
          <a:lstStyle/>
          <a:p>
            <a:fld id="{8FB9B7C8-A291-8941-88AC-640C10791B2F}" type="slidenum">
              <a:rPr lang="en-GB">
                <a:solidFill>
                  <a:srgbClr val="AAAAAA"/>
                </a:solidFill>
              </a:rPr>
              <a:pPr/>
              <a:t>98</a:t>
            </a:fld>
            <a:endParaRPr lang="en-GB">
              <a:solidFill>
                <a:srgbClr val="AAAAAA"/>
              </a:solidFill>
            </a:endParaRPr>
          </a:p>
        </p:txBody>
      </p:sp>
      <p:sp>
        <p:nvSpPr>
          <p:cNvPr id="103428" name="AutoShape 2" descr="http://64.19.142.12/newsfeed.kosmograd.com/images/slippage/google_map_pin.jpg"/>
          <p:cNvSpPr>
            <a:spLocks noChangeAspect="1" noChangeArrowheads="1"/>
          </p:cNvSpPr>
          <p:nvPr/>
        </p:nvSpPr>
        <p:spPr bwMode="auto">
          <a:xfrm>
            <a:off x="4538663" y="-144462"/>
            <a:ext cx="304800" cy="304801"/>
          </a:xfrm>
          <a:prstGeom prst="rect">
            <a:avLst/>
          </a:prstGeom>
          <a:noFill/>
          <a:ln w="9525">
            <a:noFill/>
            <a:miter lim="800000"/>
            <a:headEnd/>
            <a:tailEnd/>
          </a:ln>
        </p:spPr>
        <p:txBody>
          <a:bodyPr>
            <a:prstTxWarp prst="textNoShape">
              <a:avLst/>
            </a:prstTxWarp>
          </a:bodyPr>
          <a:lstStyle/>
          <a:p>
            <a:pPr algn="ctr" defTabSz="914400" fontAlgn="base">
              <a:spcBef>
                <a:spcPct val="50000"/>
              </a:spcBef>
              <a:spcAft>
                <a:spcPct val="0"/>
              </a:spcAft>
            </a:pPr>
            <a:endParaRPr lang="en-US" sz="1200">
              <a:solidFill>
                <a:srgbClr val="595959"/>
              </a:solidFill>
              <a:latin typeface="Arial" charset="0"/>
              <a:ea typeface="Arial" charset="0"/>
              <a:cs typeface="Arial" charset="0"/>
            </a:endParaRPr>
          </a:p>
        </p:txBody>
      </p:sp>
      <p:sp>
        <p:nvSpPr>
          <p:cNvPr id="103429" name="AutoShape 4" descr="http://64.19.142.12/newsfeed.kosmograd.com/images/slippage/google_map_pin.jpg"/>
          <p:cNvSpPr>
            <a:spLocks noChangeAspect="1" noChangeArrowheads="1"/>
          </p:cNvSpPr>
          <p:nvPr/>
        </p:nvSpPr>
        <p:spPr bwMode="auto">
          <a:xfrm>
            <a:off x="4538663" y="-144462"/>
            <a:ext cx="304800" cy="304801"/>
          </a:xfrm>
          <a:prstGeom prst="rect">
            <a:avLst/>
          </a:prstGeom>
          <a:noFill/>
          <a:ln w="9525">
            <a:noFill/>
            <a:miter lim="800000"/>
            <a:headEnd/>
            <a:tailEnd/>
          </a:ln>
        </p:spPr>
        <p:txBody>
          <a:bodyPr>
            <a:prstTxWarp prst="textNoShape">
              <a:avLst/>
            </a:prstTxWarp>
          </a:bodyPr>
          <a:lstStyle/>
          <a:p>
            <a:pPr algn="ctr" defTabSz="914400" fontAlgn="base">
              <a:spcBef>
                <a:spcPct val="50000"/>
              </a:spcBef>
              <a:spcAft>
                <a:spcPct val="0"/>
              </a:spcAft>
            </a:pPr>
            <a:endParaRPr lang="en-US" sz="1200">
              <a:solidFill>
                <a:srgbClr val="595959"/>
              </a:solidFill>
              <a:latin typeface="Arial" charset="0"/>
              <a:ea typeface="Arial" charset="0"/>
              <a:cs typeface="Arial" charset="0"/>
            </a:endParaRPr>
          </a:p>
        </p:txBody>
      </p:sp>
      <p:pic>
        <p:nvPicPr>
          <p:cNvPr id="103430" name="Picture 5" descr="C:\Users\bickeyr\Documents\Images\search.jpg"/>
          <p:cNvPicPr>
            <a:picLocks noChangeAspect="1" noChangeArrowheads="1"/>
          </p:cNvPicPr>
          <p:nvPr/>
        </p:nvPicPr>
        <p:blipFill>
          <a:blip r:embed="rId3"/>
          <a:srcRect/>
          <a:stretch>
            <a:fillRect/>
          </a:stretch>
        </p:blipFill>
        <p:spPr bwMode="auto">
          <a:xfrm>
            <a:off x="0" y="11114"/>
            <a:ext cx="9144000" cy="6835775"/>
          </a:xfrm>
          <a:prstGeom prst="rect">
            <a:avLst/>
          </a:prstGeom>
          <a:noFill/>
          <a:ln w="9525">
            <a:noFill/>
            <a:miter lim="800000"/>
            <a:headEnd/>
            <a:tailEnd/>
          </a:ln>
        </p:spPr>
      </p:pic>
      <p:sp>
        <p:nvSpPr>
          <p:cNvPr id="103431" name="TextBox 7"/>
          <p:cNvSpPr txBox="1">
            <a:spLocks noChangeArrowheads="1"/>
          </p:cNvSpPr>
          <p:nvPr/>
        </p:nvSpPr>
        <p:spPr bwMode="auto">
          <a:xfrm>
            <a:off x="4562475" y="3884614"/>
            <a:ext cx="4630738" cy="2585323"/>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endParaRPr lang="en-GB" sz="3600">
              <a:solidFill>
                <a:srgbClr val="0066CC"/>
              </a:solidFill>
              <a:latin typeface="Arial" charset="0"/>
              <a:ea typeface="Arial" charset="0"/>
              <a:cs typeface="Arial" charset="0"/>
            </a:endParaRPr>
          </a:p>
          <a:p>
            <a:pPr algn="ctr" defTabSz="914400" fontAlgn="base">
              <a:spcBef>
                <a:spcPct val="50000"/>
              </a:spcBef>
              <a:spcAft>
                <a:spcPct val="0"/>
              </a:spcAft>
            </a:pPr>
            <a:r>
              <a:rPr lang="en-GB" sz="3600">
                <a:solidFill>
                  <a:srgbClr val="0066CC"/>
                </a:solidFill>
                <a:latin typeface="Arial" charset="0"/>
                <a:ea typeface="Arial" charset="0"/>
                <a:cs typeface="Arial" charset="0"/>
              </a:rPr>
              <a:t>Location is at the heart of consumer search behavior</a:t>
            </a: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endParaRPr lang="en-US">
              <a:ea typeface="ヒラギノ角ゴ Pro W3" charset="-128"/>
              <a:cs typeface="ヒラギノ角ゴ Pro W3" charset="-128"/>
            </a:endParaRPr>
          </a:p>
        </p:txBody>
      </p:sp>
      <p:sp>
        <p:nvSpPr>
          <p:cNvPr id="105475" name="Content Placeholder 2"/>
          <p:cNvSpPr>
            <a:spLocks noGrp="1"/>
          </p:cNvSpPr>
          <p:nvPr>
            <p:ph idx="1"/>
          </p:nvPr>
        </p:nvSpPr>
        <p:spPr/>
        <p:txBody>
          <a:bodyPr/>
          <a:lstStyle/>
          <a:p>
            <a:endParaRPr lang="en-US">
              <a:ea typeface="ヒラギノ角ゴ Pro W3" charset="-128"/>
              <a:cs typeface="ヒラギノ角ゴ Pro W3" charset="-128"/>
            </a:endParaRPr>
          </a:p>
        </p:txBody>
      </p:sp>
      <p:pic>
        <p:nvPicPr>
          <p:cNvPr id="105476" name="Picture 2" descr="C:\Users\bickeyr\Downloads\shutterstock_47394748.jpg"/>
          <p:cNvPicPr>
            <a:picLocks noChangeAspect="1" noChangeArrowheads="1"/>
          </p:cNvPicPr>
          <p:nvPr/>
        </p:nvPicPr>
        <p:blipFill>
          <a:blip r:embed="rId3"/>
          <a:srcRect r="11467"/>
          <a:stretch>
            <a:fillRect/>
          </a:stretch>
        </p:blipFill>
        <p:spPr bwMode="auto">
          <a:xfrm>
            <a:off x="0" y="42863"/>
            <a:ext cx="9144000" cy="6858000"/>
          </a:xfrm>
          <a:prstGeom prst="rect">
            <a:avLst/>
          </a:prstGeom>
          <a:noFill/>
          <a:ln w="9525">
            <a:noFill/>
            <a:miter lim="800000"/>
            <a:headEnd/>
            <a:tailEnd/>
          </a:ln>
        </p:spPr>
      </p:pic>
      <p:sp>
        <p:nvSpPr>
          <p:cNvPr id="105477" name="Rectangle 4"/>
          <p:cNvSpPr>
            <a:spLocks noChangeArrowheads="1"/>
          </p:cNvSpPr>
          <p:nvPr/>
        </p:nvSpPr>
        <p:spPr bwMode="auto">
          <a:xfrm>
            <a:off x="187325" y="1128713"/>
            <a:ext cx="5318125" cy="2585323"/>
          </a:xfrm>
          <a:prstGeom prst="rect">
            <a:avLst/>
          </a:prstGeom>
          <a:noFill/>
          <a:ln w="9525">
            <a:noFill/>
            <a:miter lim="800000"/>
            <a:headEnd/>
            <a:tailEnd/>
          </a:ln>
        </p:spPr>
        <p:txBody>
          <a:bodyPr>
            <a:prstTxWarp prst="textNoShape">
              <a:avLst/>
            </a:prstTxWarp>
            <a:spAutoFit/>
          </a:bodyPr>
          <a:lstStyle/>
          <a:p>
            <a:pPr algn="ctr" defTabSz="914400" fontAlgn="base">
              <a:spcBef>
                <a:spcPct val="50000"/>
              </a:spcBef>
              <a:spcAft>
                <a:spcPct val="0"/>
              </a:spcAft>
            </a:pPr>
            <a:r>
              <a:rPr lang="en-US" sz="6600" b="1" dirty="0">
                <a:solidFill>
                  <a:srgbClr val="FF0000"/>
                </a:solidFill>
                <a:latin typeface="Arial" charset="0"/>
                <a:ea typeface="Arial" charset="0"/>
                <a:cs typeface="Arial" charset="0"/>
              </a:rPr>
              <a:t>60% </a:t>
            </a:r>
            <a:r>
              <a:rPr lang="en-US" sz="3200" dirty="0">
                <a:solidFill>
                  <a:srgbClr val="262626"/>
                </a:solidFill>
                <a:latin typeface="Arial" charset="0"/>
                <a:ea typeface="Arial" charset="0"/>
                <a:cs typeface="Arial" charset="0"/>
              </a:rPr>
              <a:t>of consumers are more likely to engage with an ad that is relevant to their location</a:t>
            </a:r>
            <a:r>
              <a:rPr lang="en-US" sz="3200" dirty="0" smtClean="0">
                <a:solidFill>
                  <a:srgbClr val="262626"/>
                </a:solidFill>
                <a:latin typeface="Arial" charset="0"/>
                <a:ea typeface="Arial" charset="0"/>
                <a:cs typeface="Arial" charset="0"/>
              </a:rPr>
              <a:t>.</a:t>
            </a:r>
            <a:endParaRPr lang="en-US" sz="3200" dirty="0">
              <a:solidFill>
                <a:srgbClr val="262626"/>
              </a:solidFill>
              <a:latin typeface="Arial" charset="0"/>
              <a:ea typeface="Arial" charset="0"/>
              <a:cs typeface="Arial" charset="0"/>
            </a:endParaRPr>
          </a:p>
        </p:txBody>
      </p:sp>
      <p:sp>
        <p:nvSpPr>
          <p:cNvPr id="105478" name="TextBox 5"/>
          <p:cNvSpPr txBox="1">
            <a:spLocks noChangeArrowheads="1"/>
          </p:cNvSpPr>
          <p:nvPr/>
        </p:nvSpPr>
        <p:spPr bwMode="auto">
          <a:xfrm>
            <a:off x="141288" y="6519863"/>
            <a:ext cx="3584575" cy="276225"/>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US" sz="1200">
                <a:solidFill>
                  <a:srgbClr val="595959"/>
                </a:solidFill>
                <a:latin typeface="Arial" charset="0"/>
                <a:ea typeface="Arial" charset="0"/>
                <a:cs typeface="Arial" charset="0"/>
              </a:rPr>
              <a:t>Source – TMP/Comscore, JiWire </a:t>
            </a: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27EomdFjQ0K3n0.X9WatA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27EomdFjQ0K3n0.X9WatAw"/>
</p:tagLst>
</file>

<file path=ppt/theme/theme1.xml><?xml version="1.0" encoding="utf-8"?>
<a:theme xmlns:a="http://schemas.openxmlformats.org/drawingml/2006/main" name="iprospect_110503">
  <a:themeElements>
    <a:clrScheme name="iProspect">
      <a:dk1>
        <a:sysClr val="windowText" lastClr="000000"/>
      </a:dk1>
      <a:lt1>
        <a:sysClr val="window" lastClr="FFFFFF"/>
      </a:lt1>
      <a:dk2>
        <a:srgbClr val="FFFFFF"/>
      </a:dk2>
      <a:lt2>
        <a:srgbClr val="FFFFFF"/>
      </a:lt2>
      <a:accent1>
        <a:srgbClr val="65B034"/>
      </a:accent1>
      <a:accent2>
        <a:srgbClr val="EE9546"/>
      </a:accent2>
      <a:accent3>
        <a:srgbClr val="DE6223"/>
      </a:accent3>
      <a:accent4>
        <a:srgbClr val="737A7C"/>
      </a:accent4>
      <a:accent5>
        <a:srgbClr val="455560"/>
      </a:accent5>
      <a:accent6>
        <a:srgbClr val="0055A5"/>
      </a:accent6>
      <a:hlink>
        <a:srgbClr val="C4123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b="0" i="0" dirty="0">
            <a:latin typeface="Avenir LT Std 55 Roman"/>
            <a:cs typeface="Avenir LT Std 55 Roman"/>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M">
  <a:themeElements>
    <a:clrScheme name="BEM">
      <a:dk1>
        <a:sysClr val="windowText" lastClr="000000"/>
      </a:dk1>
      <a:lt1>
        <a:sysClr val="window" lastClr="FFFFFF"/>
      </a:lt1>
      <a:dk2>
        <a:srgbClr val="003F72"/>
      </a:dk2>
      <a:lt2>
        <a:srgbClr val="9A9B9C"/>
      </a:lt2>
      <a:accent1>
        <a:srgbClr val="FDC82F"/>
      </a:accent1>
      <a:accent2>
        <a:srgbClr val="E37222"/>
      </a:accent2>
      <a:accent3>
        <a:srgbClr val="BED600"/>
      </a:accent3>
      <a:accent4>
        <a:srgbClr val="752864"/>
      </a:accent4>
      <a:accent5>
        <a:srgbClr val="002A42"/>
      </a:accent5>
      <a:accent6>
        <a:srgbClr val="8FCAE7"/>
      </a:accent6>
      <a:hlink>
        <a:srgbClr val="BDB1A6"/>
      </a:hlink>
      <a:folHlink>
        <a:srgbClr val="A3A86B"/>
      </a:folHlink>
    </a:clrScheme>
    <a:fontScheme name="Berlingske Medi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tx2"/>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smtClean="0"/>
        </a:defPPr>
      </a:lstStyle>
    </a:txDef>
  </a:objectDefaults>
  <a:extraClrSchemeLst/>
</a:theme>
</file>

<file path=ppt/theme/theme3.xml><?xml version="1.0" encoding="utf-8"?>
<a:theme xmlns:a="http://schemas.openxmlformats.org/drawingml/2006/main" name="Mindjump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6_Office Theme">
      <a:majorFont>
        <a:latin typeface="Arial"/>
        <a:ea typeface="Arial"/>
        <a:cs typeface="Arial"/>
      </a:majorFont>
      <a:minorFont>
        <a:latin typeface="Antenna Medium"/>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ldblank">
  <a:themeElements>
    <a:clrScheme name="emea_template 1">
      <a:dk1>
        <a:srgbClr val="595959"/>
      </a:dk1>
      <a:lt1>
        <a:srgbClr val="FFFFFF"/>
      </a:lt1>
      <a:dk2>
        <a:srgbClr val="AAAAAA"/>
      </a:dk2>
      <a:lt2>
        <a:srgbClr val="7D7D7D"/>
      </a:lt2>
      <a:accent1>
        <a:srgbClr val="0066CC"/>
      </a:accent1>
      <a:accent2>
        <a:srgbClr val="FFCC00"/>
      </a:accent2>
      <a:accent3>
        <a:srgbClr val="FFFFFF"/>
      </a:accent3>
      <a:accent4>
        <a:srgbClr val="4B4B4B"/>
      </a:accent4>
      <a:accent5>
        <a:srgbClr val="AAB8E2"/>
      </a:accent5>
      <a:accent6>
        <a:srgbClr val="E7B900"/>
      </a:accent6>
      <a:hlink>
        <a:srgbClr val="009900"/>
      </a:hlink>
      <a:folHlink>
        <a:srgbClr val="FF0000"/>
      </a:folHlink>
    </a:clrScheme>
    <a:fontScheme name="emea_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GB" sz="1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GB" sz="1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mea_template 1">
        <a:dk1>
          <a:srgbClr val="595959"/>
        </a:dk1>
        <a:lt1>
          <a:srgbClr val="FFFFFF"/>
        </a:lt1>
        <a:dk2>
          <a:srgbClr val="AAAAAA"/>
        </a:dk2>
        <a:lt2>
          <a:srgbClr val="7D7D7D"/>
        </a:lt2>
        <a:accent1>
          <a:srgbClr val="0066CC"/>
        </a:accent1>
        <a:accent2>
          <a:srgbClr val="FFCC00"/>
        </a:accent2>
        <a:accent3>
          <a:srgbClr val="FFFFFF"/>
        </a:accent3>
        <a:accent4>
          <a:srgbClr val="4B4B4B"/>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ivider Slide">
  <a:themeElements>
    <a:clrScheme name="1_Divider Slide 1">
      <a:dk1>
        <a:srgbClr val="595959"/>
      </a:dk1>
      <a:lt1>
        <a:srgbClr val="FFFFFF"/>
      </a:lt1>
      <a:dk2>
        <a:srgbClr val="AAAAAA"/>
      </a:dk2>
      <a:lt2>
        <a:srgbClr val="7D7D7D"/>
      </a:lt2>
      <a:accent1>
        <a:srgbClr val="0066CC"/>
      </a:accent1>
      <a:accent2>
        <a:srgbClr val="FFCC00"/>
      </a:accent2>
      <a:accent3>
        <a:srgbClr val="FFFFFF"/>
      </a:accent3>
      <a:accent4>
        <a:srgbClr val="4B4B4B"/>
      </a:accent4>
      <a:accent5>
        <a:srgbClr val="AAB8E2"/>
      </a:accent5>
      <a:accent6>
        <a:srgbClr val="E7B900"/>
      </a:accent6>
      <a:hlink>
        <a:srgbClr val="009900"/>
      </a:hlink>
      <a:folHlink>
        <a:srgbClr val="FF0000"/>
      </a:folHlink>
    </a:clrScheme>
    <a:fontScheme name="1_Divid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GB" sz="1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GB" sz="1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ivider Slide 1">
        <a:dk1>
          <a:srgbClr val="595959"/>
        </a:dk1>
        <a:lt1>
          <a:srgbClr val="FFFFFF"/>
        </a:lt1>
        <a:dk2>
          <a:srgbClr val="AAAAAA"/>
        </a:dk2>
        <a:lt2>
          <a:srgbClr val="7D7D7D"/>
        </a:lt2>
        <a:accent1>
          <a:srgbClr val="0066CC"/>
        </a:accent1>
        <a:accent2>
          <a:srgbClr val="FFCC00"/>
        </a:accent2>
        <a:accent3>
          <a:srgbClr val="FFFFFF"/>
        </a:accent3>
        <a:accent4>
          <a:srgbClr val="4B4B4B"/>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1504</TotalTime>
  <Words>3970</Words>
  <Application>Microsoft Macintosh PowerPoint</Application>
  <PresentationFormat>Skærmshow (4:3)</PresentationFormat>
  <Paragraphs>606</Paragraphs>
  <Slides>121</Slides>
  <Notes>39</Notes>
  <HiddenSlides>0</HiddenSlides>
  <MMClips>1</MMClips>
  <ScaleCrop>false</ScaleCrop>
  <HeadingPairs>
    <vt:vector size="4" baseType="variant">
      <vt:variant>
        <vt:lpstr>Tema</vt:lpstr>
      </vt:variant>
      <vt:variant>
        <vt:i4>9</vt:i4>
      </vt:variant>
      <vt:variant>
        <vt:lpstr>Diastitler</vt:lpstr>
      </vt:variant>
      <vt:variant>
        <vt:i4>121</vt:i4>
      </vt:variant>
    </vt:vector>
  </HeadingPairs>
  <TitlesOfParts>
    <vt:vector size="130" baseType="lpstr">
      <vt:lpstr>iprospect_110503</vt:lpstr>
      <vt:lpstr>BEM</vt:lpstr>
      <vt:lpstr>Mindjumpers</vt:lpstr>
      <vt:lpstr>6_Office Theme</vt:lpstr>
      <vt:lpstr>oldblank</vt:lpstr>
      <vt:lpstr>Office Theme</vt:lpstr>
      <vt:lpstr>1_Default Design</vt:lpstr>
      <vt:lpstr>1_Divider Slide</vt:lpstr>
      <vt:lpstr>Office-tema</vt:lpstr>
      <vt:lpstr>PowerPoint-præsentation</vt:lpstr>
      <vt:lpstr>PowerPoint-præsentation</vt:lpstr>
      <vt:lpstr>PowerPoint-præsentation</vt:lpstr>
      <vt:lpstr>PowerPoint-præsentation</vt:lpstr>
      <vt:lpstr>PowerPoint-præsentation</vt:lpstr>
      <vt:lpstr>PowerPoint-præsentation</vt:lpstr>
      <vt:lpstr>søgemaskineoptimering</vt:lpstr>
      <vt:lpstr>PowerPoint-præsentation</vt:lpstr>
      <vt:lpstr>PowerPoint-præsentation</vt:lpstr>
      <vt:lpstr>Al kommunikation leder til søgemaskinerne</vt:lpstr>
      <vt:lpstr>Hvad er search?</vt:lpstr>
      <vt:lpstr>PowerPoint-præsentation</vt:lpstr>
      <vt:lpstr>Bedre spørgsmål = bedre svar</vt:lpstr>
      <vt:lpstr>Relevans - Tænk på modtageren!</vt:lpstr>
      <vt:lpstr>seo</vt:lpstr>
      <vt:lpstr>Platform</vt:lpstr>
      <vt:lpstr>Indhold</vt:lpstr>
      <vt:lpstr>Vil du kommunikere på denne måde i fx avisannoncer?</vt:lpstr>
      <vt:lpstr>Relevant kommunikation</vt:lpstr>
      <vt:lpstr>Links er anbefalinger</vt:lpstr>
      <vt:lpstr>Irrelevante links………….men stadig en anbefaling!</vt:lpstr>
      <vt:lpstr>Flere irrelevante links</vt:lpstr>
      <vt:lpstr>så pas på ………..og tænk altid på modtageren</vt:lpstr>
      <vt:lpstr>PowerPoint-præsentation</vt:lpstr>
      <vt:lpstr>PowerPoint-præsentation</vt:lpstr>
      <vt:lpstr>PowerPoint-præsentation</vt:lpstr>
      <vt:lpstr>PowerPoint-præsentation</vt:lpstr>
      <vt:lpstr>PowerPoint-præsentation</vt:lpstr>
      <vt:lpstr>Opsummering</vt:lpstr>
      <vt:lpstr>Tak for opmærksomheden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Mindjumpers community management / PR – The cost</vt:lpstr>
      <vt:lpstr>The Profit</vt:lpstr>
      <vt:lpstr>The Profit</vt:lpstr>
      <vt:lpstr>The Profit</vt:lpstr>
      <vt:lpstr>PowerPoint-præsentation</vt:lpstr>
      <vt:lpstr>PowerPoint-præsentation</vt:lpstr>
      <vt:lpstr>PowerPoint-præsentation</vt:lpstr>
      <vt:lpstr>Facebook.com/Mindjumpers  @Mindjumpers  Mindjumpers.com/blog  Mindjumpers</vt:lpstr>
      <vt:lpstr>Lene Dahlquist </vt:lpstr>
      <vt:lpstr>Fra traditionel PR til inkorporeret Search, Social og Network </vt:lpstr>
      <vt:lpstr>PowerPoint-præsentation</vt:lpstr>
      <vt:lpstr>Fords nyhedsstrøm - før</vt:lpstr>
      <vt:lpstr>Hvorfor Mynewsdesk?</vt:lpstr>
      <vt:lpstr>Ford på Mynewsdesk, opstart maj 2011</vt:lpstr>
      <vt:lpstr>Ford &amp; medierne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Fords nyhedsstrøm - Mynewsdesk</vt:lpstr>
      <vt:lpstr>Fords nyhedsstrøm - Mynewsdesk</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Smartphones</vt:lpstr>
      <vt:lpstr>PowerPoint-præsentation</vt:lpstr>
      <vt:lpstr>PowerPoint-præsentation</vt:lpstr>
      <vt:lpstr>PowerPoint-præsentation</vt:lpstr>
      <vt:lpstr>PowerPoint-præsentation</vt:lpstr>
      <vt:lpstr>PowerPoint-præsentation</vt:lpstr>
      <vt:lpstr>Search is becoming more Social</vt:lpstr>
      <vt:lpstr>Introducing the +1 Button</vt:lpstr>
      <vt:lpstr>PowerPoint-præsentation</vt:lpstr>
      <vt:lpstr>PowerPoint-præsentation</vt:lpstr>
      <vt:lpstr>PowerPoint-præsentation</vt:lpstr>
      <vt:lpstr>Den journalistiske virkelighed</vt:lpstr>
      <vt:lpstr>PowerPoint-præsentation</vt:lpstr>
      <vt:lpstr>Det handler om at komme på blokken og videre ud</vt:lpstr>
      <vt:lpstr>ikke blive glemt i malstrømmen………</vt:lpstr>
      <vt:lpstr>og få budskabet helt ud til den enkelte kunde.</vt:lpstr>
      <vt:lpstr>Medier er stadig bedst til at skabe orden ud af kaos</vt:lpstr>
      <vt:lpstr>Sådan ser rigtig meget PR ud i dag</vt:lpstr>
      <vt:lpstr>Irrelevant og kedeligt</vt:lpstr>
      <vt:lpstr>Hvordan ser den perfekte verden ud?</vt:lpstr>
      <vt:lpstr>1. Skil jer ud – virkelig ud</vt:lpstr>
      <vt:lpstr>2. Hav altid kunderne in mente</vt:lpstr>
      <vt:lpstr>3. Gør det nemt at være journalist</vt:lpstr>
      <vt:lpstr>4. Glem ”One Size Fits All”</vt:lpstr>
      <vt:lpstr>5. Skuf ikke! Aldrig.</vt:lpstr>
      <vt:lpstr>Tak for opmærksomheden!</vt:lpstr>
    </vt:vector>
  </TitlesOfParts>
  <Company>Markus Design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Hickey</dc:creator>
  <cp:lastModifiedBy>Thorbjørn Harkamp</cp:lastModifiedBy>
  <cp:revision>156</cp:revision>
  <dcterms:created xsi:type="dcterms:W3CDTF">2011-05-04T12:08:03Z</dcterms:created>
  <dcterms:modified xsi:type="dcterms:W3CDTF">2011-10-25T21:53:08Z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