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66"/>
    <a:srgbClr val="00CC99"/>
    <a:srgbClr val="00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1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87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2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69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5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15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94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5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02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08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C6DE1-061E-4130-B0EA-88CCF68DD643}" type="datetimeFigureOut">
              <a:rPr lang="sv-SE" smtClean="0"/>
              <a:t>2014-01-10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F93B-4AFD-4FD2-97C2-32B5A2667C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3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9999"/>
                </a:solidFill>
                <a:latin typeface="Bernard MT Condensed" panose="02050806060905020404" pitchFamily="18" charset="0"/>
              </a:rPr>
              <a:t>Nu i Burk!</a:t>
            </a:r>
            <a:endParaRPr lang="sv-SE" dirty="0">
              <a:solidFill>
                <a:srgbClr val="009999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2110740" cy="1386840"/>
          </a:xfrm>
        </p:spPr>
      </p:pic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Arizona </a:t>
            </a:r>
            <a:r>
              <a:rPr lang="sv-SE" dirty="0" err="1" smtClean="0"/>
              <a:t>Iced</a:t>
            </a:r>
            <a:r>
              <a:rPr lang="sv-SE" dirty="0" smtClean="0"/>
              <a:t> Tea </a:t>
            </a:r>
            <a:r>
              <a:rPr lang="sv-SE" dirty="0" err="1" smtClean="0"/>
              <a:t>Lemon</a:t>
            </a:r>
            <a:endParaRPr lang="sv-SE" dirty="0" smtClean="0"/>
          </a:p>
          <a:p>
            <a:r>
              <a:rPr lang="sv-SE" sz="2200" dirty="0" smtClean="0"/>
              <a:t>Art.nr: 10893</a:t>
            </a:r>
          </a:p>
          <a:p>
            <a:r>
              <a:rPr lang="sv-SE" sz="2200" dirty="0" smtClean="0"/>
              <a:t>Storlek: 24x340ml</a:t>
            </a:r>
          </a:p>
          <a:p>
            <a:r>
              <a:rPr lang="sv-SE" sz="2200" dirty="0" smtClean="0"/>
              <a:t>EAN: 7350076810052</a:t>
            </a:r>
          </a:p>
          <a:p>
            <a:r>
              <a:rPr lang="sv-SE" sz="2200" dirty="0" smtClean="0"/>
              <a:t>Pris: 235,2kr/</a:t>
            </a:r>
            <a:r>
              <a:rPr lang="sv-SE" sz="2200" dirty="0" err="1" smtClean="0"/>
              <a:t>krt</a:t>
            </a:r>
            <a:r>
              <a:rPr lang="sv-SE" sz="2200" dirty="0" smtClean="0"/>
              <a:t> (9,80kr/</a:t>
            </a:r>
            <a:r>
              <a:rPr lang="sv-SE" sz="2200" dirty="0" err="1" smtClean="0"/>
              <a:t>st</a:t>
            </a:r>
            <a:r>
              <a:rPr lang="sv-SE" sz="2200" dirty="0" smtClean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Arizona </a:t>
            </a:r>
            <a:r>
              <a:rPr lang="sv-SE" dirty="0" err="1" smtClean="0"/>
              <a:t>Iced</a:t>
            </a:r>
            <a:r>
              <a:rPr lang="sv-SE" dirty="0" smtClean="0"/>
              <a:t> Tea </a:t>
            </a:r>
            <a:r>
              <a:rPr lang="sv-SE" dirty="0" err="1" smtClean="0"/>
              <a:t>Raspberry</a:t>
            </a:r>
            <a:endParaRPr lang="sv-SE" dirty="0" smtClean="0"/>
          </a:p>
          <a:p>
            <a:r>
              <a:rPr lang="sv-SE" sz="2200" dirty="0" smtClean="0"/>
              <a:t>Art.nr: 10895</a:t>
            </a:r>
          </a:p>
          <a:p>
            <a:r>
              <a:rPr lang="sv-SE" sz="2200" dirty="0" smtClean="0"/>
              <a:t>Storlek: 24x340ml</a:t>
            </a:r>
          </a:p>
          <a:p>
            <a:r>
              <a:rPr lang="sv-SE" sz="2200" dirty="0" smtClean="0"/>
              <a:t>EAN: 7350076810045</a:t>
            </a:r>
          </a:p>
          <a:p>
            <a:r>
              <a:rPr lang="sv-SE" sz="2200" dirty="0" smtClean="0"/>
              <a:t>Pris: 235,2kr/</a:t>
            </a:r>
            <a:r>
              <a:rPr lang="sv-SE" sz="2200" dirty="0" err="1" smtClean="0"/>
              <a:t>krt</a:t>
            </a:r>
            <a:r>
              <a:rPr lang="sv-SE" sz="2200" dirty="0" smtClean="0"/>
              <a:t> (9,80kr/</a:t>
            </a:r>
            <a:r>
              <a:rPr lang="sv-SE" sz="2200" dirty="0" err="1" smtClean="0"/>
              <a:t>st</a:t>
            </a:r>
            <a:r>
              <a:rPr lang="sv-SE" sz="2200" dirty="0" smtClean="0"/>
              <a:t>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28036"/>
            <a:ext cx="2376264" cy="237626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88" y="4005064"/>
            <a:ext cx="1095267" cy="246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4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42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Nu i Burk!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 i Burkar!</dc:title>
  <dc:creator>Milas</dc:creator>
  <cp:lastModifiedBy>Emily</cp:lastModifiedBy>
  <cp:revision>9</cp:revision>
  <dcterms:created xsi:type="dcterms:W3CDTF">2014-01-09T10:21:45Z</dcterms:created>
  <dcterms:modified xsi:type="dcterms:W3CDTF">2014-01-10T08:02:40Z</dcterms:modified>
</cp:coreProperties>
</file>