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25" r:id="rId2"/>
    <p:sldId id="526" r:id="rId3"/>
  </p:sldIdLst>
  <p:sldSz cx="9144000" cy="6858000" type="screen4x3"/>
  <p:notesSz cx="6662738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94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7" autoAdjust="0"/>
    <p:restoredTop sz="93997" autoAdjust="0"/>
  </p:normalViewPr>
  <p:slideViewPr>
    <p:cSldViewPr>
      <p:cViewPr>
        <p:scale>
          <a:sx n="66" d="100"/>
          <a:sy n="66" d="100"/>
        </p:scale>
        <p:origin x="-2970" y="-1386"/>
      </p:cViewPr>
      <p:guideLst>
        <p:guide orient="horz" pos="216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792" tIns="45895" rIns="91792" bIns="45895" rtlCol="0"/>
          <a:lstStyle>
            <a:lvl1pPr algn="l">
              <a:defRPr sz="1200">
                <a:latin typeface="Gill Sans MT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wrap="square" lIns="91792" tIns="45895" rIns="91792" bIns="4589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2E9C55D-A0A8-4D3F-A166-39538D7F3091}" type="datetimeFigureOut">
              <a:rPr lang="sv-SE"/>
              <a:pPr>
                <a:defRPr/>
              </a:pPr>
              <a:t>2014-09-04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7663" cy="496887"/>
          </a:xfrm>
          <a:prstGeom prst="rect">
            <a:avLst/>
          </a:prstGeom>
        </p:spPr>
        <p:txBody>
          <a:bodyPr vert="horz" lIns="91792" tIns="45895" rIns="91792" bIns="45895" rtlCol="0" anchor="b"/>
          <a:lstStyle>
            <a:lvl1pPr algn="l">
              <a:defRPr sz="1200">
                <a:latin typeface="Gill Sans MT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</p:spPr>
        <p:txBody>
          <a:bodyPr vert="horz" wrap="square" lIns="91792" tIns="45895" rIns="91792" bIns="4589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760F28D-A0B7-43B4-855E-E9911AACBBE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2598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2" tIns="45895" rIns="91792" bIns="4589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2" tIns="45895" rIns="91792" bIns="4589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9156A64-B7C4-4E55-8EC5-22C8F3B56C4B}" type="datetimeFigureOut">
              <a:rPr lang="sv-SE"/>
              <a:pPr>
                <a:defRPr/>
              </a:pPr>
              <a:t>2014-09-04</a:t>
            </a:fld>
            <a:endParaRPr lang="sv-SE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0900" y="746125"/>
            <a:ext cx="4960938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2923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2" tIns="45895" rIns="91792" bIns="458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76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2" tIns="45895" rIns="91792" bIns="4589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428163"/>
            <a:ext cx="28876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92" tIns="45895" rIns="91792" bIns="4589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DD90460-E82B-44EE-A781-8E9E16DB012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9346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D90460-E82B-44EE-A781-8E9E16DB0120}" type="slidenum">
              <a:rPr lang="sv-SE" smtClean="0"/>
              <a:pPr>
                <a:defRPr/>
              </a:pPr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7071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D90460-E82B-44EE-A781-8E9E16DB0120}" type="slidenum">
              <a:rPr lang="sv-SE" smtClean="0"/>
              <a:pPr>
                <a:defRPr/>
              </a:pPr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7071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6214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442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831013" y="474663"/>
            <a:ext cx="1855787" cy="3944937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258888" y="474663"/>
            <a:ext cx="5419725" cy="3944937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2525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6019800"/>
            <a:ext cx="13684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715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898977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58888" y="1997075"/>
            <a:ext cx="3636962" cy="242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048250" y="1997075"/>
            <a:ext cx="3638550" cy="242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9800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8090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898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138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802430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56820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gron_10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323850"/>
            <a:ext cx="8535987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474663"/>
            <a:ext cx="74279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997075"/>
            <a:ext cx="7427912" cy="242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pic>
        <p:nvPicPr>
          <p:cNvPr id="1029" name="Picture 8" descr="UpplVasby_logo_PPT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75" y="6103938"/>
            <a:ext cx="820738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3635375" y="6292850"/>
            <a:ext cx="18176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1400">
                <a:latin typeface="Gill Sans MT" charset="0"/>
                <a:ea typeface="ＭＳ Ｐゴシック" charset="0"/>
              </a:rPr>
              <a:t>www.upplandsvasby.se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1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Gill Sans MT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Gill Sans MT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Gill Sans MT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Gill Sans MT" charset="0"/>
          <a:ea typeface="MS PGothic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Gill Sans MT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Gill Sans MT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Gill Sans MT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Gill Sans MT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0000"/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80000"/>
        <a:buChar char="–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80000"/>
        <a:buChar char="»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80000"/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80000"/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80000"/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80000"/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800"/>
            <a:ext cx="5423436" cy="366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ruta 3"/>
          <p:cNvSpPr txBox="1"/>
          <p:nvPr/>
        </p:nvSpPr>
        <p:spPr>
          <a:xfrm>
            <a:off x="658982" y="476672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 smtClean="0">
                <a:solidFill>
                  <a:schemeClr val="bg1"/>
                </a:solidFill>
              </a:rPr>
              <a:t>Betygsresultatens utveckling</a:t>
            </a:r>
            <a:endParaRPr lang="sv-SE" sz="4000" b="1" dirty="0">
              <a:solidFill>
                <a:schemeClr val="bg1"/>
              </a:solidFill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6876256" y="2132856"/>
            <a:ext cx="2160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2014 års resultat indikerar på en förbättring!</a:t>
            </a:r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683568" y="5445224"/>
            <a:ext cx="7272808" cy="7386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sv-SE" sz="1400" dirty="0" smtClean="0"/>
              <a:t>OBS! 2012 </a:t>
            </a:r>
            <a:r>
              <a:rPr lang="sv-SE" sz="1400" dirty="0"/>
              <a:t>och 2013 års resultat innehåller 16 ämnen, högsta möjliga värde 320</a:t>
            </a:r>
          </a:p>
          <a:p>
            <a:r>
              <a:rPr lang="sv-SE" sz="1400" dirty="0"/>
              <a:t>2014 års resultat innehåller 17 ämnen, högsta möjliga värde </a:t>
            </a:r>
            <a:r>
              <a:rPr lang="sv-SE" sz="1400" dirty="0" smtClean="0"/>
              <a:t>340. Resultaten är därmed inte direkt jämförbara.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270536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658982" y="476672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 smtClean="0">
                <a:solidFill>
                  <a:schemeClr val="bg1"/>
                </a:solidFill>
              </a:rPr>
              <a:t>Betygsresultatens utveckling</a:t>
            </a:r>
            <a:endParaRPr lang="sv-SE" sz="4000" b="1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82" y="1383208"/>
            <a:ext cx="6473328" cy="4925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ktangel 1"/>
          <p:cNvSpPr/>
          <p:nvPr/>
        </p:nvSpPr>
        <p:spPr>
          <a:xfrm>
            <a:off x="611560" y="5858688"/>
            <a:ext cx="7272808" cy="7386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sv-SE" sz="1400" dirty="0" smtClean="0"/>
              <a:t>OBS! 2012 </a:t>
            </a:r>
            <a:r>
              <a:rPr lang="sv-SE" sz="1400" dirty="0"/>
              <a:t>och 2013 års resultat innehåller 16 ämnen, högsta möjliga värde 320</a:t>
            </a:r>
          </a:p>
          <a:p>
            <a:r>
              <a:rPr lang="sv-SE" sz="1400" dirty="0"/>
              <a:t>2014 års resultat innehåller 17 ämnen, högsta möjliga värde </a:t>
            </a:r>
            <a:r>
              <a:rPr lang="sv-SE" sz="1400" dirty="0" smtClean="0"/>
              <a:t>340. Resultaten är därmed inte direkt jämförbara.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18025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Gill Sans MT"/>
        <a:ea typeface="ＭＳ Ｐゴシック"/>
        <a:cs typeface=""/>
      </a:majorFont>
      <a:minorFont>
        <a:latin typeface="Gill Sans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 MT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 MT" charset="0"/>
            <a:ea typeface="ＭＳ Ｐゴシック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10082</TotalTime>
  <Words>82</Words>
  <Application>Microsoft Office PowerPoint</Application>
  <PresentationFormat>Bildspel på skärmen (4:3)</PresentationFormat>
  <Paragraphs>9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Standardformgivning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Markering rubrik</dc:title>
  <dc:creator>marroh</dc:creator>
  <cp:lastModifiedBy>Wikman Johannes KLK</cp:lastModifiedBy>
  <cp:revision>445</cp:revision>
  <cp:lastPrinted>2014-06-18T14:41:24Z</cp:lastPrinted>
  <dcterms:created xsi:type="dcterms:W3CDTF">2009-10-26T09:23:50Z</dcterms:created>
  <dcterms:modified xsi:type="dcterms:W3CDTF">2014-09-04T11:23:25Z</dcterms:modified>
</cp:coreProperties>
</file>