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8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176"/>
        <p:guide orient="horz" pos="899"/>
        <p:guide orient="horz" pos="1014"/>
        <p:guide orient="horz" pos="3838"/>
        <p:guide pos="517"/>
        <p:guide pos="53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01688" y="1916832"/>
            <a:ext cx="7656512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672607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6231-B84C-40A4-9401-5B75FD6495FF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AC0D-E694-417E-957A-FFFA0E0E7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595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6231-B84C-40A4-9401-5B75FD6495FF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8C325-9FE4-4CBB-B13F-184975CE64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409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8313" y="2498973"/>
            <a:ext cx="8008937" cy="1362075"/>
          </a:xfrm>
        </p:spPr>
        <p:txBody>
          <a:bodyPr anchor="ctr">
            <a:normAutofit/>
          </a:bodyPr>
          <a:lstStyle>
            <a:lvl1pPr algn="ctr">
              <a:defRPr sz="3800" b="0" cap="none" baseline="0"/>
            </a:lvl1pPr>
          </a:lstStyle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6231-B84C-40A4-9401-5B75FD6495FF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99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noProof="0" smtClean="0"/>
              <a:t>Bild</a:t>
            </a:r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894878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4pPr marL="990600" indent="-228600">
              <a:defRPr/>
            </a:lvl4pPr>
            <a:lvl5pPr marL="1257300" indent="-228600"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6231-B84C-40A4-9401-5B75FD6495FF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AC0D-E694-417E-957A-FFFA0E0E7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488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01688" y="1600200"/>
            <a:ext cx="3770312" cy="4492625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 marL="990600" indent="-228600">
              <a:defRPr sz="2000"/>
            </a:lvl4pPr>
            <a:lvl5pPr marL="1257300" indent="-228600"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716016" y="1600200"/>
            <a:ext cx="3761234" cy="4492625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 marL="990600" indent="-228600">
              <a:defRPr sz="2000"/>
            </a:lvl4pPr>
            <a:lvl5pPr marL="1257300" indent="-228600"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6231-B84C-40A4-9401-5B75FD6495FF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AC0D-E694-417E-957A-FFFA0E0E7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482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1688" y="1535113"/>
            <a:ext cx="3770312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01688" y="2174875"/>
            <a:ext cx="3770312" cy="3951288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 marL="990600" indent="-228600">
              <a:defRPr sz="2000"/>
            </a:lvl4pPr>
            <a:lvl5pPr marL="1257300" indent="-228600"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716016" y="1535113"/>
            <a:ext cx="3761234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716016" y="2174875"/>
            <a:ext cx="3761234" cy="3951288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 marL="990600" indent="-228600">
              <a:defRPr sz="2000"/>
            </a:lvl4pPr>
            <a:lvl5pPr marL="1257300" indent="-228600"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6231-B84C-40A4-9401-5B75FD6495FF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AC0D-E694-417E-957A-FFFA0E0E7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870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6231-B84C-40A4-9401-5B75FD6495FF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AC0D-E694-417E-957A-FFFA0E0E7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08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6231-B84C-40A4-9401-5B75FD6495FF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AC0D-E694-417E-957A-FFFA0E0E7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758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 marL="990600" indent="-228600">
              <a:defRPr sz="2000"/>
            </a:lvl4pPr>
            <a:lvl5pPr marL="1257300" indent="-228600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6231-B84C-40A4-9401-5B75FD6495FF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AC0D-E694-417E-957A-FFFA0E0E7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604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GB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6231-B84C-40A4-9401-5B75FD6495FF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AC0D-E694-417E-957A-FFFA0E0E7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871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6231-B84C-40A4-9401-5B75FD6495FF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8C325-9FE4-4CBB-B13F-184975CE64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072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1688" y="274638"/>
            <a:ext cx="767556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1688" y="1600200"/>
            <a:ext cx="7675562" cy="4492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331640" y="6356350"/>
            <a:ext cx="12241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96231-B84C-40A4-9401-5B75FD6495FF}" type="datetimeFigureOut">
              <a:rPr lang="en-GB" smtClean="0"/>
              <a:pPr/>
              <a:t>30/09/2014</a:t>
            </a:fld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82216" y="6356350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CAC0D-E694-417E-957A-FFFA0E0E73E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0"/>
            <a:ext cx="244475" cy="6858000"/>
          </a:xfrm>
          <a:prstGeom prst="rect">
            <a:avLst/>
          </a:prstGeom>
          <a:solidFill>
            <a:srgbClr val="CC00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pic>
        <p:nvPicPr>
          <p:cNvPr id="8" name="Bildobjekt 7" descr="hyresgast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174001" y="6314400"/>
            <a:ext cx="22888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774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675" r:id="rId11"/>
    <p:sldLayoutId id="2147483684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14375" indent="-17145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Örebro län</a:t>
            </a:r>
            <a:endParaRPr lang="sv-SE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96752"/>
            <a:ext cx="6696744" cy="505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700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yresgästföreningen">
  <a:themeElements>
    <a:clrScheme name="Hyresgästföreningen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9933"/>
      </a:accent1>
      <a:accent2>
        <a:srgbClr val="FFCC33"/>
      </a:accent2>
      <a:accent3>
        <a:srgbClr val="99CC33"/>
      </a:accent3>
      <a:accent4>
        <a:srgbClr val="6699CC"/>
      </a:accent4>
      <a:accent5>
        <a:srgbClr val="999999"/>
      </a:accent5>
      <a:accent6>
        <a:srgbClr val="CC0033"/>
      </a:accent6>
      <a:hlink>
        <a:srgbClr val="0000FF"/>
      </a:hlink>
      <a:folHlink>
        <a:srgbClr val="800080"/>
      </a:folHlink>
    </a:clrScheme>
    <a:fontScheme name="Hyresgäst_PPT_Exc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2</Words>
  <Application>Microsoft Office PowerPoint</Application>
  <PresentationFormat>Bildspel på skärmen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Hyresgästföreningen</vt:lpstr>
      <vt:lpstr>Örebro län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Jacob Höglund</dc:creator>
  <cp:lastModifiedBy>Jacob Höglund</cp:lastModifiedBy>
  <cp:revision>11</cp:revision>
  <dcterms:created xsi:type="dcterms:W3CDTF">2012-01-26T15:34:15Z</dcterms:created>
  <dcterms:modified xsi:type="dcterms:W3CDTF">2014-09-30T09:18:04Z</dcterms:modified>
</cp:coreProperties>
</file>