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8" r:id="rId3"/>
    <p:sldId id="387" r:id="rId4"/>
    <p:sldId id="366" r:id="rId5"/>
    <p:sldId id="365" r:id="rId6"/>
    <p:sldId id="340" r:id="rId7"/>
    <p:sldId id="341" r:id="rId8"/>
    <p:sldId id="391" r:id="rId9"/>
  </p:sldIdLst>
  <p:sldSz cx="9144000" cy="5143500" type="screen16x9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76683" autoAdjust="0"/>
  </p:normalViewPr>
  <p:slideViewPr>
    <p:cSldViewPr>
      <p:cViewPr varScale="1">
        <p:scale>
          <a:sx n="80" d="100"/>
          <a:sy n="80" d="100"/>
        </p:scale>
        <p:origin x="-90" y="-9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D3599-A5CF-437B-92C7-76D4AC270D91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1954-380A-4EC8-9B25-8D63EB21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91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6875" tIns="53438" rIns="106875" bIns="5343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8605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6875" tIns="53438" rIns="106875" bIns="5343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600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lIns="106875" tIns="53438" rIns="106875" bIns="53438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212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6875" tIns="53438" rIns="106875" bIns="53438"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560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106875" tIns="53438" rIns="106875" bIns="5343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181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lIns="106875" tIns="53438" rIns="106875" bIns="53438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5371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lIns="106875" tIns="53438" rIns="106875" bIns="53438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21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lIns="106875" tIns="53438" rIns="106875" bIns="53438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537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509" y="1286359"/>
            <a:ext cx="43929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56695" y="1725988"/>
            <a:ext cx="4430608" cy="201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53975" y="4922028"/>
            <a:ext cx="1141729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rgbClr val="9191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75509" y="1286359"/>
            <a:ext cx="439298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60"/>
              </a:lnSpc>
            </a:pPr>
            <a:r>
              <a:rPr spc="-45" dirty="0" smtClean="0">
                <a:solidFill>
                  <a:srgbClr val="7F7F7F"/>
                </a:solidFill>
              </a:rPr>
              <a:t>HILL+KNOW</a:t>
            </a:r>
            <a:r>
              <a:rPr spc="-190" dirty="0" smtClean="0">
                <a:solidFill>
                  <a:srgbClr val="7F7F7F"/>
                </a:solidFill>
              </a:rPr>
              <a:t>L</a:t>
            </a:r>
            <a:r>
              <a:rPr spc="-70" dirty="0" smtClean="0">
                <a:solidFill>
                  <a:srgbClr val="7F7F7F"/>
                </a:solidFill>
              </a:rPr>
              <a:t>TON</a:t>
            </a:r>
            <a:r>
              <a:rPr lang="nb-NO" spc="-70" dirty="0" smtClean="0">
                <a:solidFill>
                  <a:srgbClr val="7F7F7F"/>
                </a:solidFill>
              </a:rPr>
              <a:t> STRATEGIES</a:t>
            </a:r>
            <a:endParaRPr spc="-70" dirty="0">
              <a:solidFill>
                <a:srgbClr val="7F7F7F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511" y="1311276"/>
            <a:ext cx="2176780" cy="0"/>
          </a:xfrm>
          <a:custGeom>
            <a:avLst/>
            <a:gdLst/>
            <a:ahLst/>
            <a:cxnLst/>
            <a:rect l="l" t="t" r="r" b="b"/>
            <a:pathLst>
              <a:path w="2176780">
                <a:moveTo>
                  <a:pt x="0" y="0"/>
                </a:moveTo>
                <a:lnTo>
                  <a:pt x="2176471" y="1"/>
                </a:lnTo>
              </a:path>
            </a:pathLst>
          </a:custGeom>
          <a:ln w="9524">
            <a:solidFill>
              <a:srgbClr val="8D11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5983" y="2355727"/>
            <a:ext cx="2904420" cy="24310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61486" y="4426863"/>
            <a:ext cx="30689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Nå</a:t>
            </a:r>
            <a:r>
              <a:rPr lang="en-US" sz="1400" spc="-130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ut</a:t>
            </a:r>
            <a:r>
              <a:rPr lang="en-US" sz="1400" spc="-130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til</a:t>
            </a:r>
            <a:r>
              <a:rPr lang="en-US" sz="1400" spc="-130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flere</a:t>
            </a:r>
            <a:r>
              <a:rPr lang="en-US" sz="1400" spc="-130" dirty="0" smtClean="0">
                <a:solidFill>
                  <a:srgbClr val="7F7F7F"/>
                </a:solidFill>
                <a:latin typeface="Arial"/>
                <a:cs typeface="Arial"/>
              </a:rPr>
              <a:t> med </a:t>
            </a: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engasjerende</a:t>
            </a:r>
            <a:r>
              <a:rPr lang="en-US" sz="1400" spc="-130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400" spc="-130" dirty="0" err="1" smtClean="0">
                <a:solidFill>
                  <a:srgbClr val="7F7F7F"/>
                </a:solidFill>
                <a:latin typeface="Arial"/>
                <a:cs typeface="Arial"/>
              </a:rPr>
              <a:t>innhold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35" dirty="0">
                <a:solidFill>
                  <a:srgbClr val="7F7F7F"/>
                </a:solidFill>
              </a:rPr>
              <a:t>© </a:t>
            </a:r>
            <a:r>
              <a:rPr spc="-25" dirty="0">
                <a:solidFill>
                  <a:srgbClr val="7F7F7F"/>
                </a:solidFill>
              </a:rPr>
              <a:t>Hill </a:t>
            </a:r>
            <a:r>
              <a:rPr spc="5" dirty="0">
                <a:solidFill>
                  <a:srgbClr val="7F7F7F"/>
                </a:solidFill>
              </a:rPr>
              <a:t>+ </a:t>
            </a:r>
            <a:r>
              <a:rPr spc="-10" dirty="0">
                <a:solidFill>
                  <a:srgbClr val="7F7F7F"/>
                </a:solidFill>
              </a:rPr>
              <a:t>Knowlton </a:t>
            </a:r>
            <a:r>
              <a:rPr spc="-15" dirty="0">
                <a:solidFill>
                  <a:srgbClr val="7F7F7F"/>
                </a:solidFill>
              </a:rPr>
              <a:t>Strategies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3670" algn="r">
              <a:lnSpc>
                <a:spcPct val="100000"/>
              </a:lnSpc>
            </a:pPr>
            <a:r>
              <a:rPr sz="600" spc="35" dirty="0">
                <a:solidFill>
                  <a:srgbClr val="7F7F7F"/>
                </a:solidFill>
                <a:latin typeface="Arial"/>
                <a:cs typeface="Arial"/>
              </a:rPr>
              <a:t>© </a:t>
            </a:r>
            <a:r>
              <a:rPr sz="600" spc="-25" dirty="0">
                <a:solidFill>
                  <a:srgbClr val="7F7F7F"/>
                </a:solidFill>
                <a:latin typeface="Arial"/>
                <a:cs typeface="Arial"/>
              </a:rPr>
              <a:t>Hill </a:t>
            </a:r>
            <a:r>
              <a:rPr sz="600" spc="5" dirty="0">
                <a:solidFill>
                  <a:srgbClr val="7F7F7F"/>
                </a:solidFill>
                <a:latin typeface="Arial"/>
                <a:cs typeface="Arial"/>
              </a:rPr>
              <a:t>+ </a:t>
            </a:r>
            <a:r>
              <a:rPr sz="600" spc="-10" dirty="0">
                <a:solidFill>
                  <a:srgbClr val="7F7F7F"/>
                </a:solidFill>
                <a:latin typeface="Arial"/>
                <a:cs typeface="Arial"/>
              </a:rPr>
              <a:t>Knowlton </a:t>
            </a:r>
            <a:r>
              <a:rPr sz="600" spc="-15" dirty="0">
                <a:solidFill>
                  <a:srgbClr val="7F7F7F"/>
                </a:solidFill>
                <a:latin typeface="Arial"/>
                <a:cs typeface="Arial"/>
              </a:rPr>
              <a:t>Strategies 2014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8" cy="5143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8" y="0"/>
                </a:lnTo>
                <a:lnTo>
                  <a:pt x="9143998" y="5143498"/>
                </a:lnTo>
                <a:lnTo>
                  <a:pt x="0" y="5143498"/>
                </a:lnTo>
                <a:lnTo>
                  <a:pt x="0" y="0"/>
                </a:lnTo>
                <a:close/>
              </a:path>
            </a:pathLst>
          </a:custGeom>
          <a:solidFill>
            <a:srgbClr val="808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511" y="1311276"/>
            <a:ext cx="2176780" cy="0"/>
          </a:xfrm>
          <a:custGeom>
            <a:avLst/>
            <a:gdLst/>
            <a:ahLst/>
            <a:cxnLst/>
            <a:rect l="l" t="t" r="r" b="b"/>
            <a:pathLst>
              <a:path w="2176780">
                <a:moveTo>
                  <a:pt x="0" y="0"/>
                </a:moveTo>
                <a:lnTo>
                  <a:pt x="2176471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75510" y="1047750"/>
            <a:ext cx="4392980" cy="979217"/>
          </a:xfrm>
          <a:prstGeom prst="rect">
            <a:avLst/>
          </a:prstGeom>
        </p:spPr>
        <p:txBody>
          <a:bodyPr vert="horz" wrap="square" lIns="0" tIns="245847" rIns="0" bIns="0" rtlCol="0">
            <a:spAutoFit/>
          </a:bodyPr>
          <a:lstStyle/>
          <a:p>
            <a:pPr>
              <a:lnSpc>
                <a:spcPts val="1889"/>
              </a:lnSpc>
            </a:pPr>
            <a:r>
              <a:rPr lang="en-GB" dirty="0" smtClean="0"/>
              <a:t>1. “Content Marketing” </a:t>
            </a:r>
            <a:br>
              <a:rPr lang="en-GB" dirty="0" smtClean="0"/>
            </a:br>
            <a:r>
              <a:rPr lang="en-GB" dirty="0" smtClean="0"/>
              <a:t>2. The model</a:t>
            </a:r>
            <a:br>
              <a:rPr lang="en-GB" dirty="0" smtClean="0"/>
            </a:br>
            <a:endParaRPr lang="en-GB" spc="-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42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39" y="770514"/>
            <a:ext cx="6431161" cy="347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4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"/>
          <p:cNvSpPr/>
          <p:nvPr/>
        </p:nvSpPr>
        <p:spPr>
          <a:xfrm>
            <a:off x="8860" y="-18827"/>
            <a:ext cx="9144000" cy="516232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8" y="0"/>
                </a:lnTo>
                <a:lnTo>
                  <a:pt x="9143998" y="5143498"/>
                </a:lnTo>
                <a:lnTo>
                  <a:pt x="0" y="51434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511" y="1311276"/>
            <a:ext cx="2176780" cy="0"/>
          </a:xfrm>
          <a:custGeom>
            <a:avLst/>
            <a:gdLst/>
            <a:ahLst/>
            <a:cxnLst/>
            <a:rect l="l" t="t" r="r" b="b"/>
            <a:pathLst>
              <a:path w="2176780">
                <a:moveTo>
                  <a:pt x="0" y="0"/>
                </a:moveTo>
                <a:lnTo>
                  <a:pt x="2176471" y="1"/>
                </a:lnTo>
              </a:path>
            </a:pathLst>
          </a:custGeom>
          <a:ln w="9524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375510" y="1047750"/>
            <a:ext cx="4392980" cy="491904"/>
          </a:xfrm>
          <a:prstGeom prst="rect">
            <a:avLst/>
          </a:prstGeom>
        </p:spPr>
        <p:txBody>
          <a:bodyPr vert="horz" wrap="square" lIns="0" tIns="245847" rIns="0" bIns="0" rtlCol="0">
            <a:spAutoFit/>
          </a:bodyPr>
          <a:lstStyle/>
          <a:p>
            <a:pPr>
              <a:lnSpc>
                <a:spcPts val="1889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STORYTELLING: An ancient craft</a:t>
            </a:r>
            <a:endParaRPr lang="en-GB" spc="-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5"/>
          <p:cNvSpPr/>
          <p:nvPr/>
        </p:nvSpPr>
        <p:spPr>
          <a:xfrm>
            <a:off x="8860" y="-18827"/>
            <a:ext cx="9144000" cy="516232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8" y="0"/>
                </a:lnTo>
                <a:lnTo>
                  <a:pt x="9143998" y="5143498"/>
                </a:lnTo>
                <a:lnTo>
                  <a:pt x="0" y="51434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9828" y="147935"/>
            <a:ext cx="6248400" cy="482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3998" cy="5143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8860" y="-18827"/>
            <a:ext cx="9144000" cy="516232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8" y="0"/>
                </a:lnTo>
                <a:lnTo>
                  <a:pt x="9143998" y="5143498"/>
                </a:lnTo>
                <a:lnTo>
                  <a:pt x="0" y="5143498"/>
                </a:lnTo>
                <a:lnTo>
                  <a:pt x="0" y="0"/>
                </a:lnTo>
                <a:close/>
              </a:path>
            </a:pathLst>
          </a:custGeom>
          <a:solidFill>
            <a:srgbClr val="8D1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75509" y="1286359"/>
            <a:ext cx="439298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b-NO" spc="-25" dirty="0" smtClean="0"/>
              <a:t>PUTTING STORYTELLING AT THE CENTER OF COMMUNICATIONS</a:t>
            </a:r>
            <a:endParaRPr spc="-70" dirty="0"/>
          </a:p>
        </p:txBody>
      </p:sp>
      <p:sp>
        <p:nvSpPr>
          <p:cNvPr id="7" name="object 7"/>
          <p:cNvSpPr/>
          <p:nvPr/>
        </p:nvSpPr>
        <p:spPr>
          <a:xfrm>
            <a:off x="179511" y="1311276"/>
            <a:ext cx="2176780" cy="0"/>
          </a:xfrm>
          <a:custGeom>
            <a:avLst/>
            <a:gdLst/>
            <a:ahLst/>
            <a:cxnLst/>
            <a:rect l="l" t="t" r="r" b="b"/>
            <a:pathLst>
              <a:path w="2176780">
                <a:moveTo>
                  <a:pt x="0" y="0"/>
                </a:moveTo>
                <a:lnTo>
                  <a:pt x="2176471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93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63887" y="522120"/>
            <a:ext cx="0" cy="4621530"/>
          </a:xfrm>
          <a:custGeom>
            <a:avLst/>
            <a:gdLst/>
            <a:ahLst/>
            <a:cxnLst/>
            <a:rect l="l" t="t" r="r" b="b"/>
            <a:pathLst>
              <a:path h="4621530">
                <a:moveTo>
                  <a:pt x="0" y="4621379"/>
                </a:moveTo>
                <a:lnTo>
                  <a:pt x="1" y="0"/>
                </a:lnTo>
              </a:path>
            </a:pathLst>
          </a:custGeom>
          <a:ln w="9524">
            <a:solidFill>
              <a:srgbClr val="CC1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511" y="2571750"/>
            <a:ext cx="6409055" cy="0"/>
          </a:xfrm>
          <a:custGeom>
            <a:avLst/>
            <a:gdLst/>
            <a:ahLst/>
            <a:cxnLst/>
            <a:rect l="l" t="t" r="r" b="b"/>
            <a:pathLst>
              <a:path w="6409055">
                <a:moveTo>
                  <a:pt x="0" y="0"/>
                </a:moveTo>
                <a:lnTo>
                  <a:pt x="6408710" y="0"/>
                </a:lnTo>
              </a:path>
            </a:pathLst>
          </a:custGeom>
          <a:ln w="9524">
            <a:solidFill>
              <a:srgbClr val="CC1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2391" y="143961"/>
            <a:ext cx="4879975" cy="4876165"/>
          </a:xfrm>
          <a:custGeom>
            <a:avLst/>
            <a:gdLst/>
            <a:ahLst/>
            <a:cxnLst/>
            <a:rect l="l" t="t" r="r" b="b"/>
            <a:pathLst>
              <a:path w="4879975" h="4876165">
                <a:moveTo>
                  <a:pt x="0" y="2438030"/>
                </a:moveTo>
                <a:lnTo>
                  <a:pt x="8088" y="2238073"/>
                </a:lnTo>
                <a:lnTo>
                  <a:pt x="31933" y="2042568"/>
                </a:lnTo>
                <a:lnTo>
                  <a:pt x="70909" y="1852143"/>
                </a:lnTo>
                <a:lnTo>
                  <a:pt x="124386" y="1667424"/>
                </a:lnTo>
                <a:lnTo>
                  <a:pt x="191738" y="1489038"/>
                </a:lnTo>
                <a:lnTo>
                  <a:pt x="272335" y="1317614"/>
                </a:lnTo>
                <a:lnTo>
                  <a:pt x="365550" y="1153779"/>
                </a:lnTo>
                <a:lnTo>
                  <a:pt x="470755" y="998161"/>
                </a:lnTo>
                <a:lnTo>
                  <a:pt x="587323" y="851386"/>
                </a:lnTo>
                <a:lnTo>
                  <a:pt x="714625" y="714082"/>
                </a:lnTo>
                <a:lnTo>
                  <a:pt x="852033" y="586877"/>
                </a:lnTo>
                <a:lnTo>
                  <a:pt x="998919" y="470398"/>
                </a:lnTo>
                <a:lnTo>
                  <a:pt x="1154656" y="365272"/>
                </a:lnTo>
                <a:lnTo>
                  <a:pt x="1318616" y="272128"/>
                </a:lnTo>
                <a:lnTo>
                  <a:pt x="1490170" y="191592"/>
                </a:lnTo>
                <a:lnTo>
                  <a:pt x="1668691" y="124292"/>
                </a:lnTo>
                <a:lnTo>
                  <a:pt x="1853551" y="70855"/>
                </a:lnTo>
                <a:lnTo>
                  <a:pt x="2044121" y="31909"/>
                </a:lnTo>
                <a:lnTo>
                  <a:pt x="2239774" y="8082"/>
                </a:lnTo>
                <a:lnTo>
                  <a:pt x="2439883" y="0"/>
                </a:lnTo>
                <a:lnTo>
                  <a:pt x="2639991" y="8082"/>
                </a:lnTo>
                <a:lnTo>
                  <a:pt x="2835644" y="31909"/>
                </a:lnTo>
                <a:lnTo>
                  <a:pt x="3026215" y="70855"/>
                </a:lnTo>
                <a:lnTo>
                  <a:pt x="3211074" y="124292"/>
                </a:lnTo>
                <a:lnTo>
                  <a:pt x="3389595" y="191592"/>
                </a:lnTo>
                <a:lnTo>
                  <a:pt x="3561149" y="272128"/>
                </a:lnTo>
                <a:lnTo>
                  <a:pt x="3725109" y="365272"/>
                </a:lnTo>
                <a:lnTo>
                  <a:pt x="3880846" y="470398"/>
                </a:lnTo>
                <a:lnTo>
                  <a:pt x="4027733" y="586877"/>
                </a:lnTo>
                <a:lnTo>
                  <a:pt x="4165141" y="714082"/>
                </a:lnTo>
                <a:lnTo>
                  <a:pt x="4292442" y="851386"/>
                </a:lnTo>
                <a:lnTo>
                  <a:pt x="4409010" y="998161"/>
                </a:lnTo>
                <a:lnTo>
                  <a:pt x="4514215" y="1153779"/>
                </a:lnTo>
                <a:lnTo>
                  <a:pt x="4607431" y="1317614"/>
                </a:lnTo>
                <a:lnTo>
                  <a:pt x="4688028" y="1489038"/>
                </a:lnTo>
                <a:lnTo>
                  <a:pt x="4755379" y="1667424"/>
                </a:lnTo>
                <a:lnTo>
                  <a:pt x="4808857" y="1852143"/>
                </a:lnTo>
                <a:lnTo>
                  <a:pt x="4847832" y="2042568"/>
                </a:lnTo>
                <a:lnTo>
                  <a:pt x="4871678" y="2238073"/>
                </a:lnTo>
                <a:lnTo>
                  <a:pt x="4879766" y="2438030"/>
                </a:lnTo>
                <a:lnTo>
                  <a:pt x="4871678" y="2637986"/>
                </a:lnTo>
                <a:lnTo>
                  <a:pt x="4847832" y="2833491"/>
                </a:lnTo>
                <a:lnTo>
                  <a:pt x="4808857" y="3023916"/>
                </a:lnTo>
                <a:lnTo>
                  <a:pt x="4755379" y="3208636"/>
                </a:lnTo>
                <a:lnTo>
                  <a:pt x="4688028" y="3387021"/>
                </a:lnTo>
                <a:lnTo>
                  <a:pt x="4607431" y="3558445"/>
                </a:lnTo>
                <a:lnTo>
                  <a:pt x="4514215" y="3722280"/>
                </a:lnTo>
                <a:lnTo>
                  <a:pt x="4409010" y="3877898"/>
                </a:lnTo>
                <a:lnTo>
                  <a:pt x="4292442" y="4024673"/>
                </a:lnTo>
                <a:lnTo>
                  <a:pt x="4165141" y="4161977"/>
                </a:lnTo>
                <a:lnTo>
                  <a:pt x="4027733" y="4289182"/>
                </a:lnTo>
                <a:lnTo>
                  <a:pt x="3880846" y="4405661"/>
                </a:lnTo>
                <a:lnTo>
                  <a:pt x="3725109" y="4510787"/>
                </a:lnTo>
                <a:lnTo>
                  <a:pt x="3561149" y="4603931"/>
                </a:lnTo>
                <a:lnTo>
                  <a:pt x="3389595" y="4684467"/>
                </a:lnTo>
                <a:lnTo>
                  <a:pt x="3211074" y="4751767"/>
                </a:lnTo>
                <a:lnTo>
                  <a:pt x="3026215" y="4805204"/>
                </a:lnTo>
                <a:lnTo>
                  <a:pt x="2835644" y="4844150"/>
                </a:lnTo>
                <a:lnTo>
                  <a:pt x="2639991" y="4867978"/>
                </a:lnTo>
                <a:lnTo>
                  <a:pt x="2439883" y="4876060"/>
                </a:lnTo>
                <a:lnTo>
                  <a:pt x="2239774" y="4867978"/>
                </a:lnTo>
                <a:lnTo>
                  <a:pt x="2044121" y="4844150"/>
                </a:lnTo>
                <a:lnTo>
                  <a:pt x="1853551" y="4805204"/>
                </a:lnTo>
                <a:lnTo>
                  <a:pt x="1668691" y="4751767"/>
                </a:lnTo>
                <a:lnTo>
                  <a:pt x="1490170" y="4684467"/>
                </a:lnTo>
                <a:lnTo>
                  <a:pt x="1318616" y="4603931"/>
                </a:lnTo>
                <a:lnTo>
                  <a:pt x="1154656" y="4510787"/>
                </a:lnTo>
                <a:lnTo>
                  <a:pt x="998919" y="4405661"/>
                </a:lnTo>
                <a:lnTo>
                  <a:pt x="852033" y="4289182"/>
                </a:lnTo>
                <a:lnTo>
                  <a:pt x="714625" y="4161977"/>
                </a:lnTo>
                <a:lnTo>
                  <a:pt x="587323" y="4024673"/>
                </a:lnTo>
                <a:lnTo>
                  <a:pt x="470755" y="3877898"/>
                </a:lnTo>
                <a:lnTo>
                  <a:pt x="365550" y="3722280"/>
                </a:lnTo>
                <a:lnTo>
                  <a:pt x="272335" y="3558445"/>
                </a:lnTo>
                <a:lnTo>
                  <a:pt x="191738" y="3387021"/>
                </a:lnTo>
                <a:lnTo>
                  <a:pt x="124386" y="3208636"/>
                </a:lnTo>
                <a:lnTo>
                  <a:pt x="70909" y="3023916"/>
                </a:lnTo>
                <a:lnTo>
                  <a:pt x="31933" y="2833491"/>
                </a:lnTo>
                <a:lnTo>
                  <a:pt x="8088" y="2637986"/>
                </a:lnTo>
                <a:lnTo>
                  <a:pt x="0" y="243803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030" y="590161"/>
            <a:ext cx="3860800" cy="3933190"/>
          </a:xfrm>
          <a:custGeom>
            <a:avLst/>
            <a:gdLst/>
            <a:ahLst/>
            <a:cxnLst/>
            <a:rect l="l" t="t" r="r" b="b"/>
            <a:pathLst>
              <a:path w="3860800" h="3933190">
                <a:moveTo>
                  <a:pt x="1930264" y="0"/>
                </a:moveTo>
                <a:lnTo>
                  <a:pt x="1771952" y="6518"/>
                </a:lnTo>
                <a:lnTo>
                  <a:pt x="1617165" y="25736"/>
                </a:lnTo>
                <a:lnTo>
                  <a:pt x="1466399" y="57148"/>
                </a:lnTo>
                <a:lnTo>
                  <a:pt x="1320151" y="100248"/>
                </a:lnTo>
                <a:lnTo>
                  <a:pt x="1178918" y="154528"/>
                </a:lnTo>
                <a:lnTo>
                  <a:pt x="1043196" y="219485"/>
                </a:lnTo>
                <a:lnTo>
                  <a:pt x="913483" y="294610"/>
                </a:lnTo>
                <a:lnTo>
                  <a:pt x="790275" y="379399"/>
                </a:lnTo>
                <a:lnTo>
                  <a:pt x="674068" y="473345"/>
                </a:lnTo>
                <a:lnTo>
                  <a:pt x="565361" y="575943"/>
                </a:lnTo>
                <a:lnTo>
                  <a:pt x="464648" y="686685"/>
                </a:lnTo>
                <a:lnTo>
                  <a:pt x="372428" y="805066"/>
                </a:lnTo>
                <a:lnTo>
                  <a:pt x="289197" y="930580"/>
                </a:lnTo>
                <a:lnTo>
                  <a:pt x="215452" y="1062721"/>
                </a:lnTo>
                <a:lnTo>
                  <a:pt x="151689" y="1200983"/>
                </a:lnTo>
                <a:lnTo>
                  <a:pt x="98406" y="1344860"/>
                </a:lnTo>
                <a:lnTo>
                  <a:pt x="56098" y="1493845"/>
                </a:lnTo>
                <a:lnTo>
                  <a:pt x="25263" y="1647433"/>
                </a:lnTo>
                <a:lnTo>
                  <a:pt x="6398" y="1805117"/>
                </a:lnTo>
                <a:lnTo>
                  <a:pt x="0" y="1966391"/>
                </a:lnTo>
                <a:lnTo>
                  <a:pt x="6398" y="2127666"/>
                </a:lnTo>
                <a:lnTo>
                  <a:pt x="25263" y="2285350"/>
                </a:lnTo>
                <a:lnTo>
                  <a:pt x="56098" y="2438938"/>
                </a:lnTo>
                <a:lnTo>
                  <a:pt x="98406" y="2587923"/>
                </a:lnTo>
                <a:lnTo>
                  <a:pt x="151689" y="2731800"/>
                </a:lnTo>
                <a:lnTo>
                  <a:pt x="215452" y="2870062"/>
                </a:lnTo>
                <a:lnTo>
                  <a:pt x="289197" y="3002203"/>
                </a:lnTo>
                <a:lnTo>
                  <a:pt x="372428" y="3127717"/>
                </a:lnTo>
                <a:lnTo>
                  <a:pt x="464648" y="3246098"/>
                </a:lnTo>
                <a:lnTo>
                  <a:pt x="565361" y="3356840"/>
                </a:lnTo>
                <a:lnTo>
                  <a:pt x="674068" y="3459438"/>
                </a:lnTo>
                <a:lnTo>
                  <a:pt x="790275" y="3553384"/>
                </a:lnTo>
                <a:lnTo>
                  <a:pt x="913483" y="3638173"/>
                </a:lnTo>
                <a:lnTo>
                  <a:pt x="1043196" y="3713298"/>
                </a:lnTo>
                <a:lnTo>
                  <a:pt x="1178918" y="3778254"/>
                </a:lnTo>
                <a:lnTo>
                  <a:pt x="1320151" y="3832535"/>
                </a:lnTo>
                <a:lnTo>
                  <a:pt x="1466399" y="3875635"/>
                </a:lnTo>
                <a:lnTo>
                  <a:pt x="1617165" y="3907046"/>
                </a:lnTo>
                <a:lnTo>
                  <a:pt x="1771952" y="3926265"/>
                </a:lnTo>
                <a:lnTo>
                  <a:pt x="1930264" y="3932783"/>
                </a:lnTo>
                <a:lnTo>
                  <a:pt x="2088575" y="3926265"/>
                </a:lnTo>
                <a:lnTo>
                  <a:pt x="2243362" y="3907046"/>
                </a:lnTo>
                <a:lnTo>
                  <a:pt x="2394128" y="3875635"/>
                </a:lnTo>
                <a:lnTo>
                  <a:pt x="2540376" y="3832535"/>
                </a:lnTo>
                <a:lnTo>
                  <a:pt x="2681609" y="3778254"/>
                </a:lnTo>
                <a:lnTo>
                  <a:pt x="2817331" y="3713298"/>
                </a:lnTo>
                <a:lnTo>
                  <a:pt x="2947044" y="3638173"/>
                </a:lnTo>
                <a:lnTo>
                  <a:pt x="3070252" y="3553384"/>
                </a:lnTo>
                <a:lnTo>
                  <a:pt x="3186458" y="3459438"/>
                </a:lnTo>
                <a:lnTo>
                  <a:pt x="3295166" y="3356840"/>
                </a:lnTo>
                <a:lnTo>
                  <a:pt x="3395878" y="3246098"/>
                </a:lnTo>
                <a:lnTo>
                  <a:pt x="3488098" y="3127717"/>
                </a:lnTo>
                <a:lnTo>
                  <a:pt x="3571330" y="3002203"/>
                </a:lnTo>
                <a:lnTo>
                  <a:pt x="3645075" y="2870062"/>
                </a:lnTo>
                <a:lnTo>
                  <a:pt x="3708838" y="2731800"/>
                </a:lnTo>
                <a:lnTo>
                  <a:pt x="3762121" y="2587923"/>
                </a:lnTo>
                <a:lnTo>
                  <a:pt x="3804429" y="2438938"/>
                </a:lnTo>
                <a:lnTo>
                  <a:pt x="3835264" y="2285350"/>
                </a:lnTo>
                <a:lnTo>
                  <a:pt x="3854129" y="2127666"/>
                </a:lnTo>
                <a:lnTo>
                  <a:pt x="3860528" y="1966391"/>
                </a:lnTo>
                <a:lnTo>
                  <a:pt x="3854129" y="1805117"/>
                </a:lnTo>
                <a:lnTo>
                  <a:pt x="3835264" y="1647433"/>
                </a:lnTo>
                <a:lnTo>
                  <a:pt x="3804429" y="1493845"/>
                </a:lnTo>
                <a:lnTo>
                  <a:pt x="3762121" y="1344860"/>
                </a:lnTo>
                <a:lnTo>
                  <a:pt x="3708838" y="1200983"/>
                </a:lnTo>
                <a:lnTo>
                  <a:pt x="3645075" y="1062721"/>
                </a:lnTo>
                <a:lnTo>
                  <a:pt x="3571330" y="930580"/>
                </a:lnTo>
                <a:lnTo>
                  <a:pt x="3488098" y="805066"/>
                </a:lnTo>
                <a:lnTo>
                  <a:pt x="3395878" y="686685"/>
                </a:lnTo>
                <a:lnTo>
                  <a:pt x="3295166" y="575943"/>
                </a:lnTo>
                <a:lnTo>
                  <a:pt x="3186458" y="473345"/>
                </a:lnTo>
                <a:lnTo>
                  <a:pt x="3070252" y="379399"/>
                </a:lnTo>
                <a:lnTo>
                  <a:pt x="2947044" y="294610"/>
                </a:lnTo>
                <a:lnTo>
                  <a:pt x="2817331" y="219485"/>
                </a:lnTo>
                <a:lnTo>
                  <a:pt x="2681609" y="154528"/>
                </a:lnTo>
                <a:lnTo>
                  <a:pt x="2540376" y="100248"/>
                </a:lnTo>
                <a:lnTo>
                  <a:pt x="2394128" y="57148"/>
                </a:lnTo>
                <a:lnTo>
                  <a:pt x="2243362" y="25736"/>
                </a:lnTo>
                <a:lnTo>
                  <a:pt x="2088575" y="6518"/>
                </a:lnTo>
                <a:lnTo>
                  <a:pt x="1930264" y="0"/>
                </a:lnTo>
                <a:close/>
              </a:path>
            </a:pathLst>
          </a:custGeom>
          <a:solidFill>
            <a:srgbClr val="515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72834" y="1054484"/>
            <a:ext cx="2999105" cy="3055620"/>
          </a:xfrm>
          <a:custGeom>
            <a:avLst/>
            <a:gdLst/>
            <a:ahLst/>
            <a:cxnLst/>
            <a:rect l="l" t="t" r="r" b="b"/>
            <a:pathLst>
              <a:path w="2999104" h="3055620">
                <a:moveTo>
                  <a:pt x="1499442" y="0"/>
                </a:moveTo>
                <a:lnTo>
                  <a:pt x="1376464" y="5063"/>
                </a:lnTo>
                <a:lnTo>
                  <a:pt x="1256224" y="19992"/>
                </a:lnTo>
                <a:lnTo>
                  <a:pt x="1139108" y="44393"/>
                </a:lnTo>
                <a:lnTo>
                  <a:pt x="1025502" y="77873"/>
                </a:lnTo>
                <a:lnTo>
                  <a:pt x="915791" y="120038"/>
                </a:lnTo>
                <a:lnTo>
                  <a:pt x="810362" y="170497"/>
                </a:lnTo>
                <a:lnTo>
                  <a:pt x="709600" y="228855"/>
                </a:lnTo>
                <a:lnTo>
                  <a:pt x="613891" y="294719"/>
                </a:lnTo>
                <a:lnTo>
                  <a:pt x="523621" y="367697"/>
                </a:lnTo>
                <a:lnTo>
                  <a:pt x="439176" y="447396"/>
                </a:lnTo>
                <a:lnTo>
                  <a:pt x="360942" y="533421"/>
                </a:lnTo>
                <a:lnTo>
                  <a:pt x="289305" y="625380"/>
                </a:lnTo>
                <a:lnTo>
                  <a:pt x="224650" y="722881"/>
                </a:lnTo>
                <a:lnTo>
                  <a:pt x="167365" y="825529"/>
                </a:lnTo>
                <a:lnTo>
                  <a:pt x="117833" y="932931"/>
                </a:lnTo>
                <a:lnTo>
                  <a:pt x="76442" y="1044696"/>
                </a:lnTo>
                <a:lnTo>
                  <a:pt x="43577" y="1160428"/>
                </a:lnTo>
                <a:lnTo>
                  <a:pt x="19625" y="1279736"/>
                </a:lnTo>
                <a:lnTo>
                  <a:pt x="4970" y="1402227"/>
                </a:lnTo>
                <a:lnTo>
                  <a:pt x="0" y="1527506"/>
                </a:lnTo>
                <a:lnTo>
                  <a:pt x="4970" y="1652785"/>
                </a:lnTo>
                <a:lnTo>
                  <a:pt x="19625" y="1775276"/>
                </a:lnTo>
                <a:lnTo>
                  <a:pt x="43577" y="1894584"/>
                </a:lnTo>
                <a:lnTo>
                  <a:pt x="76442" y="2010316"/>
                </a:lnTo>
                <a:lnTo>
                  <a:pt x="117833" y="2122081"/>
                </a:lnTo>
                <a:lnTo>
                  <a:pt x="167365" y="2229483"/>
                </a:lnTo>
                <a:lnTo>
                  <a:pt x="224650" y="2332132"/>
                </a:lnTo>
                <a:lnTo>
                  <a:pt x="289305" y="2429632"/>
                </a:lnTo>
                <a:lnTo>
                  <a:pt x="360942" y="2521591"/>
                </a:lnTo>
                <a:lnTo>
                  <a:pt x="439176" y="2607616"/>
                </a:lnTo>
                <a:lnTo>
                  <a:pt x="523621" y="2687315"/>
                </a:lnTo>
                <a:lnTo>
                  <a:pt x="613891" y="2760293"/>
                </a:lnTo>
                <a:lnTo>
                  <a:pt x="709600" y="2826157"/>
                </a:lnTo>
                <a:lnTo>
                  <a:pt x="810362" y="2884515"/>
                </a:lnTo>
                <a:lnTo>
                  <a:pt x="915791" y="2934974"/>
                </a:lnTo>
                <a:lnTo>
                  <a:pt x="1025502" y="2977139"/>
                </a:lnTo>
                <a:lnTo>
                  <a:pt x="1139108" y="3010619"/>
                </a:lnTo>
                <a:lnTo>
                  <a:pt x="1256224" y="3035020"/>
                </a:lnTo>
                <a:lnTo>
                  <a:pt x="1376464" y="3049949"/>
                </a:lnTo>
                <a:lnTo>
                  <a:pt x="1499442" y="3055013"/>
                </a:lnTo>
                <a:lnTo>
                  <a:pt x="1622419" y="3049949"/>
                </a:lnTo>
                <a:lnTo>
                  <a:pt x="1742659" y="3035020"/>
                </a:lnTo>
                <a:lnTo>
                  <a:pt x="1859775" y="3010619"/>
                </a:lnTo>
                <a:lnTo>
                  <a:pt x="1973382" y="2977139"/>
                </a:lnTo>
                <a:lnTo>
                  <a:pt x="2083093" y="2934974"/>
                </a:lnTo>
                <a:lnTo>
                  <a:pt x="2188522" y="2884515"/>
                </a:lnTo>
                <a:lnTo>
                  <a:pt x="2289284" y="2826157"/>
                </a:lnTo>
                <a:lnTo>
                  <a:pt x="2384993" y="2760293"/>
                </a:lnTo>
                <a:lnTo>
                  <a:pt x="2475263" y="2687315"/>
                </a:lnTo>
                <a:lnTo>
                  <a:pt x="2559708" y="2607616"/>
                </a:lnTo>
                <a:lnTo>
                  <a:pt x="2637942" y="2521591"/>
                </a:lnTo>
                <a:lnTo>
                  <a:pt x="2709579" y="2429632"/>
                </a:lnTo>
                <a:lnTo>
                  <a:pt x="2774234" y="2332132"/>
                </a:lnTo>
                <a:lnTo>
                  <a:pt x="2831520" y="2229483"/>
                </a:lnTo>
                <a:lnTo>
                  <a:pt x="2881051" y="2122081"/>
                </a:lnTo>
                <a:lnTo>
                  <a:pt x="2922442" y="2010316"/>
                </a:lnTo>
                <a:lnTo>
                  <a:pt x="2955307" y="1894584"/>
                </a:lnTo>
                <a:lnTo>
                  <a:pt x="2979260" y="1775276"/>
                </a:lnTo>
                <a:lnTo>
                  <a:pt x="2993914" y="1652785"/>
                </a:lnTo>
                <a:lnTo>
                  <a:pt x="2998885" y="1527506"/>
                </a:lnTo>
                <a:lnTo>
                  <a:pt x="2993914" y="1402227"/>
                </a:lnTo>
                <a:lnTo>
                  <a:pt x="2979260" y="1279736"/>
                </a:lnTo>
                <a:lnTo>
                  <a:pt x="2955307" y="1160428"/>
                </a:lnTo>
                <a:lnTo>
                  <a:pt x="2922442" y="1044696"/>
                </a:lnTo>
                <a:lnTo>
                  <a:pt x="2881051" y="932931"/>
                </a:lnTo>
                <a:lnTo>
                  <a:pt x="2831520" y="825529"/>
                </a:lnTo>
                <a:lnTo>
                  <a:pt x="2774234" y="722881"/>
                </a:lnTo>
                <a:lnTo>
                  <a:pt x="2709579" y="625380"/>
                </a:lnTo>
                <a:lnTo>
                  <a:pt x="2637942" y="533421"/>
                </a:lnTo>
                <a:lnTo>
                  <a:pt x="2559708" y="447396"/>
                </a:lnTo>
                <a:lnTo>
                  <a:pt x="2475263" y="367697"/>
                </a:lnTo>
                <a:lnTo>
                  <a:pt x="2384993" y="294719"/>
                </a:lnTo>
                <a:lnTo>
                  <a:pt x="2289284" y="228855"/>
                </a:lnTo>
                <a:lnTo>
                  <a:pt x="2188522" y="170497"/>
                </a:lnTo>
                <a:lnTo>
                  <a:pt x="2083093" y="120038"/>
                </a:lnTo>
                <a:lnTo>
                  <a:pt x="1973382" y="77873"/>
                </a:lnTo>
                <a:lnTo>
                  <a:pt x="1859775" y="44393"/>
                </a:lnTo>
                <a:lnTo>
                  <a:pt x="1742659" y="19992"/>
                </a:lnTo>
                <a:lnTo>
                  <a:pt x="1622419" y="5063"/>
                </a:lnTo>
                <a:lnTo>
                  <a:pt x="1499442" y="0"/>
                </a:lnTo>
                <a:close/>
              </a:path>
            </a:pathLst>
          </a:custGeom>
          <a:solidFill>
            <a:srgbClr val="9191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47463" y="1537997"/>
            <a:ext cx="2049780" cy="2088514"/>
          </a:xfrm>
          <a:custGeom>
            <a:avLst/>
            <a:gdLst/>
            <a:ahLst/>
            <a:cxnLst/>
            <a:rect l="l" t="t" r="r" b="b"/>
            <a:pathLst>
              <a:path w="2049779" h="2088514">
                <a:moveTo>
                  <a:pt x="1024811" y="0"/>
                </a:moveTo>
                <a:lnTo>
                  <a:pt x="940760" y="3460"/>
                </a:lnTo>
                <a:lnTo>
                  <a:pt x="858581" y="13664"/>
                </a:lnTo>
                <a:lnTo>
                  <a:pt x="778537" y="30341"/>
                </a:lnTo>
                <a:lnTo>
                  <a:pt x="700891" y="53223"/>
                </a:lnTo>
                <a:lnTo>
                  <a:pt x="625908" y="82042"/>
                </a:lnTo>
                <a:lnTo>
                  <a:pt x="553851" y="116528"/>
                </a:lnTo>
                <a:lnTo>
                  <a:pt x="484984" y="156413"/>
                </a:lnTo>
                <a:lnTo>
                  <a:pt x="419571" y="201429"/>
                </a:lnTo>
                <a:lnTo>
                  <a:pt x="357875" y="251307"/>
                </a:lnTo>
                <a:lnTo>
                  <a:pt x="300160" y="305778"/>
                </a:lnTo>
                <a:lnTo>
                  <a:pt x="246690" y="364573"/>
                </a:lnTo>
                <a:lnTo>
                  <a:pt x="197729" y="427423"/>
                </a:lnTo>
                <a:lnTo>
                  <a:pt x="153540" y="494061"/>
                </a:lnTo>
                <a:lnTo>
                  <a:pt x="114387" y="564217"/>
                </a:lnTo>
                <a:lnTo>
                  <a:pt x="80534" y="637623"/>
                </a:lnTo>
                <a:lnTo>
                  <a:pt x="52245" y="714009"/>
                </a:lnTo>
                <a:lnTo>
                  <a:pt x="29783" y="793108"/>
                </a:lnTo>
                <a:lnTo>
                  <a:pt x="13413" y="874651"/>
                </a:lnTo>
                <a:lnTo>
                  <a:pt x="3397" y="958368"/>
                </a:lnTo>
                <a:lnTo>
                  <a:pt x="0" y="1043992"/>
                </a:lnTo>
                <a:lnTo>
                  <a:pt x="3397" y="1129615"/>
                </a:lnTo>
                <a:lnTo>
                  <a:pt x="13413" y="1213333"/>
                </a:lnTo>
                <a:lnTo>
                  <a:pt x="29783" y="1294875"/>
                </a:lnTo>
                <a:lnTo>
                  <a:pt x="52245" y="1373974"/>
                </a:lnTo>
                <a:lnTo>
                  <a:pt x="80534" y="1450361"/>
                </a:lnTo>
                <a:lnTo>
                  <a:pt x="114387" y="1523766"/>
                </a:lnTo>
                <a:lnTo>
                  <a:pt x="153540" y="1593923"/>
                </a:lnTo>
                <a:lnTo>
                  <a:pt x="197729" y="1660560"/>
                </a:lnTo>
                <a:lnTo>
                  <a:pt x="246690" y="1723411"/>
                </a:lnTo>
                <a:lnTo>
                  <a:pt x="300160" y="1782206"/>
                </a:lnTo>
                <a:lnTo>
                  <a:pt x="357875" y="1836677"/>
                </a:lnTo>
                <a:lnTo>
                  <a:pt x="419571" y="1886555"/>
                </a:lnTo>
                <a:lnTo>
                  <a:pt x="484984" y="1931571"/>
                </a:lnTo>
                <a:lnTo>
                  <a:pt x="553851" y="1971456"/>
                </a:lnTo>
                <a:lnTo>
                  <a:pt x="625908" y="2005943"/>
                </a:lnTo>
                <a:lnTo>
                  <a:pt x="700891" y="2034761"/>
                </a:lnTo>
                <a:lnTo>
                  <a:pt x="778537" y="2057644"/>
                </a:lnTo>
                <a:lnTo>
                  <a:pt x="858581" y="2074321"/>
                </a:lnTo>
                <a:lnTo>
                  <a:pt x="940760" y="2084524"/>
                </a:lnTo>
                <a:lnTo>
                  <a:pt x="1024811" y="2087985"/>
                </a:lnTo>
                <a:lnTo>
                  <a:pt x="1108861" y="2084524"/>
                </a:lnTo>
                <a:lnTo>
                  <a:pt x="1191041" y="2074321"/>
                </a:lnTo>
                <a:lnTo>
                  <a:pt x="1271085" y="2057644"/>
                </a:lnTo>
                <a:lnTo>
                  <a:pt x="1348731" y="2034761"/>
                </a:lnTo>
                <a:lnTo>
                  <a:pt x="1423714" y="2005943"/>
                </a:lnTo>
                <a:lnTo>
                  <a:pt x="1495771" y="1971456"/>
                </a:lnTo>
                <a:lnTo>
                  <a:pt x="1564638" y="1931571"/>
                </a:lnTo>
                <a:lnTo>
                  <a:pt x="1630052" y="1886555"/>
                </a:lnTo>
                <a:lnTo>
                  <a:pt x="1691748" y="1836677"/>
                </a:lnTo>
                <a:lnTo>
                  <a:pt x="1749463" y="1782206"/>
                </a:lnTo>
                <a:lnTo>
                  <a:pt x="1802933" y="1723411"/>
                </a:lnTo>
                <a:lnTo>
                  <a:pt x="1851894" y="1660560"/>
                </a:lnTo>
                <a:lnTo>
                  <a:pt x="1896083" y="1593923"/>
                </a:lnTo>
                <a:lnTo>
                  <a:pt x="1935236" y="1523766"/>
                </a:lnTo>
                <a:lnTo>
                  <a:pt x="1969088" y="1450361"/>
                </a:lnTo>
                <a:lnTo>
                  <a:pt x="1997378" y="1373974"/>
                </a:lnTo>
                <a:lnTo>
                  <a:pt x="2019840" y="1294875"/>
                </a:lnTo>
                <a:lnTo>
                  <a:pt x="2036210" y="1213333"/>
                </a:lnTo>
                <a:lnTo>
                  <a:pt x="2046226" y="1129615"/>
                </a:lnTo>
                <a:lnTo>
                  <a:pt x="2049623" y="1043992"/>
                </a:lnTo>
                <a:lnTo>
                  <a:pt x="2046226" y="958368"/>
                </a:lnTo>
                <a:lnTo>
                  <a:pt x="2036210" y="874651"/>
                </a:lnTo>
                <a:lnTo>
                  <a:pt x="2019840" y="793108"/>
                </a:lnTo>
                <a:lnTo>
                  <a:pt x="1997378" y="714009"/>
                </a:lnTo>
                <a:lnTo>
                  <a:pt x="1969088" y="637623"/>
                </a:lnTo>
                <a:lnTo>
                  <a:pt x="1935236" y="564217"/>
                </a:lnTo>
                <a:lnTo>
                  <a:pt x="1896083" y="494061"/>
                </a:lnTo>
                <a:lnTo>
                  <a:pt x="1851894" y="427423"/>
                </a:lnTo>
                <a:lnTo>
                  <a:pt x="1802933" y="364573"/>
                </a:lnTo>
                <a:lnTo>
                  <a:pt x="1749463" y="305778"/>
                </a:lnTo>
                <a:lnTo>
                  <a:pt x="1691748" y="251307"/>
                </a:lnTo>
                <a:lnTo>
                  <a:pt x="1630052" y="201429"/>
                </a:lnTo>
                <a:lnTo>
                  <a:pt x="1564638" y="156413"/>
                </a:lnTo>
                <a:lnTo>
                  <a:pt x="1495771" y="116528"/>
                </a:lnTo>
                <a:lnTo>
                  <a:pt x="1423714" y="82042"/>
                </a:lnTo>
                <a:lnTo>
                  <a:pt x="1348731" y="53223"/>
                </a:lnTo>
                <a:lnTo>
                  <a:pt x="1271085" y="30341"/>
                </a:lnTo>
                <a:lnTo>
                  <a:pt x="1191041" y="13664"/>
                </a:lnTo>
                <a:lnTo>
                  <a:pt x="1108861" y="3460"/>
                </a:lnTo>
                <a:lnTo>
                  <a:pt x="1024811" y="0"/>
                </a:lnTo>
                <a:close/>
              </a:path>
            </a:pathLst>
          </a:custGeom>
          <a:solidFill>
            <a:srgbClr val="CBCB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04958" y="1288953"/>
            <a:ext cx="134112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7F7F7F"/>
                </a:solidFill>
                <a:latin typeface="Arial"/>
                <a:cs typeface="Arial"/>
              </a:rPr>
              <a:t>H+K Storytelling </a:t>
            </a:r>
            <a:r>
              <a:rPr sz="1000" spc="10" dirty="0">
                <a:solidFill>
                  <a:srgbClr val="7F7F7F"/>
                </a:solidFill>
                <a:latin typeface="Arial"/>
                <a:cs typeface="Arial"/>
              </a:rPr>
              <a:t>Model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01577" y="2102482"/>
            <a:ext cx="941705" cy="959485"/>
          </a:xfrm>
          <a:custGeom>
            <a:avLst/>
            <a:gdLst/>
            <a:ahLst/>
            <a:cxnLst/>
            <a:rect l="l" t="t" r="r" b="b"/>
            <a:pathLst>
              <a:path w="941704" h="959485">
                <a:moveTo>
                  <a:pt x="470697" y="0"/>
                </a:moveTo>
                <a:lnTo>
                  <a:pt x="432093" y="1589"/>
                </a:lnTo>
                <a:lnTo>
                  <a:pt x="357583" y="13935"/>
                </a:lnTo>
                <a:lnTo>
                  <a:pt x="287480" y="37682"/>
                </a:lnTo>
                <a:lnTo>
                  <a:pt x="222754" y="71841"/>
                </a:lnTo>
                <a:lnTo>
                  <a:pt x="164372" y="115426"/>
                </a:lnTo>
                <a:lnTo>
                  <a:pt x="113305" y="167449"/>
                </a:lnTo>
                <a:lnTo>
                  <a:pt x="70521" y="226923"/>
                </a:lnTo>
                <a:lnTo>
                  <a:pt x="36989" y="292861"/>
                </a:lnTo>
                <a:lnTo>
                  <a:pt x="13679" y="364276"/>
                </a:lnTo>
                <a:lnTo>
                  <a:pt x="6160" y="401729"/>
                </a:lnTo>
                <a:lnTo>
                  <a:pt x="1560" y="440180"/>
                </a:lnTo>
                <a:lnTo>
                  <a:pt x="0" y="479507"/>
                </a:lnTo>
                <a:lnTo>
                  <a:pt x="1560" y="518834"/>
                </a:lnTo>
                <a:lnTo>
                  <a:pt x="6160" y="557286"/>
                </a:lnTo>
                <a:lnTo>
                  <a:pt x="13679" y="594739"/>
                </a:lnTo>
                <a:lnTo>
                  <a:pt x="36989" y="666154"/>
                </a:lnTo>
                <a:lnTo>
                  <a:pt x="70521" y="732092"/>
                </a:lnTo>
                <a:lnTo>
                  <a:pt x="113305" y="791566"/>
                </a:lnTo>
                <a:lnTo>
                  <a:pt x="164372" y="843590"/>
                </a:lnTo>
                <a:lnTo>
                  <a:pt x="222754" y="887174"/>
                </a:lnTo>
                <a:lnTo>
                  <a:pt x="287480" y="921334"/>
                </a:lnTo>
                <a:lnTo>
                  <a:pt x="357583" y="945080"/>
                </a:lnTo>
                <a:lnTo>
                  <a:pt x="432093" y="957426"/>
                </a:lnTo>
                <a:lnTo>
                  <a:pt x="470697" y="959016"/>
                </a:lnTo>
                <a:lnTo>
                  <a:pt x="509302" y="957426"/>
                </a:lnTo>
                <a:lnTo>
                  <a:pt x="583812" y="945080"/>
                </a:lnTo>
                <a:lnTo>
                  <a:pt x="653914" y="921334"/>
                </a:lnTo>
                <a:lnTo>
                  <a:pt x="718641" y="887174"/>
                </a:lnTo>
                <a:lnTo>
                  <a:pt x="777023" y="843590"/>
                </a:lnTo>
                <a:lnTo>
                  <a:pt x="828090" y="791566"/>
                </a:lnTo>
                <a:lnTo>
                  <a:pt x="870874" y="732092"/>
                </a:lnTo>
                <a:lnTo>
                  <a:pt x="904406" y="666154"/>
                </a:lnTo>
                <a:lnTo>
                  <a:pt x="927716" y="594739"/>
                </a:lnTo>
                <a:lnTo>
                  <a:pt x="935235" y="557286"/>
                </a:lnTo>
                <a:lnTo>
                  <a:pt x="939836" y="518834"/>
                </a:lnTo>
                <a:lnTo>
                  <a:pt x="941396" y="479507"/>
                </a:lnTo>
                <a:lnTo>
                  <a:pt x="939836" y="440180"/>
                </a:lnTo>
                <a:lnTo>
                  <a:pt x="935235" y="401729"/>
                </a:lnTo>
                <a:lnTo>
                  <a:pt x="927716" y="364276"/>
                </a:lnTo>
                <a:lnTo>
                  <a:pt x="904406" y="292861"/>
                </a:lnTo>
                <a:lnTo>
                  <a:pt x="870874" y="226923"/>
                </a:lnTo>
                <a:lnTo>
                  <a:pt x="828090" y="167449"/>
                </a:lnTo>
                <a:lnTo>
                  <a:pt x="777023" y="115426"/>
                </a:lnTo>
                <a:lnTo>
                  <a:pt x="718641" y="71841"/>
                </a:lnTo>
                <a:lnTo>
                  <a:pt x="653914" y="37682"/>
                </a:lnTo>
                <a:lnTo>
                  <a:pt x="583812" y="13935"/>
                </a:lnTo>
                <a:lnTo>
                  <a:pt x="509302" y="1589"/>
                </a:lnTo>
                <a:lnTo>
                  <a:pt x="470697" y="0"/>
                </a:lnTo>
                <a:close/>
              </a:path>
            </a:pathLst>
          </a:custGeom>
          <a:solidFill>
            <a:srgbClr val="CC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35731" y="1633655"/>
            <a:ext cx="1079500" cy="1151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200025" algn="ctr">
              <a:lnSpc>
                <a:spcPts val="1100"/>
              </a:lnSpc>
            </a:pPr>
            <a:r>
              <a:rPr sz="1000" spc="-40" dirty="0">
                <a:solidFill>
                  <a:srgbClr val="FFFFFF"/>
                </a:solidFill>
                <a:latin typeface="Arial"/>
                <a:cs typeface="Arial"/>
              </a:rPr>
              <a:t>CRE</a:t>
            </a:r>
            <a:r>
              <a:rPr sz="1000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TIVE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Arial"/>
                <a:cs typeface="Arial"/>
              </a:rPr>
              <a:t>PL</a:t>
            </a:r>
            <a:r>
              <a:rPr sz="10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TFORM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(Campaign/Cause)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98755" marR="192405" algn="ctr">
              <a:lnSpc>
                <a:spcPts val="1100"/>
              </a:lnSpc>
            </a:pP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CENTRAL NARR</a:t>
            </a:r>
            <a:r>
              <a:rPr sz="1000" spc="-1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45" dirty="0">
                <a:solidFill>
                  <a:srgbClr val="FFFFFF"/>
                </a:solidFill>
                <a:latin typeface="Arial"/>
                <a:cs typeface="Arial"/>
              </a:rPr>
              <a:t>TIVE</a:t>
            </a:r>
            <a:endParaRPr sz="1000" dirty="0">
              <a:latin typeface="Arial"/>
              <a:cs typeface="Arial"/>
            </a:endParaRPr>
          </a:p>
          <a:p>
            <a:pPr algn="ctr">
              <a:lnSpc>
                <a:spcPts val="108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(Purpose)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65138" y="1154281"/>
            <a:ext cx="820419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1000" spc="-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000" spc="-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ARCS</a:t>
            </a:r>
            <a:endParaRPr sz="1000">
              <a:latin typeface="Arial"/>
              <a:cs typeface="Arial"/>
            </a:endParaRPr>
          </a:p>
          <a:p>
            <a:pPr marL="67945">
              <a:lnSpc>
                <a:spcPts val="1150"/>
              </a:lnSpc>
            </a:pPr>
            <a:r>
              <a:rPr sz="1000" spc="-15" dirty="0">
                <a:solidFill>
                  <a:srgbClr val="FFFFFF"/>
                </a:solidFill>
                <a:latin typeface="Arial"/>
                <a:cs typeface="Arial"/>
              </a:rPr>
              <a:t>(Messaging)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33770" y="988703"/>
            <a:ext cx="4984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latin typeface="Arial"/>
                <a:cs typeface="Arial"/>
              </a:rPr>
              <a:t>OWNED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95242" y="4241352"/>
            <a:ext cx="5359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0" dirty="0">
                <a:latin typeface="Arial"/>
                <a:cs typeface="Arial"/>
              </a:rPr>
              <a:t>SHARED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11752" y="4241352"/>
            <a:ext cx="3028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95" dirty="0">
                <a:latin typeface="Arial"/>
                <a:cs typeface="Arial"/>
              </a:rPr>
              <a:t>P</a:t>
            </a:r>
            <a:r>
              <a:rPr sz="1000" spc="-25" dirty="0">
                <a:latin typeface="Arial"/>
                <a:cs typeface="Arial"/>
              </a:rPr>
              <a:t>AID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63889" y="45272"/>
            <a:ext cx="0" cy="292100"/>
          </a:xfrm>
          <a:custGeom>
            <a:avLst/>
            <a:gdLst/>
            <a:ahLst/>
            <a:cxnLst/>
            <a:rect l="l" t="t" r="r" b="b"/>
            <a:pathLst>
              <a:path h="292100">
                <a:moveTo>
                  <a:pt x="0" y="0"/>
                </a:moveTo>
                <a:lnTo>
                  <a:pt x="1" y="291929"/>
                </a:lnTo>
              </a:path>
            </a:pathLst>
          </a:custGeom>
          <a:ln w="9524">
            <a:solidFill>
              <a:srgbClr val="CC1C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74631" y="350548"/>
            <a:ext cx="784860" cy="53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000" spc="-15" dirty="0">
                <a:solidFill>
                  <a:srgbClr val="BE0204"/>
                </a:solidFill>
                <a:latin typeface="Arial"/>
                <a:cs typeface="Arial"/>
              </a:rPr>
              <a:t>PUBLISHING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6510" algn="ctr">
              <a:lnSpc>
                <a:spcPct val="100000"/>
              </a:lnSpc>
              <a:spcBef>
                <a:spcPts val="695"/>
              </a:spcBef>
            </a:pPr>
            <a:r>
              <a:rPr sz="1000" spc="-30" dirty="0">
                <a:solidFill>
                  <a:srgbClr val="FFFFFF"/>
                </a:solidFill>
                <a:latin typeface="Arial"/>
                <a:cs typeface="Arial"/>
              </a:rPr>
              <a:t>CONTENT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72372" y="950474"/>
            <a:ext cx="5314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35" dirty="0">
                <a:latin typeface="Arial"/>
                <a:cs typeface="Arial"/>
              </a:rPr>
              <a:t>EARNED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82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3998" cy="5143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/>
        </p:nvSpPr>
        <p:spPr>
          <a:xfrm>
            <a:off x="8860" y="-18827"/>
            <a:ext cx="9144000" cy="5162328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98" y="0"/>
                </a:lnTo>
                <a:lnTo>
                  <a:pt x="9143998" y="5143498"/>
                </a:lnTo>
                <a:lnTo>
                  <a:pt x="0" y="5143498"/>
                </a:lnTo>
                <a:lnTo>
                  <a:pt x="0" y="0"/>
                </a:lnTo>
                <a:close/>
              </a:path>
            </a:pathLst>
          </a:custGeom>
          <a:solidFill>
            <a:srgbClr val="8D1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75509" y="1286359"/>
            <a:ext cx="439298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b-NO" spc="-25" dirty="0" smtClean="0"/>
              <a:t>QUESTIONS?</a:t>
            </a:r>
            <a:endParaRPr spc="-70" dirty="0"/>
          </a:p>
        </p:txBody>
      </p:sp>
      <p:sp>
        <p:nvSpPr>
          <p:cNvPr id="7" name="object 7"/>
          <p:cNvSpPr/>
          <p:nvPr/>
        </p:nvSpPr>
        <p:spPr>
          <a:xfrm>
            <a:off x="179511" y="1311276"/>
            <a:ext cx="2176780" cy="0"/>
          </a:xfrm>
          <a:custGeom>
            <a:avLst/>
            <a:gdLst/>
            <a:ahLst/>
            <a:cxnLst/>
            <a:rect l="l" t="t" r="r" b="b"/>
            <a:pathLst>
              <a:path w="2176780">
                <a:moveTo>
                  <a:pt x="0" y="0"/>
                </a:moveTo>
                <a:lnTo>
                  <a:pt x="2176471" y="1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9896" y="206281"/>
            <a:ext cx="1350410" cy="1868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2239" y="206281"/>
            <a:ext cx="0" cy="4693285"/>
          </a:xfrm>
          <a:custGeom>
            <a:avLst/>
            <a:gdLst/>
            <a:ahLst/>
            <a:cxnLst/>
            <a:rect l="l" t="t" r="r" b="b"/>
            <a:pathLst>
              <a:path h="4693285">
                <a:moveTo>
                  <a:pt x="0" y="0"/>
                </a:moveTo>
                <a:lnTo>
                  <a:pt x="0" y="4692814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78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65</Words>
  <Application>Microsoft Office PowerPoint</Application>
  <PresentationFormat>On-screen Show (16:9)</PresentationFormat>
  <Paragraphs>24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HILL+KNOWLTON STRATEGIES</vt:lpstr>
      <vt:lpstr>1. “Content Marketing”  2. The model </vt:lpstr>
      <vt:lpstr>PowerPoint Presentation</vt:lpstr>
      <vt:lpstr>STORYTELLING: An ancient craft</vt:lpstr>
      <vt:lpstr>PowerPoint Presentation</vt:lpstr>
      <vt:lpstr>PUTTING STORYTELLING AT THE CENTER OF COMMUNICATIONS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HILL+KNOWLTON TIME FOR CHANGE . 2015</dc:title>
  <dc:creator>Chris Pratt</dc:creator>
  <cp:lastModifiedBy>Henrik A. Salthe</cp:lastModifiedBy>
  <cp:revision>45</cp:revision>
  <cp:lastPrinted>2014-12-05T18:32:43Z</cp:lastPrinted>
  <dcterms:created xsi:type="dcterms:W3CDTF">2014-12-04T09:49:45Z</dcterms:created>
  <dcterms:modified xsi:type="dcterms:W3CDTF">2015-11-06T13:29:49Z</dcterms:modified>
</cp:coreProperties>
</file>