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929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61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4219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628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072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940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21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552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977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802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661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18740-08BA-4314-AC6B-4B0EB6622509}" type="datetimeFigureOut">
              <a:rPr lang="sv-SE" smtClean="0"/>
              <a:t>2013-11-24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EFE05-A267-486B-8643-FC57A7219A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233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latin typeface="Arial Black" panose="020B0A04020102020204" pitchFamily="34" charset="0"/>
              </a:rPr>
              <a:t>           Jones Soda</a:t>
            </a:r>
            <a:endParaRPr lang="sv-SE" b="1" dirty="0">
              <a:latin typeface="Arial Black" panose="020B0A040201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800" b="1" dirty="0" smtClean="0"/>
              <a:t>Jones Orange &amp; Cream Soda </a:t>
            </a:r>
            <a:r>
              <a:rPr lang="sv-SE" sz="1800" dirty="0" smtClean="0"/>
              <a:t>		</a:t>
            </a:r>
            <a:r>
              <a:rPr lang="sv-SE" sz="1800" b="1" dirty="0" smtClean="0"/>
              <a:t>Jones  </a:t>
            </a:r>
            <a:r>
              <a:rPr lang="sv-SE" sz="1800" b="1" dirty="0" err="1" smtClean="0"/>
              <a:t>Strawberry</a:t>
            </a:r>
            <a:r>
              <a:rPr lang="sv-SE" sz="1800" b="1" dirty="0" smtClean="0"/>
              <a:t> &amp; Lime Soda</a:t>
            </a:r>
          </a:p>
          <a:p>
            <a:pPr marL="0" indent="0">
              <a:buNone/>
            </a:pPr>
            <a:r>
              <a:rPr lang="sv-SE" sz="1800" dirty="0" smtClean="0"/>
              <a:t>Art.nr: 10879			Art.nr: 10881*</a:t>
            </a:r>
          </a:p>
          <a:p>
            <a:pPr marL="0" indent="0">
              <a:buNone/>
            </a:pPr>
            <a:r>
              <a:rPr lang="sv-SE" sz="1800" dirty="0" smtClean="0"/>
              <a:t>EAN: 5019547000478		EAN: 5019547000034	</a:t>
            </a:r>
            <a:endParaRPr lang="sv-SE" sz="1800" dirty="0"/>
          </a:p>
          <a:p>
            <a:pPr marL="0" indent="0">
              <a:buNone/>
            </a:pPr>
            <a:r>
              <a:rPr lang="sv-SE" sz="1800" dirty="0" smtClean="0"/>
              <a:t>				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b="1" dirty="0" smtClean="0"/>
              <a:t>Jones Green Apple Soda</a:t>
            </a:r>
            <a:r>
              <a:rPr lang="sv-SE" sz="1800" dirty="0" smtClean="0"/>
              <a:t>		</a:t>
            </a:r>
            <a:r>
              <a:rPr lang="sv-SE" sz="1800" b="1" dirty="0" smtClean="0"/>
              <a:t>Jones  </a:t>
            </a:r>
            <a:r>
              <a:rPr lang="sv-SE" sz="1800" b="1" dirty="0" err="1" smtClean="0"/>
              <a:t>Blue</a:t>
            </a:r>
            <a:r>
              <a:rPr lang="sv-SE" sz="1800" b="1" dirty="0" smtClean="0"/>
              <a:t> </a:t>
            </a:r>
            <a:r>
              <a:rPr lang="sv-SE" sz="1800" b="1" dirty="0" err="1" smtClean="0"/>
              <a:t>Bubblegum</a:t>
            </a:r>
            <a:r>
              <a:rPr lang="sv-SE" sz="1800" b="1" dirty="0" smtClean="0"/>
              <a:t> Soda</a:t>
            </a:r>
          </a:p>
          <a:p>
            <a:pPr marL="0" indent="0">
              <a:buNone/>
            </a:pPr>
            <a:r>
              <a:rPr lang="sv-SE" sz="1800" dirty="0" smtClean="0"/>
              <a:t>Art.nr: 10883*			Art.nr: 10885</a:t>
            </a:r>
          </a:p>
          <a:p>
            <a:pPr marL="0" indent="0">
              <a:buNone/>
            </a:pPr>
            <a:r>
              <a:rPr lang="sv-SE" sz="1800" dirty="0" smtClean="0"/>
              <a:t>EAN: 5019547000010		EAN: 5019547000027</a:t>
            </a:r>
          </a:p>
          <a:p>
            <a:pPr marL="0" indent="0">
              <a:buNone/>
            </a:pPr>
            <a:r>
              <a:rPr lang="sv-SE" sz="1800" dirty="0" smtClean="0"/>
              <a:t>				</a:t>
            </a:r>
          </a:p>
          <a:p>
            <a:pPr marL="0" indent="0">
              <a:buNone/>
            </a:pPr>
            <a:r>
              <a:rPr lang="sv-SE" sz="1800" b="1" dirty="0" smtClean="0"/>
              <a:t>		</a:t>
            </a:r>
          </a:p>
          <a:p>
            <a:pPr marL="0" indent="0">
              <a:buNone/>
            </a:pPr>
            <a:r>
              <a:rPr lang="sv-SE" sz="1800" b="1" i="1" dirty="0" smtClean="0"/>
              <a:t>PRIS: 320kr/</a:t>
            </a:r>
            <a:r>
              <a:rPr lang="sv-SE" sz="1800" b="1" i="1" dirty="0" err="1" smtClean="0"/>
              <a:t>krt</a:t>
            </a:r>
            <a:r>
              <a:rPr lang="sv-SE" sz="1800" b="1" i="1" dirty="0" smtClean="0"/>
              <a:t> (13,33kr/</a:t>
            </a:r>
            <a:r>
              <a:rPr lang="sv-SE" sz="1800" b="1" i="1" dirty="0" err="1" smtClean="0"/>
              <a:t>st</a:t>
            </a:r>
            <a:r>
              <a:rPr lang="sv-SE" sz="1800" b="1" i="1" dirty="0" smtClean="0"/>
              <a:t>)</a:t>
            </a:r>
          </a:p>
          <a:p>
            <a:pPr marL="0" indent="0">
              <a:buNone/>
            </a:pPr>
            <a:r>
              <a:rPr lang="sv-SE" sz="1800" b="1" dirty="0" smtClean="0"/>
              <a:t>		</a:t>
            </a:r>
          </a:p>
          <a:p>
            <a:pPr marL="0" indent="0">
              <a:buNone/>
            </a:pPr>
            <a:r>
              <a:rPr lang="sv-SE" sz="1800" b="1" i="1" dirty="0" smtClean="0"/>
              <a:t>STORLEK: 24X330ml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i="1" dirty="0" smtClean="0"/>
              <a:t>* Innehåller azofärgämnen.	</a:t>
            </a:r>
            <a:endParaRPr lang="sv-SE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832" cy="183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Milas\Desktop\Jon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653136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816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8</Words>
  <Application>Microsoft Office PowerPoint</Application>
  <PresentationFormat>Bildspel på skärmen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           Jones Soda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Jones Läskedryck</dc:title>
  <dc:creator>Milas</dc:creator>
  <cp:lastModifiedBy>Emily</cp:lastModifiedBy>
  <cp:revision>4</cp:revision>
  <dcterms:created xsi:type="dcterms:W3CDTF">2013-11-20T09:32:01Z</dcterms:created>
  <dcterms:modified xsi:type="dcterms:W3CDTF">2013-11-24T11:18:38Z</dcterms:modified>
</cp:coreProperties>
</file>