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59" r:id="rId5"/>
    <p:sldMasterId id="2147483664" r:id="rId6"/>
  </p:sldMasterIdLst>
  <p:notesMasterIdLst>
    <p:notesMasterId r:id="rId19"/>
  </p:notesMasterIdLst>
  <p:handoutMasterIdLst>
    <p:handoutMasterId r:id="rId20"/>
  </p:handoutMasterIdLst>
  <p:sldIdLst>
    <p:sldId id="267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9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8986" autoAdjust="0"/>
  </p:normalViewPr>
  <p:slideViewPr>
    <p:cSldViewPr snapToGrid="0" snapToObjects="1">
      <p:cViewPr varScale="1">
        <p:scale>
          <a:sx n="107" d="100"/>
          <a:sy n="107" d="100"/>
        </p:scale>
        <p:origin x="114" y="40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9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0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 – 2,3%</a:t>
            </a:r>
          </a:p>
          <a:p>
            <a:r>
              <a:rPr lang="en-US" dirty="0" smtClean="0"/>
              <a:t>211  – 97,2%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8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13</a:t>
            </a:r>
            <a:r>
              <a:rPr lang="en-US" baseline="0" dirty="0" smtClean="0"/>
              <a:t> – 25 </a:t>
            </a:r>
            <a:r>
              <a:rPr lang="en-US" baseline="0" dirty="0" err="1" smtClean="0"/>
              <a:t>år</a:t>
            </a:r>
            <a:r>
              <a:rPr lang="en-US" baseline="0" dirty="0" smtClean="0"/>
              <a:t> = 42%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2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Kommentarer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umgås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kompisar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dataspel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cykla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pyssla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läger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m.m.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Lekplatser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läger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föreningsträffar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hemma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kompisar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cykla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inlines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tv-spel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bolllekar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innebandy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spark</a:t>
            </a:r>
            <a:endParaRPr lang="en-US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Ledsagning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färdtjänst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korttids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varannan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där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alltid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förekommer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någon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sportaktivitet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promenad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simning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0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Kommentarer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alltid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någon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vuxen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någon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skapar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rutiner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följer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förslag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göra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förälder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förutom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ledsagning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gäller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flexibelt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syskon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möjlighet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till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Ledsagare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färdtjänst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3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Kommentarer</a:t>
            </a:r>
            <a:endParaRPr lang="en-US" dirty="0" smtClean="0"/>
          </a:p>
          <a:p>
            <a:r>
              <a:rPr lang="en-US" dirty="0" err="1" smtClean="0"/>
              <a:t>Passalen</a:t>
            </a:r>
            <a:r>
              <a:rPr lang="en-US" dirty="0" smtClean="0"/>
              <a:t> </a:t>
            </a:r>
            <a:r>
              <a:rPr lang="en-US" dirty="0" err="1" smtClean="0"/>
              <a:t>Göteborg</a:t>
            </a:r>
            <a:endParaRPr lang="en-US" dirty="0" smtClean="0"/>
          </a:p>
          <a:p>
            <a:r>
              <a:rPr lang="en-US" dirty="0" err="1" smtClean="0"/>
              <a:t>Upp&amp;Ner</a:t>
            </a:r>
            <a:r>
              <a:rPr lang="en-US" dirty="0" smtClean="0"/>
              <a:t> – </a:t>
            </a:r>
            <a:r>
              <a:rPr lang="en-US" dirty="0" err="1" smtClean="0"/>
              <a:t>Svenska</a:t>
            </a:r>
            <a:r>
              <a:rPr lang="en-US" dirty="0" smtClean="0"/>
              <a:t> </a:t>
            </a:r>
            <a:r>
              <a:rPr lang="en-US" dirty="0" err="1" smtClean="0"/>
              <a:t>Downföreningen</a:t>
            </a:r>
            <a:r>
              <a:rPr lang="en-US" dirty="0" smtClean="0"/>
              <a:t> / FUB</a:t>
            </a:r>
          </a:p>
          <a:p>
            <a:r>
              <a:rPr lang="en-US" dirty="0" err="1" smtClean="0"/>
              <a:t>JAgKanCykla</a:t>
            </a:r>
            <a:r>
              <a:rPr lang="en-US" dirty="0" smtClean="0"/>
              <a:t>  - FUB </a:t>
            </a:r>
            <a:r>
              <a:rPr lang="en-US" dirty="0" err="1" smtClean="0"/>
              <a:t>Sthlm</a:t>
            </a:r>
            <a:r>
              <a:rPr lang="en-US" dirty="0" smtClean="0"/>
              <a:t> </a:t>
            </a:r>
            <a:r>
              <a:rPr lang="en-US" dirty="0" err="1" smtClean="0"/>
              <a:t>finansierat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Arvsfonden</a:t>
            </a:r>
            <a:endParaRPr lang="en-US" dirty="0" smtClean="0"/>
          </a:p>
          <a:p>
            <a:r>
              <a:rPr lang="en-US" dirty="0" err="1" smtClean="0"/>
              <a:t>Handboll</a:t>
            </a:r>
            <a:r>
              <a:rPr lang="en-US" dirty="0" smtClean="0"/>
              <a:t> 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Härs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Tvärs</a:t>
            </a:r>
            <a:r>
              <a:rPr lang="en-US" baseline="0" dirty="0" smtClean="0"/>
              <a:t> </a:t>
            </a:r>
            <a:r>
              <a:rPr lang="en-US" dirty="0" err="1" smtClean="0"/>
              <a:t>Tumba</a:t>
            </a:r>
            <a:r>
              <a:rPr lang="en-US" dirty="0" smtClean="0"/>
              <a:t> IK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www.fritidsnatet.se</a:t>
            </a:r>
            <a:r>
              <a:rPr lang="en-US" dirty="0" smtClean="0"/>
              <a:t> (</a:t>
            </a:r>
            <a:r>
              <a:rPr lang="en-US" dirty="0" err="1" smtClean="0"/>
              <a:t>Sthlm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stad</a:t>
            </a:r>
            <a:r>
              <a:rPr lang="en-US" baseline="0" dirty="0" smtClean="0"/>
              <a:t>)</a:t>
            </a:r>
            <a:endParaRPr lang="en-US" dirty="0" smtClean="0"/>
          </a:p>
          <a:p>
            <a:r>
              <a:rPr lang="en-US" dirty="0" err="1" smtClean="0"/>
              <a:t>Fotboll</a:t>
            </a:r>
            <a:r>
              <a:rPr lang="en-US" dirty="0" smtClean="0"/>
              <a:t> – </a:t>
            </a:r>
            <a:r>
              <a:rPr lang="en-US" dirty="0" err="1" smtClean="0"/>
              <a:t>Mälarhöjdens</a:t>
            </a:r>
            <a:r>
              <a:rPr lang="en-US" dirty="0" smtClean="0"/>
              <a:t> IK</a:t>
            </a:r>
          </a:p>
          <a:p>
            <a:r>
              <a:rPr lang="en-US" dirty="0" err="1" smtClean="0"/>
              <a:t>Friskis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Svettis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Enkeljympa</a:t>
            </a:r>
            <a:r>
              <a:rPr lang="en-US" baseline="0" dirty="0" smtClean="0"/>
              <a:t>, Uppsala / </a:t>
            </a:r>
            <a:r>
              <a:rPr lang="en-US" baseline="0" dirty="0" err="1" smtClean="0"/>
              <a:t>Göteborg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Lindhagen</a:t>
            </a:r>
            <a:r>
              <a:rPr lang="en-US" baseline="0" dirty="0" smtClean="0"/>
              <a:t> (Stockholm)</a:t>
            </a:r>
          </a:p>
          <a:p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Kommentarer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Ibland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iväg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personalbrist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boendet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slumpmässigt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jobbar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när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beslut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fattas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går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genomföra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aktuell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bemanning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Blir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nån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sjuk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spricker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Tillgänglighet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ledsagare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kontaktperson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transport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avsaknad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hjälpmedel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6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647" y="205941"/>
            <a:ext cx="8228707" cy="85725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647" y="1200485"/>
            <a:ext cx="8228707" cy="33938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56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18,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5"/>
          <p:cNvSpPr>
            <a:spLocks/>
          </p:cNvSpPr>
          <p:nvPr/>
        </p:nvSpPr>
        <p:spPr bwMode="auto">
          <a:xfrm>
            <a:off x="1755016" y="1482032"/>
            <a:ext cx="5885222" cy="66051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sv-SE" altLang="sv-SE" sz="1898" dirty="0"/>
              <a:t>Enkät - Svenska </a:t>
            </a:r>
            <a:r>
              <a:rPr lang="sv-SE" altLang="sv-SE" sz="1898" dirty="0" err="1"/>
              <a:t>Downföreningens</a:t>
            </a:r>
            <a:r>
              <a:rPr lang="sv-SE" altLang="sv-SE" sz="1898" dirty="0"/>
              <a:t> medlemmar</a:t>
            </a:r>
          </a:p>
          <a:p>
            <a:pPr algn="ctr" eaLnBrk="1"/>
            <a:endParaRPr lang="sv-SE" altLang="sv-SE" sz="1898" dirty="0"/>
          </a:p>
          <a:p>
            <a:pPr algn="ctr" eaLnBrk="1"/>
            <a:r>
              <a:rPr lang="sv-SE" altLang="sv-SE" sz="1898" dirty="0" smtClean="0"/>
              <a:t>2019-09-10</a:t>
            </a:r>
          </a:p>
          <a:p>
            <a:pPr algn="ctr" eaLnBrk="1"/>
            <a:endParaRPr lang="sv-SE" altLang="sv-SE" sz="1898" dirty="0"/>
          </a:p>
          <a:p>
            <a:pPr algn="ctr" eaLnBrk="1"/>
            <a:r>
              <a:rPr lang="sv-SE" altLang="sv-SE" sz="1898" dirty="0" smtClean="0"/>
              <a:t>Totalt </a:t>
            </a:r>
            <a:r>
              <a:rPr lang="sv-SE" altLang="sv-SE" sz="1898" dirty="0"/>
              <a:t>217 svar</a:t>
            </a:r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1625622" y="331345"/>
            <a:ext cx="5886059" cy="66051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sv-SE" altLang="sv-SE" sz="2109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                   Regeringsuppdraget Aktiv Fritid</a:t>
            </a:r>
            <a:endParaRPr lang="sv-SE" altLang="sv-SE" sz="2109" dirty="0"/>
          </a:p>
        </p:txBody>
      </p:sp>
      <p:pic>
        <p:nvPicPr>
          <p:cNvPr id="5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577" y="2632719"/>
            <a:ext cx="2274098" cy="22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305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Finns det någon organisation eller aktör som ordnar fritidsaktiviteter där du bor?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206    Skipped: 11</a:t>
            </a:r>
          </a:p>
        </p:txBody>
      </p:sp>
      <p:pic>
        <p:nvPicPr>
          <p:cNvPr id="4" name="Picture 3" descr="chart333403218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57" y="1138742"/>
            <a:ext cx="5998973" cy="3534749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Q10: Om du inte har en aktiv fritid - vad är det som hindrar dig?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163    Skipped: 54</a:t>
            </a:r>
          </a:p>
        </p:txBody>
      </p:sp>
      <p:pic>
        <p:nvPicPr>
          <p:cNvPr id="4" name="Picture 3" descr="chart33340665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715" y="802432"/>
            <a:ext cx="5869238" cy="3952349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136" y="142880"/>
            <a:ext cx="8229600" cy="835019"/>
          </a:xfrm>
        </p:spPr>
        <p:txBody>
          <a:bodyPr>
            <a:noAutofit/>
          </a:bodyPr>
          <a:lstStyle/>
          <a:p>
            <a:pPr algn="ctr"/>
            <a:r>
              <a:rPr lang="sv-SE" sz="2800" dirty="0" smtClean="0"/>
              <a:t>Förutsättningar / hinder </a:t>
            </a:r>
            <a:br>
              <a:rPr lang="sv-SE" sz="2800" dirty="0" smtClean="0"/>
            </a:br>
            <a:r>
              <a:rPr lang="sv-SE" sz="2800" dirty="0" smtClean="0"/>
              <a:t>(sammanfattande kommentarer)</a:t>
            </a:r>
            <a:endParaRPr lang="sv-SE" sz="2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800" y="1079500"/>
            <a:ext cx="7609185" cy="3403600"/>
          </a:xfrm>
        </p:spPr>
        <p:txBody>
          <a:bodyPr>
            <a:normAutofit fontScale="47500" lnSpcReduction="20000"/>
          </a:bodyPr>
          <a:lstStyle/>
          <a:p>
            <a:endParaRPr lang="sv-SE" dirty="0" smtClean="0"/>
          </a:p>
          <a:p>
            <a:pPr marL="1085850" lvl="1" indent="-342900">
              <a:buFont typeface="Wingdings" charset="2"/>
              <a:buChar char="ü"/>
            </a:pPr>
            <a:r>
              <a:rPr lang="sv-SE" sz="5100" dirty="0" smtClean="0"/>
              <a:t>E</a:t>
            </a:r>
            <a:r>
              <a:rPr lang="en-US" sz="5100" dirty="0" err="1" smtClean="0"/>
              <a:t>konomi</a:t>
            </a:r>
            <a:endParaRPr lang="en-US" sz="5100" dirty="0" smtClean="0"/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err="1" smtClean="0"/>
              <a:t>Tillgänglighet</a:t>
            </a:r>
            <a:r>
              <a:rPr lang="en-US" sz="5100" dirty="0" smtClean="0"/>
              <a:t> / </a:t>
            </a:r>
            <a:r>
              <a:rPr lang="en-US" sz="5100" dirty="0" err="1" smtClean="0"/>
              <a:t>Hjälpmedel</a:t>
            </a:r>
            <a:endParaRPr lang="en-US" sz="5100" dirty="0" smtClean="0"/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err="1" smtClean="0"/>
              <a:t>Ledsagning</a:t>
            </a:r>
            <a:endParaRPr lang="en-US" sz="5100" dirty="0"/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smtClean="0"/>
              <a:t>Transport </a:t>
            </a:r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err="1" smtClean="0"/>
              <a:t>Assistans</a:t>
            </a:r>
            <a:r>
              <a:rPr lang="en-US" sz="5100" dirty="0" smtClean="0"/>
              <a:t> </a:t>
            </a:r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err="1" smtClean="0"/>
              <a:t>Bemötande</a:t>
            </a:r>
            <a:endParaRPr lang="en-US" sz="5100" dirty="0" smtClean="0"/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err="1" smtClean="0"/>
              <a:t>Samlad</a:t>
            </a:r>
            <a:r>
              <a:rPr lang="en-US" sz="5100" dirty="0" smtClean="0"/>
              <a:t> information </a:t>
            </a:r>
            <a:r>
              <a:rPr lang="en-US" sz="5100" dirty="0" err="1" smtClean="0"/>
              <a:t>om</a:t>
            </a:r>
            <a:r>
              <a:rPr lang="en-US" sz="5100" dirty="0" smtClean="0"/>
              <a:t> </a:t>
            </a:r>
            <a:r>
              <a:rPr lang="en-US" sz="5100" dirty="0" err="1" smtClean="0"/>
              <a:t>aktiviteter</a:t>
            </a:r>
            <a:r>
              <a:rPr lang="en-US" sz="5100" dirty="0" smtClean="0"/>
              <a:t> </a:t>
            </a:r>
            <a:r>
              <a:rPr lang="en-US" sz="5100" dirty="0"/>
              <a:t> </a:t>
            </a:r>
          </a:p>
          <a:p>
            <a:pPr marL="1085850" lvl="1" indent="-342900">
              <a:buFont typeface="Wingdings" charset="2"/>
              <a:buChar char="ü"/>
            </a:pPr>
            <a:r>
              <a:rPr lang="en-US" sz="5100" dirty="0" err="1" smtClean="0"/>
              <a:t>Inkludering</a:t>
            </a:r>
            <a:r>
              <a:rPr lang="en-US" sz="5100" dirty="0" smtClean="0"/>
              <a:t> – </a:t>
            </a:r>
            <a:br>
              <a:rPr lang="en-US" sz="5100" dirty="0" smtClean="0"/>
            </a:br>
            <a:r>
              <a:rPr lang="en-US" sz="5100" dirty="0" smtClean="0"/>
              <a:t>en </a:t>
            </a:r>
            <a:r>
              <a:rPr lang="en-US" sz="5100" dirty="0" err="1" smtClean="0"/>
              <a:t>strukturell</a:t>
            </a:r>
            <a:r>
              <a:rPr lang="en-US" sz="5100" dirty="0" smtClean="0"/>
              <a:t> </a:t>
            </a:r>
            <a:r>
              <a:rPr lang="en-US" sz="5100" dirty="0" err="1"/>
              <a:t>utmaning</a:t>
            </a:r>
            <a:r>
              <a:rPr lang="en-US" sz="5100" dirty="0"/>
              <a:t> </a:t>
            </a:r>
            <a:r>
              <a:rPr lang="en-US" sz="5100" dirty="0" err="1" smtClean="0"/>
              <a:t>som</a:t>
            </a:r>
            <a:r>
              <a:rPr lang="en-US" sz="5100" dirty="0" smtClean="0"/>
              <a:t> </a:t>
            </a:r>
            <a:r>
              <a:rPr lang="en-US" sz="5100" dirty="0" err="1"/>
              <a:t>kräver</a:t>
            </a:r>
            <a:r>
              <a:rPr lang="en-US" sz="5100" dirty="0"/>
              <a:t> </a:t>
            </a:r>
            <a:r>
              <a:rPr lang="en-US" sz="5100" dirty="0" err="1"/>
              <a:t>flexibilitet</a:t>
            </a:r>
            <a:r>
              <a:rPr lang="en-US" sz="5100" dirty="0"/>
              <a:t>. </a:t>
            </a:r>
            <a:endParaRPr lang="sv-SE" sz="5100" dirty="0"/>
          </a:p>
        </p:txBody>
      </p:sp>
      <p:pic>
        <p:nvPicPr>
          <p:cNvPr id="5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2336800" y="157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Q1: Du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fyller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denna</a:t>
            </a:r>
            <a:r>
              <a:rPr dirty="0"/>
              <a:t> </a:t>
            </a:r>
            <a:r>
              <a:rPr dirty="0" err="1"/>
              <a:t>enkät</a:t>
            </a:r>
            <a:r>
              <a:rPr dirty="0"/>
              <a:t> - </a:t>
            </a:r>
            <a:r>
              <a:rPr dirty="0" err="1"/>
              <a:t>vänligen</a:t>
            </a:r>
            <a:r>
              <a:rPr dirty="0"/>
              <a:t> </a:t>
            </a:r>
            <a:r>
              <a:rPr dirty="0" err="1"/>
              <a:t>välj</a:t>
            </a:r>
            <a:r>
              <a:rPr dirty="0"/>
              <a:t> </a:t>
            </a:r>
            <a:r>
              <a:rPr dirty="0" err="1"/>
              <a:t>ett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följande</a:t>
            </a:r>
            <a:r>
              <a:rPr dirty="0"/>
              <a:t> </a:t>
            </a:r>
            <a:r>
              <a:rPr dirty="0" err="1"/>
              <a:t>svarsalternativ</a:t>
            </a:r>
            <a:r>
              <a:rPr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217    Skipped: 0</a:t>
            </a:r>
          </a:p>
        </p:txBody>
      </p:sp>
      <p:pic>
        <p:nvPicPr>
          <p:cNvPr id="4" name="Picture 3" descr="chart33743372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57" y="779447"/>
            <a:ext cx="6723153" cy="3621901"/>
          </a:xfrm>
          <a:prstGeom prst="rect">
            <a:avLst/>
          </a:prstGeom>
        </p:spPr>
      </p:pic>
      <p:pic>
        <p:nvPicPr>
          <p:cNvPr id="5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Hur gammal är du (den som har Downs syndrom - gäller alla frågor)?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216    Skipped: 1</a:t>
            </a:r>
          </a:p>
        </p:txBody>
      </p:sp>
      <p:pic>
        <p:nvPicPr>
          <p:cNvPr id="4" name="Picture 3" descr="chart333360926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39" y="985793"/>
            <a:ext cx="6000610" cy="3719285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Kön: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217    Skipped: 0</a:t>
            </a:r>
          </a:p>
        </p:txBody>
      </p:sp>
      <p:pic>
        <p:nvPicPr>
          <p:cNvPr id="4" name="Picture 3" descr="chart3333694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7" y="1116843"/>
            <a:ext cx="7673435" cy="3012362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Hur stor är orten där du bor?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217    Skipped: 0</a:t>
            </a:r>
          </a:p>
        </p:txBody>
      </p:sp>
      <p:pic>
        <p:nvPicPr>
          <p:cNvPr id="4" name="Picture 3" descr="chart3333827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083995"/>
            <a:ext cx="6394724" cy="3045210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Vad gör du på din aktiva fritid? (tiden efter skola/arbete och på helger/lov)Du kan kryssa i flera alternativ.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217    Skipped: 0</a:t>
            </a:r>
          </a:p>
        </p:txBody>
      </p:sp>
      <p:pic>
        <p:nvPicPr>
          <p:cNvPr id="4" name="Picture 3" descr="chart33336093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771" y="1083995"/>
            <a:ext cx="6526905" cy="3540986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Vilka förutsättningar eller hjälpmedel behöver du ha för att göra de aktiviteter du vill?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215    Skipped: 2</a:t>
            </a:r>
          </a:p>
        </p:txBody>
      </p:sp>
      <p:pic>
        <p:nvPicPr>
          <p:cNvPr id="4" name="Picture 3" descr="chart333396478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986" y="885322"/>
            <a:ext cx="6307143" cy="3719285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Hur hittar du information om de aktiviteter som du vill göra?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217    Skipped: 0</a:t>
            </a:r>
          </a:p>
        </p:txBody>
      </p:sp>
      <p:pic>
        <p:nvPicPr>
          <p:cNvPr id="4" name="Picture 3" descr="chart3333988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7" y="1028117"/>
            <a:ext cx="6186719" cy="3645374"/>
          </a:xfrm>
          <a:prstGeom prst="rect">
            <a:avLst/>
          </a:prstGeom>
        </p:spPr>
      </p:pic>
      <p:pic>
        <p:nvPicPr>
          <p:cNvPr id="6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85" y="4287545"/>
            <a:ext cx="563407" cy="53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BF44C94C72541B30E63FF6BAF33AD" ma:contentTypeVersion="8" ma:contentTypeDescription="Skapa ett nytt dokument." ma:contentTypeScope="" ma:versionID="7f496d43cfd64d431ae1b08fb56710bf">
  <xsd:schema xmlns:xsd="http://www.w3.org/2001/XMLSchema" xmlns:xs="http://www.w3.org/2001/XMLSchema" xmlns:p="http://schemas.microsoft.com/office/2006/metadata/properties" xmlns:ns2="49d334a0-8f0d-4a88-bc65-9e003bbbe6e2" targetNamespace="http://schemas.microsoft.com/office/2006/metadata/properties" ma:root="true" ma:fieldsID="807175f0f2286cbf7583dac67adec1aa" ns2:_="">
    <xsd:import namespace="49d334a0-8f0d-4a88-bc65-9e003bbbe6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334a0-8f0d-4a88-bc65-9e003bbbe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265C73-614E-48BC-ABF4-50B4B6DDB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d334a0-8f0d-4a88-bc65-9e003bbbe6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AC445A-DF20-4E14-B1CC-82A808849EB4}">
  <ds:schemaRefs>
    <ds:schemaRef ds:uri="http://purl.org/dc/elements/1.1/"/>
    <ds:schemaRef ds:uri="49d334a0-8f0d-4a88-bc65-9e003bbbe6e2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3C580A0-F0E5-41EE-81B3-275DDFCB0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1671</TotalTime>
  <Words>412</Words>
  <Application>Microsoft Office PowerPoint</Application>
  <PresentationFormat>Bildspel på skärmen (16:9)</PresentationFormat>
  <Paragraphs>84</Paragraphs>
  <Slides>12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12</vt:i4>
      </vt:variant>
    </vt:vector>
  </HeadingPairs>
  <TitlesOfParts>
    <vt:vector size="21" baseType="lpstr">
      <vt:lpstr>Arial</vt:lpstr>
      <vt:lpstr>Calibri</vt:lpstr>
      <vt:lpstr>Georgia</vt:lpstr>
      <vt:lpstr>Helvetica Light</vt:lpstr>
      <vt:lpstr>Helvetica Neue</vt:lpstr>
      <vt:lpstr>Wingdings</vt:lpstr>
      <vt:lpstr>SM-template-20140529</vt:lpstr>
      <vt:lpstr>Data slides</vt:lpstr>
      <vt:lpstr>Response Summary</vt:lpstr>
      <vt:lpstr>PowerPoint-presentation</vt:lpstr>
      <vt:lpstr>PowerPoint-presentation</vt:lpstr>
      <vt:lpstr>Q1: Du som fyller i denna enkät - vänligen välj ett av följande svarsalternativ:</vt:lpstr>
      <vt:lpstr>Q2: Hur gammal är du (den som har Downs syndrom - gäller alla frågor)?</vt:lpstr>
      <vt:lpstr>Q3: Kön:</vt:lpstr>
      <vt:lpstr>Q4: Hur stor är orten där du bor?</vt:lpstr>
      <vt:lpstr>Q5: Vad gör du på din aktiva fritid? (tiden efter skola/arbete och på helger/lov)Du kan kryssa i flera alternativ.</vt:lpstr>
      <vt:lpstr>Q6: Vilka förutsättningar eller hjälpmedel behöver du ha för att göra de aktiviteter du vill?</vt:lpstr>
      <vt:lpstr>Q7: Hur hittar du information om de aktiviteter som du vill göra?</vt:lpstr>
      <vt:lpstr>Q9: Finns det någon organisation eller aktör som ordnar fritidsaktiviteter där du bor?</vt:lpstr>
      <vt:lpstr>Q10: Om du inte har en aktiv fritid - vad är det som hindrar dig?</vt:lpstr>
      <vt:lpstr>Förutsättningar / hinder  (sammanfattande kommentarer)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Mickan Lüning</cp:lastModifiedBy>
  <cp:revision>74</cp:revision>
  <dcterms:created xsi:type="dcterms:W3CDTF">2014-01-30T23:18:11Z</dcterms:created>
  <dcterms:modified xsi:type="dcterms:W3CDTF">2019-09-18T13:05:39Z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0x0101007CFBF44C94C72541B30E63FF6BAF33AD</vt:lpwstr>
  </property>
</Properties>
</file>