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39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12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86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499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85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54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87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938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42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69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90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40171-17DA-46F6-B2EF-A4B5186D1A34}" type="datetimeFigureOut">
              <a:rPr lang="sv-SE" smtClean="0"/>
              <a:t>2014-01-22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2234-EFD5-408B-8A87-B6F12C5C6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4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600" b="1" dirty="0" err="1" smtClean="0">
                <a:solidFill>
                  <a:schemeClr val="bg2">
                    <a:lumMod val="50000"/>
                  </a:schemeClr>
                </a:solidFill>
                <a:latin typeface="Palace Script MT" panose="030303020206070C0B05" pitchFamily="66" charset="0"/>
              </a:rPr>
              <a:t>Nyhet-Mississippi</a:t>
            </a:r>
            <a:r>
              <a:rPr lang="sv-SE" sz="6600" b="1" dirty="0" smtClean="0">
                <a:solidFill>
                  <a:schemeClr val="bg2">
                    <a:lumMod val="50000"/>
                  </a:schemeClr>
                </a:solidFill>
                <a:latin typeface="Palace Script MT" panose="030303020206070C0B05" pitchFamily="66" charset="0"/>
              </a:rPr>
              <a:t> </a:t>
            </a:r>
            <a:r>
              <a:rPr lang="sv-SE" sz="6600" b="1" dirty="0" err="1" smtClean="0">
                <a:solidFill>
                  <a:schemeClr val="bg2">
                    <a:lumMod val="50000"/>
                  </a:schemeClr>
                </a:solidFill>
                <a:latin typeface="Palace Script MT" panose="030303020206070C0B05" pitchFamily="66" charset="0"/>
              </a:rPr>
              <a:t>BelleBönor</a:t>
            </a:r>
            <a:endParaRPr lang="sv-SE" sz="6600" b="1" dirty="0">
              <a:solidFill>
                <a:schemeClr val="bg2">
                  <a:lumMod val="50000"/>
                </a:schemeClr>
              </a:solidFill>
              <a:latin typeface="Palace Script MT" panose="030303020206070C0B05" pitchFamily="66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4536504"/>
          </a:xfrm>
        </p:spPr>
        <p:txBody>
          <a:bodyPr>
            <a:normAutofit/>
          </a:bodyPr>
          <a:lstStyle/>
          <a:p>
            <a:r>
              <a:rPr lang="sv-SE" sz="2000" dirty="0" smtClean="0"/>
              <a:t>MB </a:t>
            </a:r>
            <a:r>
              <a:rPr lang="sv-SE" sz="2000" dirty="0" err="1" smtClean="0"/>
              <a:t>Baked</a:t>
            </a:r>
            <a:r>
              <a:rPr lang="sv-SE" sz="2000" dirty="0" smtClean="0"/>
              <a:t> Beans </a:t>
            </a:r>
            <a:r>
              <a:rPr lang="sv-SE" sz="2000" dirty="0" err="1" smtClean="0"/>
              <a:t>with</a:t>
            </a:r>
            <a:r>
              <a:rPr lang="sv-SE" sz="2000" dirty="0" smtClean="0"/>
              <a:t> Brown Sugar </a:t>
            </a:r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art.nr: 10985</a:t>
            </a:r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Storlek: </a:t>
            </a:r>
            <a:r>
              <a:rPr lang="sv-SE" sz="2000" b="0" dirty="0" smtClean="0"/>
              <a:t>12x425g</a:t>
            </a:r>
            <a:endParaRPr lang="sv-SE" sz="2000" b="0" dirty="0" smtClean="0"/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EAN: 613668024822</a:t>
            </a:r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Pris: 249 kr/</a:t>
            </a:r>
            <a:r>
              <a:rPr lang="sv-SE" sz="2000" b="0" dirty="0" err="1" smtClean="0"/>
              <a:t>krt</a:t>
            </a:r>
            <a:r>
              <a:rPr lang="sv-SE" sz="2000" b="0" dirty="0" smtClean="0"/>
              <a:t> (20,75kr/</a:t>
            </a:r>
            <a:r>
              <a:rPr lang="sv-SE" sz="2000" b="0" dirty="0" err="1" smtClean="0"/>
              <a:t>st</a:t>
            </a:r>
            <a:r>
              <a:rPr lang="sv-SE" sz="2000" b="0" dirty="0" smtClean="0"/>
              <a:t>)</a:t>
            </a:r>
          </a:p>
          <a:p>
            <a:pPr marL="342900" indent="-342900">
              <a:buFontTx/>
              <a:buChar char="-"/>
            </a:pPr>
            <a:endParaRPr lang="sv-SE" sz="2000" b="0" dirty="0"/>
          </a:p>
          <a:p>
            <a:pPr marL="342900" indent="-342900">
              <a:buFontTx/>
              <a:buChar char="-"/>
            </a:pPr>
            <a:endParaRPr lang="sv-SE" sz="2000" b="0" dirty="0" smtClean="0"/>
          </a:p>
          <a:p>
            <a:pPr marL="342900" indent="-342900">
              <a:buFontTx/>
              <a:buChar char="-"/>
            </a:pPr>
            <a:endParaRPr lang="sv-SE" sz="2000" b="0" dirty="0"/>
          </a:p>
          <a:p>
            <a:pPr marL="342900" indent="-342900">
              <a:buFontTx/>
              <a:buChar char="-"/>
            </a:pPr>
            <a:endParaRPr lang="sv-SE" sz="2000" b="0" dirty="0" smtClean="0"/>
          </a:p>
          <a:p>
            <a:pPr marL="342900" indent="-342900">
              <a:buFontTx/>
              <a:buChar char="-"/>
            </a:pPr>
            <a:endParaRPr lang="sv-SE" sz="2000" b="0" dirty="0" smtClean="0"/>
          </a:p>
          <a:p>
            <a:endParaRPr lang="sv-SE" dirty="0" smtClean="0"/>
          </a:p>
          <a:p>
            <a:endParaRPr lang="sv-SE" sz="1200" i="1" dirty="0"/>
          </a:p>
        </p:txBody>
      </p:sp>
      <p:pic>
        <p:nvPicPr>
          <p:cNvPr id="9" name="Platshållare för innehåll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221088"/>
            <a:ext cx="2032339" cy="2334245"/>
          </a:xfrm>
        </p:spPr>
      </p:pic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2664296"/>
          </a:xfrm>
        </p:spPr>
        <p:txBody>
          <a:bodyPr>
            <a:normAutofit/>
          </a:bodyPr>
          <a:lstStyle/>
          <a:p>
            <a:r>
              <a:rPr lang="sv-SE" sz="2000" dirty="0" smtClean="0"/>
              <a:t>MB Vegetarian Chili Beans </a:t>
            </a:r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art.nr: 10986</a:t>
            </a:r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Storlek: </a:t>
            </a:r>
            <a:r>
              <a:rPr lang="sv-SE" sz="2000" b="0" dirty="0" smtClean="0"/>
              <a:t>24x425g</a:t>
            </a:r>
            <a:endParaRPr lang="sv-SE" sz="2000" b="0" dirty="0" smtClean="0"/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EAN: 613668024907</a:t>
            </a:r>
          </a:p>
          <a:p>
            <a:pPr marL="342900" indent="-342900">
              <a:buFontTx/>
              <a:buChar char="-"/>
            </a:pPr>
            <a:r>
              <a:rPr lang="sv-SE" sz="2000" b="0" dirty="0" smtClean="0"/>
              <a:t>Pris:  329 kr/</a:t>
            </a:r>
            <a:r>
              <a:rPr lang="sv-SE" sz="2000" b="0" dirty="0" err="1" smtClean="0"/>
              <a:t>krt</a:t>
            </a:r>
            <a:r>
              <a:rPr lang="sv-SE" sz="2000" b="0" dirty="0" smtClean="0"/>
              <a:t> (13,7kr/</a:t>
            </a:r>
            <a:r>
              <a:rPr lang="sv-SE" sz="2000" b="0" dirty="0" err="1" smtClean="0"/>
              <a:t>st</a:t>
            </a:r>
            <a:r>
              <a:rPr lang="sv-SE" sz="2000" b="0" dirty="0" smtClean="0"/>
              <a:t>)</a:t>
            </a:r>
            <a:endParaRPr lang="sv-SE" sz="2000" b="0" dirty="0"/>
          </a:p>
        </p:txBody>
      </p:sp>
      <p:pic>
        <p:nvPicPr>
          <p:cNvPr id="10" name="Platshållare för innehåll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2018068" cy="2364862"/>
          </a:xfrm>
        </p:spPr>
      </p:pic>
    </p:spTree>
    <p:extLst>
      <p:ext uri="{BB962C8B-B14F-4D97-AF65-F5344CB8AC3E}">
        <p14:creationId xmlns:p14="http://schemas.microsoft.com/office/powerpoint/2010/main" val="198894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44</Words>
  <Application>Microsoft Office PowerPoint</Application>
  <PresentationFormat>Bildspel på skärmen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Nyhet-Mississippi BelleBönor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Nyhet-Mississippi BelleBönor</dc:title>
  <dc:creator>Milas</dc:creator>
  <cp:lastModifiedBy>Milas</cp:lastModifiedBy>
  <cp:revision>6</cp:revision>
  <dcterms:created xsi:type="dcterms:W3CDTF">2014-01-02T12:46:48Z</dcterms:created>
  <dcterms:modified xsi:type="dcterms:W3CDTF">2014-01-22T13:25:08Z</dcterms:modified>
</cp:coreProperties>
</file>